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D40D-A026-41D1-80E3-DEDA49D47ADC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17DA0-190C-4717-9FB1-F60AEF49A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6F967-49F2-4BF1-B508-B137E1BDB99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D324-82F7-4134-BB93-1A16792F5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4822-AE3B-4692-A45F-8B2E0184378B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8FCC-5D95-4D85-BEEA-51216A49A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C57A-CCB1-409E-87E1-FA3E00B4C6AD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5736-D3E0-44A1-942C-85C131BDA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80EE-4109-41BD-9037-6B6A4AAB03D8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35CF-88C3-432A-A2A3-05B923842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3577-2E3A-4BB1-90C8-9239F8C0A671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5EB9-D5D6-4334-B3A4-0D75F9555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FD1AE-7667-4936-9F00-2FE36D4BDB06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B4A2-CB5E-472F-9A8A-31DA279F4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5B94D-444A-45D7-8F92-D45FBF11589F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7FB27-B853-45FB-AAAB-4022DAB71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401A-EAD2-402D-A8F2-231C14962AAA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55F4-2BD8-4F5A-AFC8-CDF84A33B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3160-59A1-4479-86C9-3BC9EAEF17EB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AA56-BBF4-41F1-83CB-6C509C2C5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0ED0-BE04-4D39-8C8D-1DEB15CA809D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D5FE0-B4A6-428E-B47B-E84C91690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E6A779-BE6C-4FF4-B3BB-2E0E2D1418C2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FCA73D-6808-4A93-9362-BE2BEC6A1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asRNB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643050"/>
            <a:ext cx="6286543" cy="47149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458200" cy="122237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Повноваження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президента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714884"/>
            <a:ext cx="3357554" cy="1928826"/>
          </a:xfrm>
        </p:spPr>
        <p:txBody>
          <a:bodyPr/>
          <a:lstStyle/>
          <a:p>
            <a:pPr algn="r"/>
            <a:r>
              <a:rPr lang="uk-UA" dirty="0" smtClean="0"/>
              <a:t>Підготувала:</a:t>
            </a:r>
          </a:p>
          <a:p>
            <a:pPr algn="r"/>
            <a:r>
              <a:rPr lang="uk-UA" dirty="0" smtClean="0"/>
              <a:t>Учениця 10 класу</a:t>
            </a:r>
          </a:p>
          <a:p>
            <a:pPr algn="r"/>
            <a:r>
              <a:rPr lang="uk-UA" dirty="0" smtClean="0"/>
              <a:t>Черкаської ЗОШ І-ІІІ ст.</a:t>
            </a:r>
          </a:p>
          <a:p>
            <a:pPr algn="r"/>
            <a:r>
              <a:rPr lang="uk-UA" dirty="0" err="1" smtClean="0"/>
              <a:t>Колпакчі</a:t>
            </a:r>
            <a:r>
              <a:rPr lang="uk-UA" dirty="0" smtClean="0"/>
              <a:t> Яна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59562447-913.jpg"/>
          <p:cNvPicPr>
            <a:picLocks noChangeAspect="1"/>
          </p:cNvPicPr>
          <p:nvPr/>
        </p:nvPicPr>
        <p:blipFill>
          <a:blip r:embed="rId2"/>
          <a:srcRect l="8282" r="12738"/>
          <a:stretch>
            <a:fillRect/>
          </a:stretch>
        </p:blipFill>
        <p:spPr>
          <a:xfrm>
            <a:off x="6572264" y="3071810"/>
            <a:ext cx="2571736" cy="260493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4500594"/>
          </a:xfrm>
        </p:spPr>
        <p:txBody>
          <a:bodyPr/>
          <a:lstStyle/>
          <a:p>
            <a:r>
              <a:rPr lang="ru-RU" sz="2400" dirty="0" smtClean="0"/>
              <a:t>Президент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право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звернення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Конституційного</a:t>
            </a:r>
            <a:r>
              <a:rPr lang="ru-RU" sz="2400" dirty="0" smtClean="0"/>
              <a:t> Суду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висновком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відповідність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договорів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тих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договорів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вносяться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згоди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обов'язковість</a:t>
            </a:r>
            <a:r>
              <a:rPr lang="ru-RU" sz="2400" dirty="0" smtClean="0"/>
              <a:t> (ст. 151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4" name="Рисунок 3" descr="Су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500306"/>
            <a:ext cx="6536541" cy="43576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7929618" cy="6143668"/>
          </a:xfrm>
        </p:spPr>
        <p:txBody>
          <a:bodyPr/>
          <a:lstStyle/>
          <a:p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 статусу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 особам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органам.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гарантією</a:t>
            </a:r>
            <a:r>
              <a:rPr lang="ru-RU" sz="2400" dirty="0" smtClean="0"/>
              <a:t> як статусу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конституційного</a:t>
            </a:r>
            <a:r>
              <a:rPr lang="ru-RU" sz="2400" dirty="0" smtClean="0"/>
              <a:t> ладу </a:t>
            </a:r>
            <a:r>
              <a:rPr lang="ru-RU" sz="2400" dirty="0" err="1" smtClean="0"/>
              <a:t>загалом</a:t>
            </a:r>
            <a:r>
              <a:rPr lang="ru-RU" sz="2400" dirty="0" smtClean="0"/>
              <a:t>. 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Президент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в межах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передбачених</a:t>
            </a:r>
            <a:r>
              <a:rPr lang="ru-RU" sz="2400" dirty="0" smtClean="0"/>
              <a:t> у Державному </a:t>
            </a:r>
            <a:r>
              <a:rPr lang="ru-RU" sz="2400" dirty="0" err="1" smtClean="0"/>
              <a:t>бюджеті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консультативні</a:t>
            </a:r>
            <a:r>
              <a:rPr lang="ru-RU" sz="2400" dirty="0" smtClean="0"/>
              <a:t>, </a:t>
            </a:r>
            <a:r>
              <a:rPr lang="ru-RU" sz="2400" dirty="0" err="1" smtClean="0"/>
              <a:t>дорадчі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допоміжні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служби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2728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71876"/>
            <a:ext cx="4101823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8686800" cy="838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Висновки:</a:t>
            </a:r>
            <a:endParaRPr lang="ru-RU" sz="4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525962"/>
          </a:xfrm>
        </p:spPr>
        <p:txBody>
          <a:bodyPr/>
          <a:lstStyle/>
          <a:p>
            <a:r>
              <a:rPr lang="ru-RU" dirty="0" smtClean="0"/>
              <a:t>   </a:t>
            </a:r>
            <a:r>
              <a:rPr lang="ru-RU" sz="2400" dirty="0" smtClean="0"/>
              <a:t>В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висновку</a:t>
            </a:r>
            <a:r>
              <a:rPr lang="ru-RU" sz="2400" dirty="0" smtClean="0"/>
              <a:t> по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резюмуємо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закріплені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Так, статус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розділом</a:t>
            </a:r>
            <a:r>
              <a:rPr lang="ru-RU" sz="2400" dirty="0" smtClean="0"/>
              <a:t> V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де </a:t>
            </a:r>
            <a:r>
              <a:rPr lang="ru-RU" sz="2400" dirty="0" err="1" smtClean="0"/>
              <a:t>сформульовані</a:t>
            </a:r>
            <a:r>
              <a:rPr lang="ru-RU" sz="2400" dirty="0" smtClean="0"/>
              <a:t> права та </a:t>
            </a:r>
            <a:r>
              <a:rPr lang="ru-RU" sz="2400" dirty="0" err="1" smtClean="0"/>
              <a:t>обов'язки</a:t>
            </a:r>
            <a:r>
              <a:rPr lang="ru-RU" sz="2400" dirty="0" smtClean="0"/>
              <a:t> Президента як </a:t>
            </a:r>
            <a:r>
              <a:rPr lang="ru-RU" sz="2400" dirty="0" err="1" smtClean="0"/>
              <a:t>глави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, порядок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обрання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поста та </a:t>
            </a:r>
            <a:r>
              <a:rPr lang="ru-RU" sz="2400" dirty="0" err="1" smtClean="0"/>
              <a:t>припинення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. Статус Президента як гаранта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покладає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обов'язок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припиняти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законодавчої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виконавчої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судової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прямо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опосередковано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основний</a:t>
            </a:r>
            <a:r>
              <a:rPr lang="ru-RU" sz="2400" dirty="0" smtClean="0"/>
              <a:t> Закон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обов'язку</a:t>
            </a:r>
            <a:r>
              <a:rPr lang="ru-RU" sz="2400" dirty="0" smtClean="0"/>
              <a:t> Президент </a:t>
            </a:r>
            <a:r>
              <a:rPr lang="ru-RU" sz="2400" dirty="0" err="1" smtClean="0"/>
              <a:t>наділений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повноваженнями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14554"/>
            <a:ext cx="6929486" cy="1428760"/>
          </a:xfrm>
          <a:scene3d>
            <a:camera prst="orthographicFront"/>
            <a:lightRig rig="threePt" dir="t">
              <a:rot lat="0" lon="0" rev="4200000"/>
            </a:lightRig>
          </a:scene3d>
          <a:sp3d prstMaterial="matte">
            <a:bevelT w="114300"/>
          </a:sp3d>
        </p:spPr>
        <p:txBody>
          <a:bodyPr>
            <a:noAutofit/>
            <a:sp3d prstMaterial="dkEdge">
              <a:bevelT w="95250" h="114300"/>
            </a:sp3d>
          </a:bodyPr>
          <a:lstStyle/>
          <a:p>
            <a:pPr algn="ctr"/>
            <a:r>
              <a:rPr lang="uk-UA" sz="8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46000">
                      <a:srgbClr val="005CBF"/>
                    </a:gs>
                    <a:gs pos="46000">
                      <a:srgbClr val="005CBF"/>
                    </a:gs>
                    <a:gs pos="46000">
                      <a:srgbClr val="005CBF"/>
                    </a:gs>
                    <a:gs pos="46000">
                      <a:srgbClr val="005CBF"/>
                    </a:gs>
                    <a:gs pos="46000">
                      <a:srgbClr val="005CBF"/>
                    </a:gs>
                  </a:gsLst>
                  <a:lin ang="16200000" scaled="1"/>
                  <a:tileRect/>
                </a:gradFill>
              </a:rPr>
              <a:t>Дякую за увагу!</a:t>
            </a:r>
            <a:endParaRPr lang="ru-RU" sz="8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46000">
                    <a:srgbClr val="005CBF"/>
                  </a:gs>
                  <a:gs pos="46000">
                    <a:srgbClr val="005CBF"/>
                  </a:gs>
                  <a:gs pos="46000">
                    <a:srgbClr val="005CBF"/>
                  </a:gs>
                  <a:gs pos="46000">
                    <a:srgbClr val="005CBF"/>
                  </a:gs>
                  <a:gs pos="46000">
                    <a:srgbClr val="005CBF"/>
                  </a:gs>
                </a:gsLst>
                <a:lin ang="16200000" scaled="1"/>
                <a:tileRect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3696441374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3000372"/>
            <a:ext cx="3714776" cy="3552381"/>
          </a:xfrm>
        </p:spPr>
      </p:pic>
      <p:sp>
        <p:nvSpPr>
          <p:cNvPr id="5" name="Волна 4"/>
          <p:cNvSpPr/>
          <p:nvPr/>
        </p:nvSpPr>
        <p:spPr>
          <a:xfrm>
            <a:off x="642910" y="0"/>
            <a:ext cx="8143932" cy="3429024"/>
          </a:xfrm>
          <a:prstGeom prst="wave">
            <a:avLst>
              <a:gd name="adj1" fmla="val 12500"/>
              <a:gd name="adj2" fmla="val -12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повноваження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Президента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визначаються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Конституцією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Конституцією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Президент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главою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виступає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імені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гарантом державного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суверенітету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територіальної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цілісності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додержання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Конституції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прав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свобод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громадянина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Президент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забезпечує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державну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незалежність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національну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безпеку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правонаступництво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714620"/>
            <a:ext cx="3244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статті</a:t>
            </a:r>
            <a:r>
              <a:rPr lang="ru-RU" dirty="0" smtClean="0"/>
              <a:t>. 102,106 </a:t>
            </a:r>
            <a:r>
              <a:rPr lang="ru-RU" dirty="0" err="1" smtClean="0"/>
              <a:t>Конституції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429132"/>
            <a:ext cx="4143372" cy="244606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52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Одними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пріоритетних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</a:t>
            </a:r>
            <a:r>
              <a:rPr lang="ru-RU" sz="2400" dirty="0" smtClean="0"/>
              <a:t>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у </a:t>
            </a:r>
            <a:r>
              <a:rPr lang="ru-RU" sz="2400" dirty="0" err="1" smtClean="0"/>
              <a:t>здійсненні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всередині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в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відносинах</a:t>
            </a:r>
            <a:r>
              <a:rPr lang="ru-RU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 </a:t>
            </a:r>
            <a:r>
              <a:rPr lang="ru-RU" sz="2000" dirty="0" smtClean="0"/>
              <a:t>Президент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право </a:t>
            </a:r>
            <a:r>
              <a:rPr lang="ru-RU" sz="2000" dirty="0" err="1" smtClean="0"/>
              <a:t>звертатися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посланнями</a:t>
            </a:r>
            <a:r>
              <a:rPr lang="ru-RU" sz="2000" dirty="0" smtClean="0"/>
              <a:t> до народу та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щорічними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позачерговими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посланнями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внутрішнє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зовнішнє</a:t>
            </a:r>
            <a:r>
              <a:rPr lang="ru-RU" sz="2000" dirty="0" smtClean="0"/>
              <a:t> становище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Представляє</a:t>
            </a:r>
            <a:r>
              <a:rPr lang="ru-RU" sz="2000" dirty="0" smtClean="0"/>
              <a:t> </a:t>
            </a:r>
            <a:r>
              <a:rPr lang="ru-RU" sz="2000" dirty="0" smtClean="0"/>
              <a:t>державу в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відносинах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зовнішньополітичною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Веде</a:t>
            </a:r>
            <a:r>
              <a:rPr lang="ru-RU" sz="2000" dirty="0" smtClean="0"/>
              <a:t> </a:t>
            </a:r>
            <a:r>
              <a:rPr lang="ru-RU" sz="2000" dirty="0" smtClean="0"/>
              <a:t>переговори та </a:t>
            </a:r>
            <a:r>
              <a:rPr lang="ru-RU" sz="2000" dirty="0" err="1" smtClean="0"/>
              <a:t>укладає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міжнародні</a:t>
            </a:r>
            <a:r>
              <a:rPr lang="ru-RU" sz="2000" dirty="0" smtClean="0"/>
              <a:t> договори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 </a:t>
            </a:r>
            <a:r>
              <a:rPr lang="ru-RU" sz="2000" dirty="0" err="1" smtClean="0"/>
              <a:t>Приймає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визнання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іноземних</a:t>
            </a:r>
            <a:r>
              <a:rPr lang="ru-RU" sz="2000" dirty="0" smtClean="0"/>
              <a:t> </a:t>
            </a:r>
            <a:r>
              <a:rPr lang="ru-RU" sz="2000" dirty="0" smtClean="0"/>
              <a:t>держав;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Призначає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звільняє</a:t>
            </a:r>
            <a:r>
              <a:rPr lang="ru-RU" sz="2000" dirty="0" smtClean="0"/>
              <a:t> глав </a:t>
            </a:r>
            <a:r>
              <a:rPr lang="ru-RU" sz="2000" dirty="0" err="1" smtClean="0"/>
              <a:t>дипломатичних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представництв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державах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організаціях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endParaRPr lang="ru-RU" sz="2400" b="1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358246" cy="6000816"/>
          </a:xfrm>
        </p:spPr>
        <p:txBody>
          <a:bodyPr/>
          <a:lstStyle/>
          <a:p>
            <a:r>
              <a:rPr lang="ru-RU" sz="2000" b="1" dirty="0" smtClean="0"/>
              <a:t>Як глава </a:t>
            </a:r>
            <a:r>
              <a:rPr lang="ru-RU" sz="2000" b="1" dirty="0" err="1" smtClean="0"/>
              <a:t>держави</a:t>
            </a:r>
            <a:r>
              <a:rPr lang="ru-RU" sz="2000" b="1" dirty="0" smtClean="0"/>
              <a:t> Президент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має</a:t>
            </a:r>
            <a:r>
              <a:rPr lang="ru-RU" sz="2000" b="1" dirty="0" smtClean="0"/>
              <a:t> ряд </a:t>
            </a:r>
            <a:r>
              <a:rPr lang="ru-RU" sz="2000" b="1" dirty="0" err="1" smtClean="0"/>
              <a:t>повноважень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щодо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призначення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оголошення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референдумів</a:t>
            </a:r>
            <a:r>
              <a:rPr lang="ru-RU" sz="2000" b="1" dirty="0" smtClean="0"/>
              <a:t> як форм </a:t>
            </a:r>
            <a:r>
              <a:rPr lang="ru-RU" sz="2000" b="1" dirty="0" err="1" smtClean="0"/>
              <a:t>безпосередньої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демократії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щодо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формування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функціонування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органів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державної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влади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Зокрема</a:t>
            </a:r>
            <a:r>
              <a:rPr lang="ru-RU" sz="2000" b="1" dirty="0" smtClean="0"/>
              <a:t>, Президент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призначає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всеукраїнський</a:t>
            </a:r>
            <a:r>
              <a:rPr lang="ru-RU" sz="2000" b="1" dirty="0" smtClean="0"/>
              <a:t> референдум </a:t>
            </a:r>
            <a:r>
              <a:rPr lang="ru-RU" sz="2000" b="1" dirty="0" err="1" smtClean="0"/>
              <a:t>щодо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внесення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змін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Конституції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(ст. </a:t>
            </a:r>
            <a:r>
              <a:rPr lang="ru-RU" sz="2000" b="1" dirty="0" smtClean="0"/>
              <a:t>156), </a:t>
            </a:r>
            <a:r>
              <a:rPr lang="ru-RU" sz="2000" b="1" dirty="0" err="1" smtClean="0"/>
              <a:t>проголошує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всеукраїнський</a:t>
            </a:r>
            <a:r>
              <a:rPr lang="ru-RU" sz="2000" b="1" dirty="0" smtClean="0"/>
              <a:t> референдум за народною </a:t>
            </a:r>
            <a:r>
              <a:rPr lang="ru-RU" sz="2000" b="1" dirty="0" err="1" smtClean="0"/>
              <a:t>ініціативою</a:t>
            </a:r>
            <a:r>
              <a:rPr lang="ru-RU" sz="2000" b="1" dirty="0" smtClean="0"/>
              <a:t>; </a:t>
            </a:r>
            <a:r>
              <a:rPr lang="ru-RU" sz="2000" b="1" dirty="0" err="1" smtClean="0"/>
              <a:t>призначає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позачергові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вибори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Верховної</a:t>
            </a:r>
            <a:r>
              <a:rPr lang="ru-RU" sz="2000" b="1" dirty="0" smtClean="0"/>
              <a:t> Ради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підстав</a:t>
            </a:r>
            <a:r>
              <a:rPr lang="ru-RU" sz="2000" b="1" dirty="0" smtClean="0"/>
              <a:t> та у строки, </a:t>
            </a:r>
            <a:r>
              <a:rPr lang="ru-RU" sz="2000" b="1" dirty="0" err="1" smtClean="0"/>
              <a:t>встановлені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Конституцією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4" name="Рисунок 3" descr="228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6881"/>
            <a:ext cx="6143668" cy="41011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8072494" cy="5929354"/>
          </a:xfrm>
        </p:spPr>
        <p:txBody>
          <a:bodyPr/>
          <a:lstStyle/>
          <a:p>
            <a:r>
              <a:rPr lang="ru-RU" sz="2000" dirty="0" smtClean="0"/>
              <a:t>Президент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припиняє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повноваження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30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чергової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сесії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пленарні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засідання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розпочатися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зумовлює</a:t>
            </a:r>
            <a:r>
              <a:rPr lang="ru-RU" sz="2000" dirty="0" smtClean="0"/>
              <a:t>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скликання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позачергових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сесій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мало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у </a:t>
            </a:r>
            <a:r>
              <a:rPr lang="ru-RU" sz="2000" dirty="0" err="1" smtClean="0"/>
              <a:t>серпні</a:t>
            </a:r>
            <a:r>
              <a:rPr lang="ru-RU" sz="2000" dirty="0" smtClean="0"/>
              <a:t> 1997 року,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загалом</a:t>
            </a:r>
            <a:r>
              <a:rPr lang="ru-RU" sz="2000" dirty="0" smtClean="0"/>
              <a:t> вносить </a:t>
            </a:r>
            <a:r>
              <a:rPr lang="ru-RU" sz="2000" dirty="0" err="1" smtClean="0"/>
              <a:t>стабільність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її</a:t>
            </a:r>
            <a:r>
              <a:rPr lang="ru-RU" sz="2000" dirty="0" smtClean="0"/>
              <a:t> роботу, </a:t>
            </a:r>
            <a:r>
              <a:rPr lang="ru-RU" sz="2000" dirty="0" err="1" smtClean="0"/>
              <a:t>утверджує</a:t>
            </a:r>
            <a:r>
              <a:rPr lang="ru-RU" sz="2000" dirty="0" smtClean="0"/>
              <a:t> парламент як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діючий</a:t>
            </a:r>
            <a:r>
              <a:rPr lang="ru-RU" sz="2000" dirty="0" smtClean="0"/>
              <a:t> орган </a:t>
            </a:r>
            <a:r>
              <a:rPr lang="ru-RU" sz="2000" dirty="0" err="1" smtClean="0"/>
              <a:t>законодавчої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конституційної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реформи</a:t>
            </a:r>
            <a:r>
              <a:rPr lang="ru-RU" sz="2000" dirty="0" smtClean="0"/>
              <a:t> 2004 року </a:t>
            </a:r>
            <a:r>
              <a:rPr lang="ru-RU" sz="2000" dirty="0" err="1" smtClean="0"/>
              <a:t>повноваження</a:t>
            </a:r>
            <a:r>
              <a:rPr lang="ru-RU" sz="2000" dirty="0" smtClean="0"/>
              <a:t> Президента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розпуску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розширені</a:t>
            </a:r>
            <a:r>
              <a:rPr lang="ru-RU" sz="2000" dirty="0" smtClean="0"/>
              <a:t>. Так, Президент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отримав</a:t>
            </a:r>
            <a:r>
              <a:rPr lang="ru-RU" sz="2000" dirty="0" smtClean="0"/>
              <a:t> право </a:t>
            </a:r>
            <a:r>
              <a:rPr lang="ru-RU" sz="2000" dirty="0" err="1" smtClean="0"/>
              <a:t>розпустити</a:t>
            </a:r>
            <a:r>
              <a:rPr lang="ru-RU" sz="2000" dirty="0" smtClean="0"/>
              <a:t> парламент у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одного </a:t>
            </a:r>
            <a:r>
              <a:rPr lang="ru-RU" sz="2000" dirty="0" err="1" smtClean="0"/>
              <a:t>місяця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Верховній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не сформовано </a:t>
            </a:r>
            <a:r>
              <a:rPr lang="ru-RU" sz="2000" dirty="0" err="1" smtClean="0"/>
              <a:t>коаліцію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депутатських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фракцій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60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відставки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Кабінету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не сформовано </a:t>
            </a:r>
            <a:r>
              <a:rPr lang="ru-RU" sz="2000" dirty="0" err="1" smtClean="0"/>
              <a:t>персональний</a:t>
            </a:r>
            <a:r>
              <a:rPr lang="ru-RU" sz="2000" dirty="0" smtClean="0"/>
              <a:t> склад </a:t>
            </a:r>
            <a:r>
              <a:rPr lang="ru-RU" sz="2000" dirty="0" err="1" smtClean="0"/>
              <a:t>Кабінету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Рисунок 3" descr="x_ff4bff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851412"/>
            <a:ext cx="4013176" cy="20065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686800" cy="2357454"/>
          </a:xfrm>
        </p:spPr>
        <p:txBody>
          <a:bodyPr/>
          <a:lstStyle/>
          <a:p>
            <a:r>
              <a:rPr lang="ru-RU" sz="2400" dirty="0" smtClean="0"/>
              <a:t>Ряд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стосуються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законодавчу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 </a:t>
            </a:r>
            <a:r>
              <a:rPr lang="ru-RU" sz="2400" dirty="0" err="1" smtClean="0"/>
              <a:t>Пріоритетним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них </a:t>
            </a:r>
            <a:r>
              <a:rPr lang="ru-RU" sz="2400" dirty="0" err="1" smtClean="0"/>
              <a:t>є</a:t>
            </a:r>
            <a:r>
              <a:rPr lang="ru-RU" sz="2400" dirty="0" smtClean="0"/>
              <a:t> право </a:t>
            </a:r>
            <a:r>
              <a:rPr lang="ru-RU" sz="2400" dirty="0" err="1" smtClean="0"/>
              <a:t>законодавчої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ініціативи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вносити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законопроекти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пропозиції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.</a:t>
            </a:r>
            <a:r>
              <a:rPr lang="ru-RU" sz="2400" dirty="0" smtClean="0"/>
              <a:t> Президент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 descr="1352385608_Prezident-nalozhil-veto-na-izmeneniya-vnesiennye-VR-v-Zakon-O-zashite-personal-nyh-danny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43182"/>
            <a:ext cx="5268523" cy="42148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57818" y="2333685"/>
            <a:ext cx="37861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оприлюднення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їх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. на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завершальній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стадії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законодавчого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процесу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підписання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і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оприлюднення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законів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.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Відповідно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до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чинної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Конституції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України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Президенту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України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належить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право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підписання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законів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+mn-lt"/>
              </a:rPr>
              <a:t>прийнятих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Верховною Радою </a:t>
            </a:r>
            <a:endParaRPr lang="ru-RU" sz="2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686800" cy="6643710"/>
          </a:xfrm>
        </p:spPr>
        <p:txBody>
          <a:bodyPr/>
          <a:lstStyle/>
          <a:p>
            <a:r>
              <a:rPr lang="ru-RU" sz="2400" dirty="0" smtClean="0"/>
              <a:t>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Президента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як </a:t>
            </a:r>
            <a:r>
              <a:rPr lang="ru-RU" sz="2400" dirty="0" err="1" smtClean="0"/>
              <a:t>глави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установчі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повноваження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виконавчої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влади</a:t>
            </a:r>
            <a:r>
              <a:rPr lang="ru-RU" sz="2400" dirty="0" smtClean="0"/>
              <a:t>: вносить до </a:t>
            </a:r>
            <a:r>
              <a:rPr lang="ru-RU" sz="2400" dirty="0" err="1" smtClean="0"/>
              <a:t>Верховної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Міністра</a:t>
            </a:r>
            <a:r>
              <a:rPr lang="ru-RU" sz="2400" dirty="0" smtClean="0"/>
              <a:t> оборони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Міністра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закордонних</a:t>
            </a:r>
            <a:r>
              <a:rPr lang="ru-RU" sz="2400" dirty="0" smtClean="0"/>
              <a:t> справ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голів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адміністрацій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Закону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"Про </a:t>
            </a:r>
            <a:r>
              <a:rPr lang="ru-RU" sz="2400" dirty="0" err="1" smtClean="0"/>
              <a:t>внесення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"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8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 2004 р. Президент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пропозицією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коаліції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депутатських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фракцій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Верховній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сформованої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ст. 83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вносить </a:t>
            </a:r>
            <a:r>
              <a:rPr lang="ru-RU" sz="2400" dirty="0" err="1" smtClean="0"/>
              <a:t>подання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Верховною Радою </a:t>
            </a:r>
            <a:r>
              <a:rPr lang="ru-RU" sz="2400" dirty="0" err="1" smtClean="0"/>
              <a:t>України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8072494" cy="4525962"/>
          </a:xfrm>
        </p:spPr>
        <p:txBody>
          <a:bodyPr/>
          <a:lstStyle/>
          <a:p>
            <a:r>
              <a:rPr lang="ru-RU" sz="2800" dirty="0" smtClean="0"/>
              <a:t>Президент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призначає</a:t>
            </a:r>
            <a:r>
              <a:rPr lang="ru-RU" sz="2800" dirty="0" smtClean="0"/>
              <a:t> на посади та </a:t>
            </a:r>
            <a:r>
              <a:rPr lang="ru-RU" sz="2800" dirty="0" err="1" smtClean="0"/>
              <a:t>звільняє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посад половину складу Ради </a:t>
            </a:r>
            <a:r>
              <a:rPr lang="ru-RU" sz="2800" dirty="0" err="1" smtClean="0"/>
              <a:t>Національного</a:t>
            </a:r>
            <a:r>
              <a:rPr lang="ru-RU" sz="2800" dirty="0" smtClean="0"/>
              <a:t> банку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призначає</a:t>
            </a:r>
            <a:r>
              <a:rPr lang="ru-RU" sz="2800" dirty="0" smtClean="0"/>
              <a:t> на посади та </a:t>
            </a:r>
            <a:r>
              <a:rPr lang="ru-RU" sz="2800" dirty="0" err="1" smtClean="0"/>
              <a:t>звільняє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посад половину складу </a:t>
            </a:r>
            <a:r>
              <a:rPr lang="ru-RU" sz="2800" dirty="0" err="1" smtClean="0"/>
              <a:t>Національної</a:t>
            </a:r>
            <a:r>
              <a:rPr lang="ru-RU" sz="2800" dirty="0" smtClean="0"/>
              <a:t> ради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питань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телебачення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радіомовлення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71504"/>
            <a:ext cx="6429420" cy="4086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329642" cy="6429420"/>
          </a:xfrm>
        </p:spPr>
        <p:txBody>
          <a:bodyPr/>
          <a:lstStyle/>
          <a:p>
            <a:r>
              <a:rPr lang="ru-RU" sz="2000" b="1" dirty="0" err="1" smtClean="0"/>
              <a:t>Досить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широке</a:t>
            </a:r>
            <a:r>
              <a:rPr lang="ru-RU" sz="2000" b="1" dirty="0" smtClean="0"/>
              <a:t> коло </a:t>
            </a:r>
            <a:r>
              <a:rPr lang="ru-RU" sz="2000" b="1" dirty="0" err="1" smtClean="0"/>
              <a:t>повноважень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має</a:t>
            </a:r>
            <a:r>
              <a:rPr lang="ru-RU" sz="2000" b="1" dirty="0" smtClean="0"/>
              <a:t> Президент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як гарант </a:t>
            </a:r>
            <a:r>
              <a:rPr lang="ru-RU" sz="2000" b="1" dirty="0" err="1" smtClean="0"/>
              <a:t>конституційного</a:t>
            </a:r>
            <a:r>
              <a:rPr lang="ru-RU" sz="2000" b="1" dirty="0" smtClean="0"/>
              <a:t> ладу, державного </a:t>
            </a:r>
            <a:r>
              <a:rPr lang="ru-RU" sz="2000" b="1" dirty="0" err="1" smtClean="0"/>
              <a:t>суверенітету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територіальної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цілісності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: </a:t>
            </a:r>
            <a:r>
              <a:rPr lang="ru-RU" sz="2000" b="1" dirty="0" err="1" smtClean="0"/>
              <a:t>додержання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Конституції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, прав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свобод </a:t>
            </a:r>
            <a:r>
              <a:rPr lang="ru-RU" sz="2000" b="1" dirty="0" err="1" smtClean="0"/>
              <a:t>людини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громадянина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інших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конституційних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інститутів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Відповідно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Конституції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Президент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Головнокомандувачем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Збройних</a:t>
            </a:r>
            <a:r>
              <a:rPr lang="ru-RU" sz="2000" b="1" dirty="0" smtClean="0"/>
              <a:t> Сил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призначає</a:t>
            </a:r>
            <a:r>
              <a:rPr lang="ru-RU" sz="2000" dirty="0" smtClean="0"/>
              <a:t> на посади та </a:t>
            </a:r>
            <a:r>
              <a:rPr lang="ru-RU" sz="2000" dirty="0" err="1" smtClean="0"/>
              <a:t>звільняє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посад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командування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Збройних</a:t>
            </a:r>
            <a:r>
              <a:rPr lang="ru-RU" sz="2000" dirty="0" smtClean="0"/>
              <a:t> Сил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формувань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керівництво</a:t>
            </a:r>
            <a:r>
              <a:rPr lang="ru-RU" sz="2000" dirty="0" smtClean="0"/>
              <a:t> у сферах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безпеки</a:t>
            </a:r>
            <a:r>
              <a:rPr lang="ru-RU" sz="2000" dirty="0" smtClean="0"/>
              <a:t> та оборони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Очолює</a:t>
            </a:r>
            <a:r>
              <a:rPr lang="ru-RU" sz="2000" dirty="0" smtClean="0"/>
              <a:t> </a:t>
            </a:r>
            <a:r>
              <a:rPr lang="ru-RU" sz="2000" dirty="0" smtClean="0"/>
              <a:t>Раду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оборони </a:t>
            </a:r>
            <a:r>
              <a:rPr lang="ru-RU" sz="2000" dirty="0" err="1" smtClean="0"/>
              <a:t>безпеки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Вносить </a:t>
            </a:r>
            <a:r>
              <a:rPr lang="ru-RU" sz="2000" dirty="0" smtClean="0"/>
              <a:t>до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оголошення</a:t>
            </a:r>
            <a:r>
              <a:rPr lang="ru-RU" sz="2000" dirty="0" smtClean="0"/>
              <a:t> стану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</a:t>
            </a:r>
            <a:r>
              <a:rPr lang="ru-RU" sz="2000" dirty="0" err="1" smtClean="0"/>
              <a:t>тау</a:t>
            </a:r>
            <a:r>
              <a:rPr lang="ru-RU" sz="2000" dirty="0" smtClean="0"/>
              <a:t>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агресії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Збройних</a:t>
            </a:r>
            <a:r>
              <a:rPr lang="ru-RU" sz="2000" dirty="0" smtClean="0"/>
              <a:t> Сил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законів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формувань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Відповідно</a:t>
            </a:r>
            <a:r>
              <a:rPr lang="ru-RU" sz="2000" dirty="0" smtClean="0"/>
              <a:t> </a:t>
            </a:r>
            <a:r>
              <a:rPr lang="ru-RU" sz="2000" dirty="0" smtClean="0"/>
              <a:t>до Закону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загальну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часткову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мобілізацію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воєнного</a:t>
            </a:r>
            <a:r>
              <a:rPr lang="ru-RU" sz="2000" dirty="0" smtClean="0"/>
              <a:t> стану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окремих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місцевостях</a:t>
            </a:r>
            <a:r>
              <a:rPr lang="ru-RU" sz="2000" dirty="0" smtClean="0"/>
              <a:t> 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загрози</a:t>
            </a:r>
            <a:r>
              <a:rPr lang="ru-RU" sz="2000" dirty="0" smtClean="0"/>
              <a:t> нападу, </a:t>
            </a:r>
            <a:r>
              <a:rPr lang="ru-RU" sz="2000" dirty="0" err="1" smtClean="0"/>
              <a:t>небезпеки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незалежності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ytrfutyа1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Темytrfutyа1</Template>
  <TotalTime>100</TotalTime>
  <Words>765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Темytrfutyа1</vt:lpstr>
      <vt:lpstr>Повноваження президента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Висновки: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Повноваження президента</dc:title>
  <dc:creator>Яна</dc:creator>
  <cp:lastModifiedBy>Яна</cp:lastModifiedBy>
  <cp:revision>11</cp:revision>
  <dcterms:created xsi:type="dcterms:W3CDTF">2014-01-23T16:18:32Z</dcterms:created>
  <dcterms:modified xsi:type="dcterms:W3CDTF">2014-01-23T17:59:28Z</dcterms:modified>
</cp:coreProperties>
</file>