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6" r:id="rId5"/>
    <p:sldId id="280" r:id="rId6"/>
    <p:sldId id="279" r:id="rId7"/>
    <p:sldId id="281" r:id="rId8"/>
    <p:sldId id="273" r:id="rId9"/>
    <p:sldId id="275" r:id="rId10"/>
    <p:sldId id="274" r:id="rId11"/>
    <p:sldId id="259" r:id="rId12"/>
    <p:sldId id="277" r:id="rId13"/>
    <p:sldId id="271" r:id="rId14"/>
    <p:sldId id="278" r:id="rId15"/>
    <p:sldId id="260" r:id="rId16"/>
    <p:sldId id="258" r:id="rId17"/>
    <p:sldId id="262" r:id="rId18"/>
    <p:sldId id="263" r:id="rId19"/>
    <p:sldId id="264" r:id="rId20"/>
    <p:sldId id="265" r:id="rId21"/>
    <p:sldId id="282" r:id="rId22"/>
    <p:sldId id="283" r:id="rId23"/>
    <p:sldId id="266" r:id="rId24"/>
    <p:sldId id="267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FF9933"/>
    <a:srgbClr val="FFFF99"/>
    <a:srgbClr val="800000"/>
    <a:srgbClr val="99FF66"/>
    <a:srgbClr val="66FF33"/>
    <a:srgbClr val="CC3399"/>
    <a:srgbClr val="003300"/>
    <a:srgbClr val="F79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8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3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4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6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9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5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2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1F06-8C8D-4E22-93E5-FA8CFEAF075A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F14B-046A-434F-B0B8-A50C8891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3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188" y="3356992"/>
            <a:ext cx="797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/>
              <a:t> </a:t>
            </a:r>
            <a:r>
              <a:rPr lang="ja-JP" altLang="en-US" sz="5400" b="1" dirty="0">
                <a:solidFill>
                  <a:srgbClr val="FF0000"/>
                </a:solidFill>
              </a:rPr>
              <a:t>生け花</a:t>
            </a:r>
            <a:r>
              <a:rPr lang="en-US" altLang="ja-JP" sz="5400" b="1" dirty="0">
                <a:solidFill>
                  <a:srgbClr val="FF0000"/>
                </a:solidFill>
              </a:rPr>
              <a:t>, </a:t>
            </a:r>
            <a:r>
              <a:rPr lang="ja-JP" altLang="en-US" sz="5400" b="1" dirty="0">
                <a:solidFill>
                  <a:srgbClr val="FF0000"/>
                </a:solidFill>
              </a:rPr>
              <a:t>活け花</a:t>
            </a:r>
            <a:r>
              <a:rPr lang="en-US" altLang="ja-JP" sz="5400" b="1" dirty="0">
                <a:solidFill>
                  <a:srgbClr val="FF0000"/>
                </a:solidFill>
              </a:rPr>
              <a:t>, </a:t>
            </a:r>
            <a:r>
              <a:rPr lang="ja-JP" altLang="en-US" sz="5400" b="1" dirty="0">
                <a:solidFill>
                  <a:srgbClr val="FF0000"/>
                </a:solidFill>
              </a:rPr>
              <a:t>いけばな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700808"/>
            <a:ext cx="3380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/>
              <a:t>Ікебана</a:t>
            </a:r>
            <a:endParaRPr lang="ru-RU" sz="7200" b="1" dirty="0"/>
          </a:p>
        </p:txBody>
      </p:sp>
      <p:sp>
        <p:nvSpPr>
          <p:cNvPr id="4" name="AutoShape 2" descr="http://zen-designer.ru/images/user/articles/2011/japan-19-20/takeuchi-seih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zen-designer.ru/images/user/articles/2011/japan-19-20/takeuchi-seiho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71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3600" b="1" dirty="0"/>
              <a:t>У наш час </a:t>
            </a:r>
            <a:r>
              <a:rPr lang="ru-RU" sz="3600" b="1" dirty="0" err="1"/>
              <a:t>цим</a:t>
            </a:r>
            <a:r>
              <a:rPr lang="ru-RU" sz="3600" b="1" dirty="0"/>
              <a:t> </a:t>
            </a:r>
            <a:r>
              <a:rPr lang="ru-RU" sz="3600" b="1" dirty="0" err="1"/>
              <a:t>займаються</a:t>
            </a:r>
            <a:r>
              <a:rPr lang="ru-RU" sz="3600" b="1" dirty="0"/>
              <a:t> в основному </a:t>
            </a:r>
            <a:r>
              <a:rPr lang="ru-RU" sz="3600" b="1" dirty="0" err="1"/>
              <a:t>жінки</a:t>
            </a:r>
            <a:r>
              <a:rPr lang="ru-RU" sz="3600" b="1" dirty="0"/>
              <a:t>, але в </a:t>
            </a:r>
            <a:r>
              <a:rPr lang="ru-RU" sz="3600" b="1" dirty="0" err="1"/>
              <a:t>давнину</a:t>
            </a:r>
            <a:r>
              <a:rPr lang="ru-RU" sz="3600" b="1" dirty="0"/>
              <a:t> </a:t>
            </a:r>
            <a:r>
              <a:rPr lang="ru-RU" sz="3600" b="1" dirty="0" err="1"/>
              <a:t>цим</a:t>
            </a:r>
            <a:r>
              <a:rPr lang="ru-RU" sz="3600" b="1" dirty="0"/>
              <a:t> </a:t>
            </a:r>
            <a:r>
              <a:rPr lang="ru-RU" sz="3600" b="1" dirty="0" err="1"/>
              <a:t>займалися</a:t>
            </a:r>
            <a:r>
              <a:rPr lang="ru-RU" sz="3600" b="1" dirty="0"/>
              <a:t> </a:t>
            </a:r>
            <a:r>
              <a:rPr lang="ru-RU" sz="3600" b="1" dirty="0" err="1"/>
              <a:t>виключно</a:t>
            </a:r>
            <a:r>
              <a:rPr lang="ru-RU" sz="3600" b="1" dirty="0"/>
              <a:t> </a:t>
            </a:r>
            <a:r>
              <a:rPr lang="ru-RU" sz="3600" b="1" dirty="0" err="1"/>
              <a:t>чоловіки-ченці</a:t>
            </a:r>
            <a:r>
              <a:rPr lang="ru-RU" sz="3600" b="1" dirty="0"/>
              <a:t>. </a:t>
            </a:r>
            <a:r>
              <a:rPr lang="ru-RU" sz="3600" b="1" dirty="0" err="1"/>
              <a:t>Згодом</a:t>
            </a:r>
            <a:r>
              <a:rPr lang="ru-RU" sz="3600" b="1" dirty="0"/>
              <a:t> </a:t>
            </a:r>
            <a:r>
              <a:rPr lang="ru-RU" sz="3600" b="1" dirty="0" err="1"/>
              <a:t>ікебану</a:t>
            </a:r>
            <a:r>
              <a:rPr lang="ru-RU" sz="3600" b="1" dirty="0"/>
              <a:t> </a:t>
            </a:r>
            <a:r>
              <a:rPr lang="ru-RU" sz="3600" b="1" dirty="0" err="1"/>
              <a:t>перейняли</a:t>
            </a:r>
            <a:r>
              <a:rPr lang="ru-RU" sz="3600" b="1" dirty="0"/>
              <a:t> </a:t>
            </a:r>
            <a:r>
              <a:rPr lang="ru-RU" sz="3600" b="1" dirty="0" err="1"/>
              <a:t>японці</a:t>
            </a:r>
            <a:r>
              <a:rPr lang="ru-RU" sz="3600" b="1" dirty="0"/>
              <a:t>, і, як </a:t>
            </a:r>
            <a:r>
              <a:rPr lang="ru-RU" sz="3600" b="1" dirty="0" err="1"/>
              <a:t>це</a:t>
            </a:r>
            <a:r>
              <a:rPr lang="ru-RU" sz="3600" b="1" dirty="0"/>
              <a:t> часто </a:t>
            </a:r>
            <a:r>
              <a:rPr lang="ru-RU" sz="3600" b="1" dirty="0" err="1"/>
              <a:t>бувало</a:t>
            </a:r>
            <a:r>
              <a:rPr lang="ru-RU" sz="3600" b="1" dirty="0"/>
              <a:t>, вони </a:t>
            </a:r>
            <a:r>
              <a:rPr lang="ru-RU" sz="3600" b="1" dirty="0" err="1"/>
              <a:t>переробили</a:t>
            </a:r>
            <a:r>
              <a:rPr lang="ru-RU" sz="3600" b="1" dirty="0"/>
              <a:t> </a:t>
            </a:r>
            <a:r>
              <a:rPr lang="ru-RU" sz="3600" b="1" dirty="0" err="1"/>
              <a:t>її</a:t>
            </a:r>
            <a:r>
              <a:rPr lang="ru-RU" sz="3600" b="1" dirty="0"/>
              <a:t> на </a:t>
            </a:r>
            <a:r>
              <a:rPr lang="ru-RU" sz="3600" b="1" dirty="0" err="1"/>
              <a:t>свій</a:t>
            </a:r>
            <a:r>
              <a:rPr lang="ru-RU" sz="3600" b="1" dirty="0"/>
              <a:t> лад, і </a:t>
            </a:r>
            <a:r>
              <a:rPr lang="ru-RU" sz="3600" b="1" dirty="0" err="1"/>
              <a:t>розвинули</a:t>
            </a:r>
            <a:r>
              <a:rPr lang="ru-RU" sz="3600" b="1" dirty="0"/>
              <a:t> </a:t>
            </a:r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мистецтво</a:t>
            </a:r>
            <a:r>
              <a:rPr lang="ru-RU" sz="3600" b="1" dirty="0"/>
              <a:t>. </a:t>
            </a:r>
            <a:r>
              <a:rPr lang="ru-RU" sz="3600" b="1" dirty="0" err="1"/>
              <a:t>Сьогодні</a:t>
            </a:r>
            <a:r>
              <a:rPr lang="ru-RU" sz="3600" b="1" dirty="0"/>
              <a:t> </a:t>
            </a:r>
            <a:r>
              <a:rPr lang="ru-RU" sz="3600" b="1" dirty="0" err="1"/>
              <a:t>японські</a:t>
            </a:r>
            <a:r>
              <a:rPr lang="ru-RU" sz="3600" b="1" dirty="0"/>
              <a:t> й </a:t>
            </a:r>
            <a:r>
              <a:rPr lang="ru-RU" sz="3600" b="1" dirty="0" err="1"/>
              <a:t>китайські</a:t>
            </a:r>
            <a:r>
              <a:rPr lang="ru-RU" sz="3600" b="1" dirty="0"/>
              <a:t> </a:t>
            </a:r>
            <a:r>
              <a:rPr lang="ru-RU" sz="3600" b="1" dirty="0" err="1"/>
              <a:t>ікебани</a:t>
            </a:r>
            <a:r>
              <a:rPr lang="ru-RU" sz="3600" b="1" dirty="0"/>
              <a:t> </a:t>
            </a:r>
            <a:r>
              <a:rPr lang="ru-RU" sz="3600" b="1" dirty="0" err="1"/>
              <a:t>значно</a:t>
            </a:r>
            <a:r>
              <a:rPr lang="ru-RU" sz="3600" b="1" dirty="0"/>
              <a:t> </a:t>
            </a:r>
            <a:r>
              <a:rPr lang="ru-RU" sz="3600" b="1" dirty="0" err="1"/>
              <a:t>відрізняються</a:t>
            </a:r>
            <a:r>
              <a:rPr lang="ru-RU" sz="3600" b="1" dirty="0"/>
              <a:t> одна </a:t>
            </a:r>
            <a:r>
              <a:rPr lang="ru-RU" sz="3600" b="1" dirty="0" err="1"/>
              <a:t>від</a:t>
            </a:r>
            <a:r>
              <a:rPr lang="ru-RU" sz="3600" b="1" dirty="0"/>
              <a:t> </a:t>
            </a:r>
            <a:r>
              <a:rPr lang="ru-RU" sz="3600" b="1" dirty="0" err="1"/>
              <a:t>одної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3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СТЯ\ікебана\288320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2754"/>
            <a:ext cx="9130145" cy="70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3137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У </a:t>
            </a:r>
            <a:r>
              <a:rPr lang="ru-RU" sz="2200" b="1" dirty="0" err="1"/>
              <a:t>старовинних</a:t>
            </a:r>
            <a:r>
              <a:rPr lang="ru-RU" sz="2200" b="1" dirty="0"/>
              <a:t> школах </a:t>
            </a:r>
            <a:r>
              <a:rPr lang="ru-RU" sz="2200" b="1" dirty="0" err="1"/>
              <a:t>ікебани</a:t>
            </a:r>
            <a:r>
              <a:rPr lang="ru-RU" sz="2200" b="1" dirty="0"/>
              <a:t> не </a:t>
            </a:r>
            <a:r>
              <a:rPr lang="ru-RU" sz="2200" b="1" dirty="0" err="1"/>
              <a:t>використовувалися</a:t>
            </a:r>
            <a:r>
              <a:rPr lang="ru-RU" sz="2200" b="1" dirty="0"/>
              <a:t> </a:t>
            </a:r>
            <a:r>
              <a:rPr lang="ru-RU" sz="2200" b="1" dirty="0" err="1"/>
              <a:t>інші</a:t>
            </a:r>
            <a:r>
              <a:rPr lang="ru-RU" sz="2200" b="1" dirty="0"/>
              <a:t> </a:t>
            </a:r>
            <a:r>
              <a:rPr lang="ru-RU" sz="2200" b="1" dirty="0" err="1"/>
              <a:t>елементи</a:t>
            </a:r>
            <a:r>
              <a:rPr lang="ru-RU" sz="2200" b="1" dirty="0"/>
              <a:t>, </a:t>
            </a:r>
            <a:r>
              <a:rPr lang="ru-RU" sz="2200" b="1" dirty="0" err="1"/>
              <a:t>окрім</a:t>
            </a:r>
            <a:r>
              <a:rPr lang="ru-RU" sz="2200" b="1" dirty="0"/>
              <a:t> </a:t>
            </a:r>
            <a:r>
              <a:rPr lang="ru-RU" sz="2200" b="1" dirty="0" err="1"/>
              <a:t>квітів</a:t>
            </a:r>
            <a:r>
              <a:rPr lang="ru-RU" sz="2200" b="1" dirty="0"/>
              <a:t> і </a:t>
            </a:r>
            <a:r>
              <a:rPr lang="ru-RU" sz="2200" b="1" dirty="0" err="1"/>
              <a:t>гіллячок</a:t>
            </a:r>
            <a:r>
              <a:rPr lang="ru-RU" sz="2200" b="1" dirty="0"/>
              <a:t>. </a:t>
            </a:r>
            <a:r>
              <a:rPr lang="ru-RU" sz="2200" b="1" dirty="0" err="1"/>
              <a:t>Перевага</a:t>
            </a:r>
            <a:r>
              <a:rPr lang="ru-RU" sz="2200" b="1" dirty="0"/>
              <a:t> </a:t>
            </a:r>
            <a:r>
              <a:rPr lang="ru-RU" sz="2200" b="1" dirty="0" err="1"/>
              <a:t>каменів</a:t>
            </a:r>
            <a:r>
              <a:rPr lang="ru-RU" sz="2200" b="1" dirty="0"/>
              <a:t> у тому, </a:t>
            </a:r>
            <a:r>
              <a:rPr lang="ru-RU" sz="2200" b="1" dirty="0" err="1"/>
              <a:t>що</a:t>
            </a:r>
            <a:r>
              <a:rPr lang="ru-RU" sz="2200" b="1" dirty="0"/>
              <a:t> вони </a:t>
            </a:r>
            <a:r>
              <a:rPr lang="ru-RU" sz="2200" b="1" dirty="0" err="1"/>
              <a:t>можуть</a:t>
            </a:r>
            <a:r>
              <a:rPr lang="ru-RU" sz="2200" b="1" dirty="0"/>
              <a:t> </a:t>
            </a:r>
            <a:r>
              <a:rPr lang="ru-RU" sz="2200" b="1" dirty="0" err="1"/>
              <a:t>зафіксувати</a:t>
            </a:r>
            <a:r>
              <a:rPr lang="ru-RU" sz="2200" b="1" dirty="0"/>
              <a:t> й </a:t>
            </a:r>
            <a:r>
              <a:rPr lang="ru-RU" sz="2200" b="1" dirty="0" err="1"/>
              <a:t>замаскувати</a:t>
            </a:r>
            <a:r>
              <a:rPr lang="ru-RU" sz="2200" b="1" dirty="0"/>
              <a:t> </a:t>
            </a:r>
            <a:r>
              <a:rPr lang="ru-RU" sz="2200" b="1" dirty="0" err="1"/>
              <a:t>композицію</a:t>
            </a:r>
            <a:r>
              <a:rPr lang="ru-RU" sz="2200" b="1" dirty="0"/>
              <a:t> внизу. Але в </a:t>
            </a:r>
            <a:r>
              <a:rPr lang="ru-RU" sz="2200" b="1" dirty="0" err="1"/>
              <a:t>нашій</a:t>
            </a:r>
            <a:r>
              <a:rPr lang="ru-RU" sz="2200" b="1" dirty="0"/>
              <a:t> </a:t>
            </a:r>
            <a:r>
              <a:rPr lang="ru-RU" sz="2200" b="1" dirty="0" err="1"/>
              <a:t>школі</a:t>
            </a:r>
            <a:r>
              <a:rPr lang="ru-RU" sz="2200" b="1" dirty="0"/>
              <a:t>, </a:t>
            </a:r>
            <a:r>
              <a:rPr lang="ru-RU" sz="2200" b="1" dirty="0" err="1"/>
              <a:t>школі</a:t>
            </a:r>
            <a:r>
              <a:rPr lang="ru-RU" sz="2200" b="1" dirty="0"/>
              <a:t> </a:t>
            </a:r>
            <a:r>
              <a:rPr lang="ru-RU" sz="2200" b="1" dirty="0" err="1"/>
              <a:t>Согетцу</a:t>
            </a:r>
            <a:r>
              <a:rPr lang="ru-RU" sz="2200" b="1" dirty="0"/>
              <a:t> - </a:t>
            </a:r>
            <a:r>
              <a:rPr lang="ru-RU" sz="2200" b="1" dirty="0" err="1"/>
              <a:t>одній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найсучасніших</a:t>
            </a:r>
            <a:r>
              <a:rPr lang="ru-RU" sz="2200" b="1" dirty="0"/>
              <a:t> </a:t>
            </a:r>
            <a:r>
              <a:rPr lang="ru-RU" sz="2200" b="1" dirty="0" err="1"/>
              <a:t>шкіл</a:t>
            </a:r>
            <a:r>
              <a:rPr lang="ru-RU" sz="2200" b="1" dirty="0"/>
              <a:t> (вона </a:t>
            </a:r>
            <a:r>
              <a:rPr lang="ru-RU" sz="2200" b="1" dirty="0" err="1"/>
              <a:t>була</a:t>
            </a:r>
            <a:r>
              <a:rPr lang="ru-RU" sz="2200" b="1" dirty="0"/>
              <a:t> створена в 1929 </a:t>
            </a:r>
            <a:r>
              <a:rPr lang="ru-RU" sz="2200" b="1" dirty="0" err="1"/>
              <a:t>році</a:t>
            </a:r>
            <a:r>
              <a:rPr lang="ru-RU" sz="2200" b="1" dirty="0"/>
              <a:t>), </a:t>
            </a:r>
            <a:r>
              <a:rPr lang="ru-RU" sz="2200" b="1" dirty="0" err="1"/>
              <a:t>можна</a:t>
            </a:r>
            <a:r>
              <a:rPr lang="ru-RU" sz="2200" b="1" dirty="0"/>
              <a:t> </a:t>
            </a:r>
            <a:r>
              <a:rPr lang="ru-RU" sz="2200" b="1" dirty="0" err="1"/>
              <a:t>використовувати</a:t>
            </a:r>
            <a:r>
              <a:rPr lang="ru-RU" sz="2200" b="1" dirty="0"/>
              <a:t> все,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забажаєш</a:t>
            </a:r>
            <a:r>
              <a:rPr lang="ru-RU" sz="2200" b="1" dirty="0"/>
              <a:t>: </a:t>
            </a:r>
            <a:r>
              <a:rPr lang="ru-RU" sz="2200" b="1" dirty="0" err="1"/>
              <a:t>скло</a:t>
            </a:r>
            <a:r>
              <a:rPr lang="ru-RU" sz="2200" b="1" dirty="0"/>
              <a:t>, метал, фарфор. </a:t>
            </a:r>
            <a:r>
              <a:rPr lang="ru-RU" sz="2200" b="1" dirty="0" err="1"/>
              <a:t>Ця</a:t>
            </a:r>
            <a:r>
              <a:rPr lang="ru-RU" sz="2200" b="1" dirty="0"/>
              <a:t> школа </a:t>
            </a:r>
            <a:r>
              <a:rPr lang="ru-RU" sz="2200" b="1" dirty="0" err="1"/>
              <a:t>була</a:t>
            </a:r>
            <a:r>
              <a:rPr lang="ru-RU" sz="2200" b="1" dirty="0"/>
              <a:t> створена Софу </a:t>
            </a:r>
            <a:r>
              <a:rPr lang="ru-RU" sz="2200" b="1" dirty="0" err="1"/>
              <a:t>Тешигахарою</a:t>
            </a:r>
            <a:r>
              <a:rPr lang="ru-RU" sz="2200" b="1" dirty="0"/>
              <a:t>. </a:t>
            </a:r>
            <a:r>
              <a:rPr lang="ru-RU" sz="2200" b="1" dirty="0" err="1"/>
              <a:t>Він</a:t>
            </a:r>
            <a:r>
              <a:rPr lang="ru-RU" sz="2200" b="1" dirty="0"/>
              <a:t> створив абсолютно </a:t>
            </a:r>
            <a:r>
              <a:rPr lang="ru-RU" sz="2200" b="1" dirty="0" err="1"/>
              <a:t>іншу</a:t>
            </a:r>
            <a:r>
              <a:rPr lang="ru-RU" sz="2200" b="1" dirty="0"/>
              <a:t> школу, </a:t>
            </a:r>
            <a:r>
              <a:rPr lang="ru-RU" sz="2200" b="1" dirty="0" err="1"/>
              <a:t>оскільки</a:t>
            </a:r>
            <a:r>
              <a:rPr lang="ru-RU" sz="2200" b="1" dirty="0"/>
              <a:t> не </a:t>
            </a:r>
            <a:r>
              <a:rPr lang="ru-RU" sz="2200" b="1" dirty="0" err="1"/>
              <a:t>хотів</a:t>
            </a:r>
            <a:r>
              <a:rPr lang="ru-RU" sz="2200" b="1" dirty="0"/>
              <a:t> </a:t>
            </a:r>
            <a:r>
              <a:rPr lang="ru-RU" sz="2200" b="1" dirty="0" err="1"/>
              <a:t>дотримуватися</a:t>
            </a:r>
            <a:r>
              <a:rPr lang="ru-RU" sz="2200" b="1" dirty="0"/>
              <a:t> </a:t>
            </a:r>
            <a:r>
              <a:rPr lang="ru-RU" sz="2200" b="1" dirty="0" err="1"/>
              <a:t>жорстких</a:t>
            </a:r>
            <a:r>
              <a:rPr lang="ru-RU" sz="2200" b="1" dirty="0"/>
              <a:t> правил, як у перших школах, до </a:t>
            </a:r>
            <a:r>
              <a:rPr lang="ru-RU" sz="2200" b="1" dirty="0" err="1"/>
              <a:t>однієї</a:t>
            </a:r>
            <a:r>
              <a:rPr lang="ru-RU" sz="2200" b="1" dirty="0"/>
              <a:t> з </a:t>
            </a:r>
            <a:r>
              <a:rPr lang="ru-RU" sz="2200" b="1" dirty="0" err="1"/>
              <a:t>яких</a:t>
            </a:r>
            <a:r>
              <a:rPr lang="ru-RU" sz="2200" b="1" dirty="0"/>
              <a:t> належав </a:t>
            </a:r>
            <a:r>
              <a:rPr lang="ru-RU" sz="2200" b="1" dirty="0" err="1"/>
              <a:t>його</a:t>
            </a:r>
            <a:r>
              <a:rPr lang="ru-RU" sz="2200" b="1" dirty="0"/>
              <a:t> </a:t>
            </a:r>
            <a:r>
              <a:rPr lang="ru-RU" sz="2200" b="1" dirty="0" err="1" smtClean="0"/>
              <a:t>батько</a:t>
            </a:r>
            <a:endParaRPr lang="ru-RU" sz="2200" b="1" dirty="0"/>
          </a:p>
          <a:p>
            <a:pPr algn="ctr"/>
            <a:r>
              <a:rPr lang="ru-RU" sz="2200" b="1" dirty="0" err="1"/>
              <a:t>Потім</a:t>
            </a:r>
            <a:r>
              <a:rPr lang="ru-RU" sz="2200" b="1" dirty="0"/>
              <a:t> </a:t>
            </a:r>
            <a:r>
              <a:rPr lang="ru-RU" sz="2200" b="1" dirty="0" err="1"/>
              <a:t>була</a:t>
            </a:r>
            <a:r>
              <a:rPr lang="ru-RU" sz="2200" b="1" dirty="0"/>
              <a:t> </a:t>
            </a:r>
            <a:r>
              <a:rPr lang="ru-RU" sz="2200" b="1" dirty="0" err="1"/>
              <a:t>війна</a:t>
            </a:r>
            <a:r>
              <a:rPr lang="ru-RU" sz="2200" b="1" dirty="0"/>
              <a:t>, і </a:t>
            </a:r>
            <a:r>
              <a:rPr lang="ru-RU" sz="2200" b="1" dirty="0" err="1"/>
              <a:t>вже</a:t>
            </a:r>
            <a:r>
              <a:rPr lang="ru-RU" sz="2200" b="1" dirty="0"/>
              <a:t> не </a:t>
            </a:r>
            <a:r>
              <a:rPr lang="ru-RU" sz="2200" b="1" dirty="0" err="1"/>
              <a:t>було</a:t>
            </a:r>
            <a:r>
              <a:rPr lang="ru-RU" sz="2200" b="1" dirty="0"/>
              <a:t> такого </a:t>
            </a:r>
            <a:r>
              <a:rPr lang="ru-RU" sz="2200" b="1" dirty="0" err="1"/>
              <a:t>багатого</a:t>
            </a:r>
            <a:r>
              <a:rPr lang="ru-RU" sz="2200" b="1" dirty="0"/>
              <a:t> </a:t>
            </a:r>
            <a:r>
              <a:rPr lang="ru-RU" sz="2200" b="1" dirty="0" err="1"/>
              <a:t>вибору</a:t>
            </a:r>
            <a:r>
              <a:rPr lang="ru-RU" sz="2200" b="1" dirty="0"/>
              <a:t> </a:t>
            </a:r>
            <a:r>
              <a:rPr lang="ru-RU" sz="2200" b="1" dirty="0" err="1"/>
              <a:t>матеріалів</a:t>
            </a:r>
            <a:r>
              <a:rPr lang="ru-RU" sz="2200" b="1" dirty="0"/>
              <a:t> для </a:t>
            </a:r>
            <a:r>
              <a:rPr lang="ru-RU" sz="2200" b="1" dirty="0" err="1"/>
              <a:t>створення</a:t>
            </a:r>
            <a:r>
              <a:rPr lang="ru-RU" sz="2200" b="1" dirty="0"/>
              <a:t> </a:t>
            </a:r>
            <a:r>
              <a:rPr lang="ru-RU" sz="2200" b="1" dirty="0" err="1"/>
              <a:t>квіткових</a:t>
            </a:r>
            <a:r>
              <a:rPr lang="ru-RU" sz="2200" b="1" dirty="0"/>
              <a:t> </a:t>
            </a:r>
            <a:r>
              <a:rPr lang="ru-RU" sz="2200" b="1" dirty="0" err="1"/>
              <a:t>композицій</a:t>
            </a:r>
            <a:r>
              <a:rPr lang="ru-RU" sz="2200" b="1" dirty="0"/>
              <a:t>. Таким чином, в </a:t>
            </a:r>
            <a:r>
              <a:rPr lang="ru-RU" sz="2200" b="1" dirty="0" err="1"/>
              <a:t>ікебану</a:t>
            </a:r>
            <a:r>
              <a:rPr lang="ru-RU" sz="2200" b="1" dirty="0"/>
              <a:t> включили </a:t>
            </a:r>
            <a:r>
              <a:rPr lang="ru-RU" sz="2200" b="1" dirty="0" err="1"/>
              <a:t>речі</a:t>
            </a:r>
            <a:r>
              <a:rPr lang="ru-RU" sz="2200" b="1" dirty="0"/>
              <a:t>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можна</a:t>
            </a:r>
            <a:r>
              <a:rPr lang="ru-RU" sz="2200" b="1" dirty="0"/>
              <a:t> </a:t>
            </a:r>
            <a:r>
              <a:rPr lang="ru-RU" sz="2200" b="1" dirty="0" err="1"/>
              <a:t>було</a:t>
            </a:r>
            <a:r>
              <a:rPr lang="ru-RU" sz="2200" b="1" dirty="0"/>
              <a:t> </a:t>
            </a:r>
            <a:r>
              <a:rPr lang="ru-RU" sz="2200" b="1" dirty="0" err="1"/>
              <a:t>знайти</a:t>
            </a:r>
            <a:r>
              <a:rPr lang="ru-RU" sz="2200" b="1" dirty="0"/>
              <a:t>: метал, дерево, але </a:t>
            </a:r>
            <a:r>
              <a:rPr lang="ru-RU" sz="2200" b="1" dirty="0" err="1"/>
              <a:t>неодмінно</a:t>
            </a:r>
            <a:r>
              <a:rPr lang="ru-RU" sz="2200" b="1" dirty="0"/>
              <a:t> в </a:t>
            </a:r>
            <a:r>
              <a:rPr lang="ru-RU" sz="2200" b="1" dirty="0" err="1"/>
              <a:t>поєднанні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квітами</a:t>
            </a:r>
            <a:r>
              <a:rPr lang="ru-RU" sz="2200" b="1" dirty="0"/>
              <a:t>. В </a:t>
            </a:r>
            <a:r>
              <a:rPr lang="ru-RU" sz="2200" b="1" dirty="0" err="1"/>
              <a:t>ікебані</a:t>
            </a:r>
            <a:r>
              <a:rPr lang="ru-RU" sz="2200" b="1" dirty="0"/>
              <a:t> </a:t>
            </a:r>
            <a:r>
              <a:rPr lang="ru-RU" sz="2200" b="1" dirty="0" err="1"/>
              <a:t>ніколи</a:t>
            </a:r>
            <a:r>
              <a:rPr lang="ru-RU" sz="2200" b="1" dirty="0"/>
              <a:t> не </a:t>
            </a:r>
            <a:r>
              <a:rPr lang="ru-RU" sz="2200" b="1" dirty="0" err="1"/>
              <a:t>використовуються</a:t>
            </a:r>
            <a:r>
              <a:rPr lang="ru-RU" sz="2200" b="1" dirty="0"/>
              <a:t> </a:t>
            </a:r>
            <a:r>
              <a:rPr lang="ru-RU" sz="2200" b="1" dirty="0" err="1"/>
              <a:t>штучні</a:t>
            </a:r>
            <a:r>
              <a:rPr lang="ru-RU" sz="2200" b="1" dirty="0"/>
              <a:t> </a:t>
            </a:r>
            <a:r>
              <a:rPr lang="ru-RU" sz="2200" b="1" dirty="0" err="1"/>
              <a:t>квіти</a:t>
            </a:r>
            <a:r>
              <a:rPr lang="ru-RU" sz="2200" b="1" dirty="0"/>
              <a:t>, </a:t>
            </a:r>
            <a:r>
              <a:rPr lang="ru-RU" sz="2200" b="1" dirty="0" err="1"/>
              <a:t>тільки</a:t>
            </a:r>
            <a:r>
              <a:rPr lang="ru-RU" sz="2200" b="1" dirty="0"/>
              <a:t> </a:t>
            </a:r>
            <a:r>
              <a:rPr lang="ru-RU" sz="2200" b="1" dirty="0" err="1"/>
              <a:t>живі</a:t>
            </a:r>
            <a:r>
              <a:rPr lang="ru-RU" sz="2200" b="1" dirty="0"/>
              <a:t>.</a:t>
            </a:r>
          </a:p>
          <a:p>
            <a:pPr algn="ctr"/>
            <a:r>
              <a:rPr lang="ru-RU" sz="2200" b="1" dirty="0" err="1" smtClean="0"/>
              <a:t>Гіллячки</a:t>
            </a:r>
            <a:r>
              <a:rPr lang="ru-RU" sz="2200" b="1" dirty="0" smtClean="0"/>
              <a:t> </a:t>
            </a:r>
            <a:r>
              <a:rPr lang="ru-RU" sz="2200" b="1" dirty="0"/>
              <a:t>могли бути </a:t>
            </a:r>
            <a:r>
              <a:rPr lang="ru-RU" sz="2200" b="1" dirty="0" err="1"/>
              <a:t>пошкодженими</a:t>
            </a:r>
            <a:r>
              <a:rPr lang="ru-RU" sz="2200" b="1" dirty="0"/>
              <a:t>, </a:t>
            </a:r>
            <a:r>
              <a:rPr lang="ru-RU" sz="2200" b="1" dirty="0" err="1"/>
              <a:t>старими</a:t>
            </a:r>
            <a:r>
              <a:rPr lang="ru-RU" sz="2200" b="1" dirty="0"/>
              <a:t>, сухими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молодими</a:t>
            </a:r>
            <a:r>
              <a:rPr lang="ru-RU" sz="2200" b="1" dirty="0"/>
              <a:t>, </a:t>
            </a:r>
            <a:r>
              <a:rPr lang="ru-RU" sz="2200" b="1" dirty="0" err="1"/>
              <a:t>красивими</a:t>
            </a:r>
            <a:r>
              <a:rPr lang="ru-RU" sz="2200" b="1" dirty="0"/>
              <a:t>, </a:t>
            </a:r>
            <a:r>
              <a:rPr lang="ru-RU" sz="2200" b="1" dirty="0" err="1"/>
              <a:t>зеленими</a:t>
            </a:r>
            <a:r>
              <a:rPr lang="ru-RU" sz="2200" b="1" dirty="0"/>
              <a:t>,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пофарбованими</a:t>
            </a:r>
            <a:r>
              <a:rPr lang="ru-RU" sz="2200" b="1" dirty="0"/>
              <a:t>. </a:t>
            </a:r>
            <a:r>
              <a:rPr lang="ru-RU" sz="2200" b="1" dirty="0" err="1"/>
              <a:t>Це</a:t>
            </a:r>
            <a:r>
              <a:rPr lang="ru-RU" sz="2200" b="1" dirty="0"/>
              <a:t> все </a:t>
            </a:r>
            <a:r>
              <a:rPr lang="ru-RU" sz="2200" b="1" dirty="0" err="1"/>
              <a:t>спочатку</a:t>
            </a:r>
            <a:r>
              <a:rPr lang="ru-RU" sz="2200" b="1" dirty="0"/>
              <a:t> </a:t>
            </a:r>
            <a:r>
              <a:rPr lang="ru-RU" sz="2200" b="1" dirty="0" err="1"/>
              <a:t>живі</a:t>
            </a:r>
            <a:r>
              <a:rPr lang="ru-RU" sz="2200" b="1" dirty="0"/>
              <a:t> </a:t>
            </a:r>
            <a:r>
              <a:rPr lang="ru-RU" sz="2200" b="1" dirty="0" err="1"/>
              <a:t>речі</a:t>
            </a:r>
            <a:r>
              <a:rPr lang="ru-RU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5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СТЯ\ікебана\y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3" y="-23339"/>
            <a:ext cx="9149293" cy="6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3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-janaika.net/culture/images/chto-takoe-ikeb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632"/>
            <a:ext cx="6857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Ikebana Rin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" y="0"/>
            <a:ext cx="9161717" cy="68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5248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Ікебана</a:t>
            </a:r>
            <a:r>
              <a:rPr lang="ru-RU" sz="3600" b="1" dirty="0"/>
              <a:t> </a:t>
            </a:r>
            <a:r>
              <a:rPr lang="ru-RU" sz="3600" b="1" dirty="0" err="1"/>
              <a:t>школи</a:t>
            </a:r>
            <a:r>
              <a:rPr lang="ru-RU" sz="3600" b="1" dirty="0"/>
              <a:t> </a:t>
            </a:r>
            <a:r>
              <a:rPr lang="ru-RU" sz="3600" b="1" dirty="0" err="1"/>
              <a:t>Рінпа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0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cvetov.ru/bukety/100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91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926" y="3212976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Найважливіший</a:t>
            </a:r>
            <a:r>
              <a:rPr lang="ru-RU" sz="2400" b="1" dirty="0"/>
              <a:t> принцип </a:t>
            </a:r>
            <a:r>
              <a:rPr lang="ru-RU" sz="2400" b="1" dirty="0" err="1"/>
              <a:t>ікебана</a:t>
            </a:r>
            <a:r>
              <a:rPr lang="ru-RU" sz="2400" b="1" dirty="0"/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в тому 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елементи</a:t>
            </a:r>
            <a:r>
              <a:rPr lang="ru-RU" sz="2400" b="1" dirty="0"/>
              <a:t> </a:t>
            </a:r>
            <a:r>
              <a:rPr lang="ru-RU" sz="2400" b="1" dirty="0" err="1"/>
              <a:t>композиції</a:t>
            </a:r>
            <a:r>
              <a:rPr lang="ru-RU" sz="2400" b="1" dirty="0"/>
              <a:t> </a:t>
            </a:r>
            <a:r>
              <a:rPr lang="ru-RU" sz="2400" b="1" dirty="0" err="1"/>
              <a:t>групуються</a:t>
            </a:r>
            <a:r>
              <a:rPr lang="ru-RU" sz="2400" b="1" dirty="0"/>
              <a:t> , образно </a:t>
            </a:r>
            <a:r>
              <a:rPr lang="ru-RU" sz="2400" b="1" dirty="0" err="1"/>
              <a:t>кажучи</a:t>
            </a:r>
            <a:r>
              <a:rPr lang="ru-RU" sz="2400" b="1" dirty="0"/>
              <a:t> , </a:t>
            </a:r>
            <a:r>
              <a:rPr lang="ru-RU" sz="2400" b="1" dirty="0" err="1"/>
              <a:t>навколо</a:t>
            </a:r>
            <a:r>
              <a:rPr lang="ru-RU" sz="2400" b="1" dirty="0"/>
              <a:t> </a:t>
            </a:r>
            <a:r>
              <a:rPr lang="ru-RU" sz="2400" b="1" dirty="0" err="1"/>
              <a:t>триєдності</a:t>
            </a:r>
            <a:r>
              <a:rPr lang="ru-RU" sz="2400" b="1" dirty="0"/>
              <a:t> </a:t>
            </a:r>
            <a:r>
              <a:rPr lang="ru-RU" sz="2400" b="1" dirty="0" err="1"/>
              <a:t>основних</a:t>
            </a:r>
            <a:r>
              <a:rPr lang="ru-RU" sz="2400" b="1" dirty="0"/>
              <a:t> </a:t>
            </a:r>
            <a:r>
              <a:rPr lang="ru-RU" sz="2400" b="1" dirty="0" err="1"/>
              <a:t>компонентів</a:t>
            </a:r>
            <a:r>
              <a:rPr lang="ru-RU" sz="2400" b="1" dirty="0"/>
              <a:t> 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уособлюють</a:t>
            </a:r>
            <a:r>
              <a:rPr lang="ru-RU" sz="2400" b="1" dirty="0"/>
              <a:t> небо , землю і </a:t>
            </a:r>
            <a:r>
              <a:rPr lang="ru-RU" sz="2400" b="1" dirty="0" err="1"/>
              <a:t>людину</a:t>
            </a:r>
            <a:r>
              <a:rPr lang="ru-RU" sz="2400" b="1" dirty="0"/>
              <a:t> . Тому </a:t>
            </a:r>
            <a:r>
              <a:rPr lang="ru-RU" sz="2400" b="1" dirty="0" err="1"/>
              <a:t>довжина</a:t>
            </a:r>
            <a:r>
              <a:rPr lang="ru-RU" sz="2400" b="1" dirty="0"/>
              <a:t> та </a:t>
            </a:r>
            <a:r>
              <a:rPr lang="ru-RU" sz="2400" b="1" dirty="0" err="1"/>
              <a:t>розташування</a:t>
            </a:r>
            <a:r>
              <a:rPr lang="ru-RU" sz="2400" b="1" dirty="0"/>
              <a:t> </a:t>
            </a:r>
            <a:r>
              <a:rPr lang="ru-RU" sz="2400" b="1" dirty="0" err="1"/>
              <a:t>кожної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у </a:t>
            </a:r>
            <a:r>
              <a:rPr lang="ru-RU" sz="2400" b="1" dirty="0" err="1"/>
              <a:t>квітковій</a:t>
            </a:r>
            <a:r>
              <a:rPr lang="ru-RU" sz="2400" b="1" dirty="0"/>
              <a:t> </a:t>
            </a:r>
            <a:r>
              <a:rPr lang="ru-RU" sz="2400" b="1" dirty="0" err="1"/>
              <a:t>композиції</a:t>
            </a:r>
            <a:r>
              <a:rPr lang="ru-RU" sz="2400" b="1" dirty="0"/>
              <a:t> строго </a:t>
            </a:r>
            <a:r>
              <a:rPr lang="ru-RU" sz="2400" b="1" dirty="0" err="1"/>
              <a:t>обумовлені</a:t>
            </a:r>
            <a:r>
              <a:rPr lang="ru-RU" sz="2400" b="1" dirty="0"/>
              <a:t>.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</a:t>
            </a:r>
            <a:r>
              <a:rPr lang="ru-RU" sz="2400" b="1" dirty="0" err="1"/>
              <a:t>стебло</a:t>
            </a:r>
            <a:r>
              <a:rPr lang="ru-RU" sz="2400" b="1" dirty="0"/>
              <a:t> 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втілює</a:t>
            </a:r>
            <a:r>
              <a:rPr lang="ru-RU" sz="2400" b="1" dirty="0"/>
              <a:t> небо , як </a:t>
            </a:r>
            <a:r>
              <a:rPr lang="ru-RU" sz="2400" b="1" dirty="0" err="1"/>
              <a:t>би</a:t>
            </a:r>
            <a:r>
              <a:rPr lang="ru-RU" sz="2400" b="1" dirty="0"/>
              <a:t> </a:t>
            </a:r>
            <a:r>
              <a:rPr lang="ru-RU" sz="2400" b="1" dirty="0" err="1"/>
              <a:t>що</a:t>
            </a:r>
            <a:r>
              <a:rPr lang="ru-RU" sz="2400" b="1" dirty="0"/>
              <a:t> кличе </a:t>
            </a:r>
            <a:r>
              <a:rPr lang="ru-RU" sz="2400" b="1" dirty="0" err="1"/>
              <a:t>вгору</a:t>
            </a:r>
            <a:r>
              <a:rPr lang="ru-RU" sz="2400" b="1" dirty="0"/>
              <a:t> , </a:t>
            </a:r>
            <a:r>
              <a:rPr lang="ru-RU" sz="2400" b="1" dirty="0" err="1"/>
              <a:t>дорівнює</a:t>
            </a:r>
            <a:r>
              <a:rPr lang="ru-RU" sz="2400" b="1" dirty="0"/>
              <a:t> 1 1/ 2 </a:t>
            </a:r>
            <a:r>
              <a:rPr lang="ru-RU" sz="2400" b="1" dirty="0" err="1"/>
              <a:t>висоти</a:t>
            </a:r>
            <a:r>
              <a:rPr lang="ru-RU" sz="2400" b="1" dirty="0"/>
              <a:t> </a:t>
            </a:r>
            <a:r>
              <a:rPr lang="ru-RU" sz="2400" b="1" dirty="0" err="1"/>
              <a:t>посудини</a:t>
            </a:r>
            <a:r>
              <a:rPr lang="ru-RU" sz="2400" b="1" dirty="0"/>
              <a:t> , </a:t>
            </a:r>
            <a:r>
              <a:rPr lang="ru-RU" sz="2400" b="1" dirty="0" err="1"/>
              <a:t>довжина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, як </a:t>
            </a:r>
            <a:r>
              <a:rPr lang="ru-RU" sz="2400" b="1" dirty="0" err="1"/>
              <a:t>би</a:t>
            </a:r>
            <a:r>
              <a:rPr lang="ru-RU" sz="2400" b="1" dirty="0"/>
              <a:t> </a:t>
            </a:r>
            <a:r>
              <a:rPr lang="ru-RU" sz="2400" b="1" dirty="0" err="1"/>
              <a:t>вказує</a:t>
            </a:r>
            <a:r>
              <a:rPr lang="ru-RU" sz="2400" b="1" dirty="0"/>
              <a:t> на </a:t>
            </a:r>
            <a:r>
              <a:rPr lang="ru-RU" sz="2400" b="1" dirty="0" err="1"/>
              <a:t>людину</a:t>
            </a:r>
            <a:r>
              <a:rPr lang="ru-RU" sz="2400" b="1" dirty="0"/>
              <a:t> , становить 2 / 3 </a:t>
            </a:r>
            <a:r>
              <a:rPr lang="ru-RU" sz="2400" b="1" dirty="0" err="1"/>
              <a:t>висоти</a:t>
            </a:r>
            <a:r>
              <a:rPr lang="ru-RU" sz="2400" b="1" dirty="0"/>
              <a:t> </a:t>
            </a:r>
            <a:r>
              <a:rPr lang="ru-RU" sz="2400" b="1" dirty="0" err="1"/>
              <a:t>стебла</a:t>
            </a:r>
            <a:r>
              <a:rPr lang="ru-RU" sz="2400" b="1" dirty="0"/>
              <a:t> 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символізує</a:t>
            </a:r>
            <a:r>
              <a:rPr lang="ru-RU" sz="2400" b="1" dirty="0"/>
              <a:t> небо , а </a:t>
            </a:r>
            <a:r>
              <a:rPr lang="ru-RU" sz="2400" b="1" dirty="0" err="1"/>
              <a:t>довжина</a:t>
            </a:r>
            <a:r>
              <a:rPr lang="ru-RU" sz="2400" b="1" dirty="0"/>
              <a:t> земного </a:t>
            </a:r>
            <a:r>
              <a:rPr lang="ru-RU" sz="2400" b="1" dirty="0" err="1"/>
              <a:t>стебла</a:t>
            </a:r>
            <a:r>
              <a:rPr lang="ru-RU" sz="2400" b="1" dirty="0"/>
              <a:t> не </a:t>
            </a:r>
            <a:r>
              <a:rPr lang="ru-RU" sz="2400" b="1" dirty="0" err="1"/>
              <a:t>перевищує</a:t>
            </a:r>
            <a:r>
              <a:rPr lang="ru-RU" sz="2400" b="1" dirty="0"/>
              <a:t> 2 / 3 </a:t>
            </a:r>
            <a:r>
              <a:rPr lang="ru-RU" sz="2400" b="1" dirty="0" err="1"/>
              <a:t>висоти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15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jdom.net.ua/img/galery-2/ua/kompozytsiyi-z-kvitiv/ikebana-z-kviti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5377"/>
          <a:stretch/>
        </p:blipFill>
        <p:spPr bwMode="auto">
          <a:xfrm>
            <a:off x="4936" y="34635"/>
            <a:ext cx="8383488" cy="68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89679"/>
            <a:ext cx="37684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/>
              <a:t>Відповідно</a:t>
            </a:r>
            <a:r>
              <a:rPr lang="ru-RU" sz="2300" b="1" dirty="0"/>
              <a:t>: перший </a:t>
            </a:r>
            <a:r>
              <a:rPr lang="ru-RU" sz="2300" b="1" dirty="0" err="1"/>
              <a:t>стебло</a:t>
            </a:r>
            <a:r>
              <a:rPr lang="ru-RU" sz="2300" b="1" dirty="0"/>
              <a:t> (</a:t>
            </a:r>
            <a:r>
              <a:rPr lang="ru-RU" sz="2300" b="1" dirty="0" err="1"/>
              <a:t>втеча</a:t>
            </a:r>
            <a:r>
              <a:rPr lang="ru-RU" sz="2300" b="1" dirty="0"/>
              <a:t> </a:t>
            </a:r>
            <a:r>
              <a:rPr lang="ru-RU" sz="2300" b="1" dirty="0" err="1"/>
              <a:t>або</a:t>
            </a:r>
            <a:r>
              <a:rPr lang="ru-RU" sz="2300" b="1" dirty="0"/>
              <a:t> </a:t>
            </a:r>
            <a:r>
              <a:rPr lang="ru-RU" sz="2300" b="1" dirty="0" err="1"/>
              <a:t>гілка</a:t>
            </a:r>
            <a:r>
              <a:rPr lang="ru-RU" sz="2300" b="1" dirty="0"/>
              <a:t>) повинен бути </a:t>
            </a:r>
            <a:r>
              <a:rPr lang="ru-RU" sz="2300" b="1" dirty="0" err="1"/>
              <a:t>розташований</a:t>
            </a:r>
            <a:r>
              <a:rPr lang="ru-RU" sz="2300" b="1" dirty="0"/>
              <a:t> в </a:t>
            </a:r>
            <a:r>
              <a:rPr lang="ru-RU" sz="2300" b="1" dirty="0" err="1"/>
              <a:t>посудині</a:t>
            </a:r>
            <a:r>
              <a:rPr lang="ru-RU" sz="2300" b="1" dirty="0"/>
              <a:t> </a:t>
            </a:r>
            <a:r>
              <a:rPr lang="ru-RU" sz="2300" b="1" dirty="0" err="1"/>
              <a:t>під</a:t>
            </a:r>
            <a:r>
              <a:rPr lang="ru-RU" sz="2300" b="1" dirty="0"/>
              <a:t> кутом 10-15 ° до </a:t>
            </a:r>
            <a:r>
              <a:rPr lang="ru-RU" sz="2300" b="1" dirty="0" err="1"/>
              <a:t>вертикалі</a:t>
            </a:r>
            <a:r>
              <a:rPr lang="ru-RU" sz="2300" b="1" dirty="0"/>
              <a:t> , </a:t>
            </a:r>
            <a:r>
              <a:rPr lang="ru-RU" sz="2300" b="1" dirty="0" err="1"/>
              <a:t>другий</a:t>
            </a:r>
            <a:r>
              <a:rPr lang="ru-RU" sz="2300" b="1" dirty="0"/>
              <a:t>- </a:t>
            </a:r>
            <a:r>
              <a:rPr lang="ru-RU" sz="2300" b="1" dirty="0" err="1"/>
              <a:t>під</a:t>
            </a:r>
            <a:r>
              <a:rPr lang="ru-RU" sz="2300" b="1" dirty="0"/>
              <a:t> кутом 45 ° і </a:t>
            </a:r>
            <a:r>
              <a:rPr lang="ru-RU" sz="2300" b="1" dirty="0" err="1"/>
              <a:t>третій</a:t>
            </a:r>
            <a:r>
              <a:rPr lang="ru-RU" sz="2300" b="1" dirty="0"/>
              <a:t> - 60 - 65 °. Таким чином ,в </a:t>
            </a:r>
            <a:r>
              <a:rPr lang="ru-RU" sz="2300" b="1" dirty="0" err="1"/>
              <a:t>основі</a:t>
            </a:r>
            <a:r>
              <a:rPr lang="ru-RU" sz="2300" b="1" dirty="0"/>
              <a:t> </a:t>
            </a:r>
            <a:r>
              <a:rPr lang="ru-RU" sz="2300" b="1" dirty="0" err="1"/>
              <a:t>асиметричної</a:t>
            </a:r>
            <a:r>
              <a:rPr lang="ru-RU" sz="2300" b="1" dirty="0"/>
              <a:t> </a:t>
            </a:r>
            <a:r>
              <a:rPr lang="ru-RU" sz="2300" b="1" dirty="0" err="1"/>
              <a:t>гармонії</a:t>
            </a:r>
            <a:r>
              <a:rPr lang="ru-RU" sz="2300" b="1" dirty="0"/>
              <a:t> будь-</a:t>
            </a:r>
            <a:r>
              <a:rPr lang="ru-RU" sz="2300" b="1" dirty="0" err="1"/>
              <a:t>якої</a:t>
            </a:r>
            <a:r>
              <a:rPr lang="ru-RU" sz="2300" b="1" dirty="0"/>
              <a:t> </a:t>
            </a:r>
            <a:r>
              <a:rPr lang="ru-RU" sz="2300" b="1" dirty="0" err="1"/>
              <a:t>композиції</a:t>
            </a:r>
            <a:r>
              <a:rPr lang="ru-RU" sz="2300" b="1" dirty="0"/>
              <a:t> </a:t>
            </a:r>
            <a:r>
              <a:rPr lang="ru-RU" sz="2300" b="1" dirty="0" err="1"/>
              <a:t>ікебана</a:t>
            </a:r>
            <a:r>
              <a:rPr lang="ru-RU" sz="2300" b="1" dirty="0"/>
              <a:t> </a:t>
            </a:r>
            <a:r>
              <a:rPr lang="ru-RU" sz="2300" b="1" dirty="0" err="1"/>
              <a:t>завжди</a:t>
            </a:r>
            <a:r>
              <a:rPr lang="ru-RU" sz="2300" b="1" dirty="0"/>
              <a:t> </a:t>
            </a:r>
            <a:r>
              <a:rPr lang="ru-RU" sz="2300" b="1" dirty="0" err="1"/>
              <a:t>лежить</a:t>
            </a:r>
            <a:r>
              <a:rPr lang="ru-RU" sz="2300" b="1" dirty="0"/>
              <a:t> </a:t>
            </a:r>
            <a:r>
              <a:rPr lang="ru-RU" sz="2300" b="1" dirty="0" err="1"/>
              <a:t>різносторонній</a:t>
            </a:r>
            <a:r>
              <a:rPr lang="ru-RU" sz="2300" b="1" dirty="0"/>
              <a:t> </a:t>
            </a:r>
            <a:r>
              <a:rPr lang="ru-RU" sz="2300" b="1" dirty="0" err="1"/>
              <a:t>трикутник</a:t>
            </a:r>
            <a:r>
              <a:rPr lang="ru-RU" sz="2300" b="1" dirty="0"/>
              <a:t> , а сама </a:t>
            </a:r>
            <a:r>
              <a:rPr lang="ru-RU" sz="2300" b="1" dirty="0" err="1"/>
              <a:t>композиція</a:t>
            </a:r>
            <a:r>
              <a:rPr lang="ru-RU" sz="2300" b="1" dirty="0"/>
              <a:t> </a:t>
            </a:r>
            <a:r>
              <a:rPr lang="ru-RU" sz="2300" b="1" dirty="0" err="1"/>
              <a:t>складається</a:t>
            </a:r>
            <a:r>
              <a:rPr lang="ru-RU" sz="2300" b="1" dirty="0"/>
              <a:t> з </a:t>
            </a:r>
            <a:r>
              <a:rPr lang="ru-RU" sz="2300" b="1" dirty="0" err="1"/>
              <a:t>непарної</a:t>
            </a:r>
            <a:r>
              <a:rPr lang="ru-RU" sz="2300" b="1" dirty="0"/>
              <a:t> </a:t>
            </a:r>
            <a:r>
              <a:rPr lang="ru-RU" sz="2300" b="1" dirty="0" err="1"/>
              <a:t>кількості</a:t>
            </a:r>
            <a:r>
              <a:rPr lang="ru-RU" sz="2300" b="1" dirty="0"/>
              <a:t> </a:t>
            </a:r>
            <a:r>
              <a:rPr lang="ru-RU" sz="2300" b="1" dirty="0" err="1"/>
              <a:t>квіток</a:t>
            </a:r>
            <a:r>
              <a:rPr lang="ru-RU" sz="2300" b="1" dirty="0"/>
              <a:t> ( 1 , 3 , 5 , 7 ) . « </a:t>
            </a:r>
            <a:r>
              <a:rPr lang="ru-RU" sz="2300" b="1" dirty="0" err="1"/>
              <a:t>Тільки</a:t>
            </a:r>
            <a:r>
              <a:rPr lang="ru-RU" sz="2300" b="1" dirty="0"/>
              <a:t> </a:t>
            </a:r>
            <a:r>
              <a:rPr lang="ru-RU" sz="2300" b="1" dirty="0" err="1"/>
              <a:t>асиметрія</a:t>
            </a:r>
            <a:r>
              <a:rPr lang="ru-RU" sz="2300" b="1" dirty="0"/>
              <a:t> і </a:t>
            </a:r>
            <a:r>
              <a:rPr lang="ru-RU" sz="2300" b="1" dirty="0" err="1"/>
              <a:t>непарність</a:t>
            </a:r>
            <a:r>
              <a:rPr lang="ru-RU" sz="2300" b="1" dirty="0"/>
              <a:t> - основа красивого » ,- </a:t>
            </a:r>
            <a:r>
              <a:rPr lang="ru-RU" sz="2300" b="1" dirty="0" err="1"/>
              <a:t>кажуть</a:t>
            </a:r>
            <a:r>
              <a:rPr lang="ru-RU" sz="2300" b="1" dirty="0"/>
              <a:t> </a:t>
            </a:r>
            <a:r>
              <a:rPr lang="ru-RU" sz="2300" b="1" dirty="0" err="1"/>
              <a:t>японці</a:t>
            </a:r>
            <a:r>
              <a:rPr lang="ru-RU" sz="2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6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7769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</a:rPr>
              <a:t>Ікебана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40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  <a:p>
            <a:pPr algn="ctr"/>
            <a:r>
              <a:rPr lang="ru-RU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традиційне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 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мистецтво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 </a:t>
            </a:r>
            <a:endParaRPr lang="ru-RU" sz="4000" b="1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  <a:p>
            <a:pPr algn="ctr"/>
            <a:r>
              <a:rPr lang="ru-RU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аранжування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 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квітів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 у 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Японії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.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Ікебана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зародилася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в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Китаї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в </a:t>
            </a:r>
            <a:r>
              <a:rPr lang="en-US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VII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столітті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.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Її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винайшов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священик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-буддист.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Спочатку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вона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використовувалася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як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підношення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богам, Буддам і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створювалася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тільки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ru-RU" sz="4000" b="1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ченцями</a:t>
            </a:r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0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pypast.ru/foto8/2617/drevnee_japonskoe_iskusstvo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BZfA2GYHfxo/T7jrcFOH1kI/AAAAAAAAplE/75_CbIQheno/s1600/ikebana-rikka-sty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4" y="0"/>
            <a:ext cx="4965144" cy="69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213008"/>
            <a:ext cx="4211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Судинами</a:t>
            </a:r>
            <a:r>
              <a:rPr lang="ru-RU" sz="3200" dirty="0"/>
              <a:t> для </a:t>
            </a:r>
            <a:r>
              <a:rPr lang="ru-RU" sz="3200" dirty="0" err="1"/>
              <a:t>композицій</a:t>
            </a:r>
            <a:r>
              <a:rPr lang="ru-RU" sz="3200" dirty="0"/>
              <a:t> у </a:t>
            </a:r>
            <a:r>
              <a:rPr lang="ru-RU" sz="3200" dirty="0" err="1"/>
              <a:t>стилі</a:t>
            </a:r>
            <a:r>
              <a:rPr lang="ru-RU" sz="3200" dirty="0"/>
              <a:t> </a:t>
            </a:r>
            <a:r>
              <a:rPr lang="ru-RU" sz="3200" dirty="0" err="1"/>
              <a:t>ікебана</a:t>
            </a:r>
            <a:r>
              <a:rPr lang="ru-RU" sz="3200" dirty="0"/>
              <a:t> </a:t>
            </a:r>
            <a:r>
              <a:rPr lang="ru-RU" sz="3200" dirty="0" err="1"/>
              <a:t>служать</a:t>
            </a:r>
            <a:r>
              <a:rPr lang="ru-RU" sz="3200" dirty="0"/>
              <a:t> </a:t>
            </a:r>
            <a:r>
              <a:rPr lang="ru-RU" sz="3200" dirty="0" err="1"/>
              <a:t>круглі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прямокутні</a:t>
            </a:r>
            <a:r>
              <a:rPr lang="ru-RU" sz="3200" dirty="0"/>
              <a:t> </a:t>
            </a:r>
            <a:r>
              <a:rPr lang="ru-RU" sz="3200" dirty="0" err="1"/>
              <a:t>фаянсові</a:t>
            </a:r>
            <a:r>
              <a:rPr lang="ru-RU" sz="3200" dirty="0"/>
              <a:t> страви , </a:t>
            </a:r>
            <a:r>
              <a:rPr lang="ru-RU" sz="3200" dirty="0" err="1"/>
              <a:t>пластмасові</a:t>
            </a:r>
            <a:r>
              <a:rPr lang="ru-RU" sz="3200" dirty="0"/>
              <a:t> ванночки , </a:t>
            </a:r>
            <a:r>
              <a:rPr lang="ru-RU" sz="3200" dirty="0" err="1"/>
              <a:t>керамічні</a:t>
            </a:r>
            <a:r>
              <a:rPr lang="ru-RU" sz="3200" dirty="0"/>
              <a:t> </a:t>
            </a:r>
            <a:r>
              <a:rPr lang="ru-RU" sz="3200" dirty="0" err="1"/>
              <a:t>глечики</a:t>
            </a:r>
            <a:r>
              <a:rPr lang="ru-RU" sz="3200" dirty="0"/>
              <a:t> , </a:t>
            </a:r>
            <a:r>
              <a:rPr lang="ru-RU" sz="3200" dirty="0" err="1"/>
              <a:t>циліндри</a:t>
            </a:r>
            <a:r>
              <a:rPr lang="ru-RU" sz="3200" dirty="0"/>
              <a:t> з дерева , бамбука і </a:t>
            </a:r>
            <a:r>
              <a:rPr lang="ru-RU" sz="3200" dirty="0" err="1"/>
              <a:t>металу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09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3/77/957/77957091_4413409_IMG_499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1758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/>
              <a:t>С</a:t>
            </a:r>
            <a:r>
              <a:rPr lang="ru-RU" sz="4000" b="1" dirty="0" err="1" smtClean="0"/>
              <a:t>ейква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94932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pypast.ru/foto8/2617/drevnee_japonskoe_iskusstv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6" y="0"/>
            <a:ext cx="9145163" cy="68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5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snyak.ru/_nw/15/712707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4242" r="15122" b="6870"/>
          <a:stretch/>
        </p:blipFill>
        <p:spPr bwMode="auto">
          <a:xfrm>
            <a:off x="-13855" y="-3836"/>
            <a:ext cx="4801879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tsn.ua/media/images2/585xX/Jun2012/3836246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r="15167"/>
          <a:stretch/>
        </p:blipFill>
        <p:spPr bwMode="auto">
          <a:xfrm>
            <a:off x="4788024" y="18864"/>
            <a:ext cx="43691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31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Термінологія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endParaRPr lang="ru-RU" sz="2000" b="1" dirty="0">
              <a:ln>
                <a:solidFill>
                  <a:schemeClr val="bg1"/>
                </a:solidFill>
              </a:ln>
            </a:endParaRP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Іемото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Iemoto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голова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школи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Кензан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Kenzan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металевий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тримач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з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щільною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щіткою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загострених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голок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або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цвяхів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Комі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Komi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дерев'яний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тримач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для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квітів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зроблений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у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формі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латинської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букви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V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Мізугіва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Mizugiwa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підстава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оформлення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її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нижня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частина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Морибана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Moribana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аранжування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в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низькому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неглибокій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судині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.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Цей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стиль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був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створений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в XIX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столітті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і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покликаний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втілити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пейзаж у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мініатюрі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Нагеіре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Nageire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аранжування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в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високій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вазі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, при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цьому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квіти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можуть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торкатися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її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країв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Рикка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Rikka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це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формальний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стиль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складання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букета 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що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оформився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на початку XV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століття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Оформлення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в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стилі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рікка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слід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точно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визначеним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традиційним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правилам;</a:t>
            </a:r>
          </a:p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Сейка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або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Сека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Seika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Shoka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цей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стиль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оформлення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з'явився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в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середині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XVIII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століття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він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являє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собою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спрощену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Ріккі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Cу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йбан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Suiban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плоска ваза без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дренажних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отворів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Хана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Hana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квітка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Хасамі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Hasami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спеціальні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ножиці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службовці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для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обрізання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матеріалів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для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екібани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;</a:t>
            </a:r>
          </a:p>
          <a:p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Хейка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(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Heika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) -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оформлення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ікебани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в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високій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вазі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з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вузьким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</a:rPr>
              <a:t>горлечком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;</a:t>
            </a:r>
            <a:endParaRPr lang="ru-RU" sz="2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91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4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СТЯ\ікебана\78770906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5940152" cy="68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9088" y="476672"/>
            <a:ext cx="331236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err="1"/>
              <a:t>Назва</a:t>
            </a:r>
            <a:r>
              <a:rPr lang="ru-RU" sz="2700" b="1" dirty="0"/>
              <a:t> </a:t>
            </a:r>
            <a:r>
              <a:rPr lang="ru-RU" sz="2700" b="1" dirty="0" err="1"/>
              <a:t>ікебани</a:t>
            </a:r>
            <a:r>
              <a:rPr lang="ru-RU" sz="2700" b="1" dirty="0"/>
              <a:t> </a:t>
            </a:r>
            <a:r>
              <a:rPr lang="ru-RU" sz="2700" b="1" dirty="0" err="1"/>
              <a:t>змінювалася</a:t>
            </a:r>
            <a:r>
              <a:rPr lang="ru-RU" sz="2700" b="1" dirty="0"/>
              <a:t> в </a:t>
            </a:r>
            <a:r>
              <a:rPr lang="ru-RU" sz="2700" b="1" dirty="0" err="1"/>
              <a:t>різні</a:t>
            </a:r>
            <a:r>
              <a:rPr lang="ru-RU" sz="2700" b="1" dirty="0"/>
              <a:t> </a:t>
            </a:r>
            <a:r>
              <a:rPr lang="ru-RU" sz="2700" b="1" dirty="0" err="1"/>
              <a:t>епохи</a:t>
            </a:r>
            <a:r>
              <a:rPr lang="ru-RU" sz="2700" b="1" dirty="0"/>
              <a:t>, </a:t>
            </a:r>
            <a:r>
              <a:rPr lang="ru-RU" sz="2700" b="1" dirty="0" err="1"/>
              <a:t>залежно</a:t>
            </a:r>
            <a:r>
              <a:rPr lang="ru-RU" sz="2700" b="1" dirty="0"/>
              <a:t> </a:t>
            </a:r>
            <a:r>
              <a:rPr lang="ru-RU" sz="2700" b="1" dirty="0" err="1"/>
              <a:t>від</a:t>
            </a:r>
            <a:r>
              <a:rPr lang="ru-RU" sz="2700" b="1" dirty="0"/>
              <a:t> </a:t>
            </a:r>
            <a:r>
              <a:rPr lang="ru-RU" sz="2700" b="1" dirty="0" err="1"/>
              <a:t>назви</a:t>
            </a:r>
            <a:r>
              <a:rPr lang="ru-RU" sz="2700" b="1" dirty="0"/>
              <a:t> стилю </a:t>
            </a:r>
            <a:r>
              <a:rPr lang="ru-RU" sz="2700" b="1" dirty="0" err="1" smtClean="0"/>
              <a:t>аранжування.Так</a:t>
            </a:r>
            <a:r>
              <a:rPr lang="ru-RU" sz="2700" b="1" dirty="0"/>
              <a:t>, у </a:t>
            </a:r>
            <a:r>
              <a:rPr lang="ru-RU" sz="2700" b="1" dirty="0" err="1"/>
              <a:t>середньовіччі</a:t>
            </a:r>
            <a:r>
              <a:rPr lang="ru-RU" sz="2700" b="1" dirty="0"/>
              <a:t> </a:t>
            </a:r>
            <a:r>
              <a:rPr lang="ru-RU" sz="2700" b="1" dirty="0" smtClean="0"/>
              <a:t>        </a:t>
            </a:r>
            <a:r>
              <a:rPr lang="ru-RU" sz="2700" b="1" dirty="0" err="1" smtClean="0"/>
              <a:t>оселю</a:t>
            </a:r>
            <a:r>
              <a:rPr lang="ru-RU" sz="2700" b="1" dirty="0" smtClean="0"/>
              <a:t> </a:t>
            </a:r>
            <a:r>
              <a:rPr lang="ru-RU" sz="2700" b="1" dirty="0" err="1"/>
              <a:t>прикрашали</a:t>
            </a:r>
            <a:r>
              <a:rPr lang="ru-RU" sz="2700" b="1" dirty="0"/>
              <a:t> </a:t>
            </a:r>
            <a:r>
              <a:rPr lang="ru-RU" sz="2700" b="1" dirty="0" err="1"/>
              <a:t>квітами</a:t>
            </a:r>
            <a:r>
              <a:rPr lang="ru-RU" sz="2700" b="1" dirty="0"/>
              <a:t> без </a:t>
            </a:r>
            <a:r>
              <a:rPr lang="ru-RU" sz="2700" b="1" dirty="0" err="1"/>
              <a:t>підставок</a:t>
            </a:r>
            <a:r>
              <a:rPr lang="ru-RU" sz="2700" b="1" dirty="0"/>
              <a:t> і ваз, тому в </a:t>
            </a:r>
            <a:r>
              <a:rPr lang="ru-RU" sz="2700" b="1" dirty="0" err="1"/>
              <a:t>цей</a:t>
            </a:r>
            <a:r>
              <a:rPr lang="ru-RU" sz="2700" b="1" dirty="0"/>
              <a:t> час </a:t>
            </a:r>
            <a:r>
              <a:rPr lang="ru-RU" sz="2700" b="1" dirty="0" err="1"/>
              <a:t>ікебана</a:t>
            </a:r>
            <a:r>
              <a:rPr lang="ru-RU" sz="2700" b="1" dirty="0"/>
              <a:t> </a:t>
            </a:r>
            <a:r>
              <a:rPr lang="ru-RU" sz="2700" b="1" dirty="0" err="1"/>
              <a:t>була</a:t>
            </a:r>
            <a:r>
              <a:rPr lang="ru-RU" sz="2700" b="1" dirty="0"/>
              <a:t> </a:t>
            </a:r>
            <a:r>
              <a:rPr lang="ru-RU" sz="2700" b="1" dirty="0" err="1"/>
              <a:t>відома</a:t>
            </a:r>
            <a:r>
              <a:rPr lang="ru-RU" sz="2700" b="1" dirty="0"/>
              <a:t> як </a:t>
            </a:r>
            <a:r>
              <a:rPr lang="ru-RU" sz="2700" b="1" i="1" dirty="0" err="1"/>
              <a:t>татехана</a:t>
            </a:r>
            <a:r>
              <a:rPr lang="ru-RU" sz="2700" b="1" dirty="0"/>
              <a:t> (</a:t>
            </a:r>
            <a:r>
              <a:rPr lang="ja-JP" altLang="en-US" sz="2700" b="1" dirty="0"/>
              <a:t>立花</a:t>
            </a:r>
            <a:r>
              <a:rPr lang="en-US" altLang="ja-JP" sz="2700" b="1" dirty="0"/>
              <a:t>, «</a:t>
            </a:r>
            <a:r>
              <a:rPr lang="ru-RU" sz="2700" b="1" dirty="0" err="1"/>
              <a:t>виставлені</a:t>
            </a:r>
            <a:r>
              <a:rPr lang="ru-RU" sz="2700" b="1" dirty="0"/>
              <a:t> </a:t>
            </a:r>
            <a:r>
              <a:rPr lang="ru-RU" sz="2700" b="1" dirty="0" err="1"/>
              <a:t>квіти</a:t>
            </a:r>
            <a:r>
              <a:rPr lang="ru-RU" sz="2700" b="1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08608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WMNlHq41ktI/T-GeOHSL6tI/AAAAAAAAsZ4/2z3PCiexTN0/s400/Toshiro%2BKawase-ikebana-from-blog%2B%252816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8111"/>
            <a:ext cx="4248472" cy="63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7TV8i8tdhd8/T-GeKGtqrbI/AAAAAAAAsZs/lqp01lVHOnk/s400/Toshiro%2BKawase-ikebana-from-blog%2B%252810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48472" cy="63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174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Татехана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271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entstyle.ru/wp-content/uploads/2009/10/Ryuseiha-School-Rik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"/>
            <a:ext cx="9131332" cy="68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552" y="11247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 </a:t>
            </a:r>
            <a:r>
              <a:rPr lang="uk-UA" sz="4800" b="1" dirty="0" smtClean="0"/>
              <a:t>       </a:t>
            </a:r>
            <a:r>
              <a:rPr lang="uk-UA" sz="4800" b="1" dirty="0" err="1" smtClean="0"/>
              <a:t>Рікка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4972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2/72/847/72847275_0_402b1_eed692c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4848"/>
            <a:ext cx="4492753" cy="68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1511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Хана</a:t>
            </a:r>
            <a:r>
              <a:rPr lang="ru-RU" sz="4400" b="1" dirty="0" smtClean="0">
                <a:solidFill>
                  <a:schemeClr val="bg1"/>
                </a:solidFill>
              </a:rPr>
              <a:t> 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dekor.butik-home.com/wp-content/uploads/2011/09/ikebana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93" y="42664"/>
            <a:ext cx="4695817" cy="67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232" y="1921187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М</a:t>
            </a:r>
            <a:r>
              <a:rPr lang="ru-RU" sz="3200" b="1" dirty="0" err="1" smtClean="0"/>
              <a:t>орібана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2727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3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СТЯ\ікебана\Kasamatsu-cf5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57"/>
            <a:ext cx="4860032" cy="67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7524" y="-34458"/>
            <a:ext cx="427647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Кожна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жінка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</a:rPr>
              <a:t>мистецтвом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ікебана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.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Його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вивчають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як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обов'язковий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предмет в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жіночих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школах і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коледжах.Це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- факультативна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дисципліна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в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усіх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вищих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та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середніх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навчальних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закладах.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Серед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наук ,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які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викладаються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в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спеціальних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школах для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жінок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,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поряд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з домоводством ,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вивчається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також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</a:rPr>
              <a:t>ікебана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368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645</Words>
  <Application>Microsoft Office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Yaroslav</cp:lastModifiedBy>
  <cp:revision>25</cp:revision>
  <dcterms:created xsi:type="dcterms:W3CDTF">2014-03-01T17:08:54Z</dcterms:created>
  <dcterms:modified xsi:type="dcterms:W3CDTF">2014-03-12T22:02:59Z</dcterms:modified>
</cp:coreProperties>
</file>