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ABC58-6F57-42CC-AB89-A3C22CE152CD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1CAF-D442-48C6-8C6B-4C709856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anos\Рабочий стол\reWalls.com_65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872207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bg1"/>
                </a:solidFill>
              </a:rPr>
              <a:t>Екосистема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anos\Рабочий стол\savanu-afru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6"/>
                </a:solidFill>
              </a:rPr>
              <a:t>Загальні ознаки</a:t>
            </a:r>
            <a:endParaRPr lang="ru-RU" sz="6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Lanos\Рабочий стол\mota_ru_0072810-16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Типи екосистем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anos\Рабочий стол\walls.com.ua_27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8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Наземні екосистеми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anos\Рабочий стол\animai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6"/>
                </a:solidFill>
              </a:rPr>
              <a:t>Прісноводні екосистеми</a:t>
            </a:r>
            <a:endParaRPr lang="ru-RU" sz="6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anos\Рабочий стол\818362ebcf49ce104be7e06d86212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</a:rPr>
              <a:t>Морські екосистеми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anos\Рабочий стол\picture-1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Штучні екосистеми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9" dur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anos\Рабочий стол\420285_404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2060"/>
                </a:solidFill>
              </a:rPr>
              <a:t>Екосистеми за масштабом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anos\Рабочий стол\smi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Дякую за перегляд!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Екосистема</vt:lpstr>
      <vt:lpstr>Загальні ознаки</vt:lpstr>
      <vt:lpstr>Типи екосистем</vt:lpstr>
      <vt:lpstr>Наземні екосистеми</vt:lpstr>
      <vt:lpstr>Прісноводні екосистеми</vt:lpstr>
      <vt:lpstr>Морські екосистеми</vt:lpstr>
      <vt:lpstr>Штучні екосистеми</vt:lpstr>
      <vt:lpstr>Екосистеми за масштабом</vt:lpstr>
      <vt:lpstr>Дякую за перегляд!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Екосистема</dc:title>
  <dc:creator>WORK</dc:creator>
  <cp:lastModifiedBy>WORK</cp:lastModifiedBy>
  <cp:revision>13</cp:revision>
  <dcterms:created xsi:type="dcterms:W3CDTF">2014-05-19T14:37:31Z</dcterms:created>
  <dcterms:modified xsi:type="dcterms:W3CDTF">2014-05-20T04:53:11Z</dcterms:modified>
</cp:coreProperties>
</file>