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>
      <p:cViewPr varScale="1">
        <p:scale>
          <a:sx n="95" d="100"/>
          <a:sy n="95" d="100"/>
        </p:scale>
        <p:origin x="-3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75274-278F-4411-BCC7-575B1D535043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08C27-67AE-404E-9A61-2C9F3881B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08C27-67AE-404E-9A61-2C9F3881B75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08C27-67AE-404E-9A61-2C9F3881B75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3344-5659-42FD-BF6F-04B9529D1AD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C6E5DA-34F0-4FF3-BEF2-AFAF30C6F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3344-5659-42FD-BF6F-04B9529D1AD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E5DA-34F0-4FF3-BEF2-AFAF30C6F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3344-5659-42FD-BF6F-04B9529D1AD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E5DA-34F0-4FF3-BEF2-AFAF30C6F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3344-5659-42FD-BF6F-04B9529D1AD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C6E5DA-34F0-4FF3-BEF2-AFAF30C6F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3344-5659-42FD-BF6F-04B9529D1AD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E5DA-34F0-4FF3-BEF2-AFAF30C6F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3344-5659-42FD-BF6F-04B9529D1AD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E5DA-34F0-4FF3-BEF2-AFAF30C6F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3344-5659-42FD-BF6F-04B9529D1AD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C6E5DA-34F0-4FF3-BEF2-AFAF30C6F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3344-5659-42FD-BF6F-04B9529D1AD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E5DA-34F0-4FF3-BEF2-AFAF30C6F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3344-5659-42FD-BF6F-04B9529D1AD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E5DA-34F0-4FF3-BEF2-AFAF30C6F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3344-5659-42FD-BF6F-04B9529D1AD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E5DA-34F0-4FF3-BEF2-AFAF30C6F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3344-5659-42FD-BF6F-04B9529D1AD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E5DA-34F0-4FF3-BEF2-AFAF30C6F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B83344-5659-42FD-BF6F-04B9529D1AD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C6E5DA-34F0-4FF3-BEF2-AFAF30C6F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458200" cy="4752528"/>
          </a:xfrm>
        </p:spPr>
        <p:txBody>
          <a:bodyPr/>
          <a:lstStyle/>
          <a:p>
            <a:pPr algn="ctr"/>
            <a:r>
              <a:rPr lang="uk-UA" b="1" dirty="0" smtClean="0"/>
              <a:t>Заклад </a:t>
            </a:r>
            <a:r>
              <a:rPr lang="uk-UA" b="1" dirty="0" err="1" smtClean="0"/>
              <a:t>“Загальноосвітня</a:t>
            </a:r>
            <a:r>
              <a:rPr lang="uk-UA" b="1" dirty="0" smtClean="0"/>
              <a:t> школа </a:t>
            </a:r>
            <a:r>
              <a:rPr lang="ru-RU" b="1" dirty="0" smtClean="0"/>
              <a:t>І-ІІІ </a:t>
            </a:r>
            <a:r>
              <a:rPr lang="ru-RU" b="1" dirty="0" err="1" smtClean="0"/>
              <a:t>ступенів</a:t>
            </a:r>
            <a:r>
              <a:rPr lang="ru-RU" b="1" dirty="0" smtClean="0"/>
              <a:t> №12 ВМР</a:t>
            </a:r>
            <a:r>
              <a:rPr lang="uk-UA" b="1" dirty="0" smtClean="0"/>
              <a:t>”</a:t>
            </a:r>
          </a:p>
          <a:p>
            <a:pPr algn="ctr"/>
            <a:r>
              <a:rPr lang="uk-UA" b="1" dirty="0" smtClean="0"/>
              <a:t>Презентація </a:t>
            </a:r>
          </a:p>
          <a:p>
            <a:pPr algn="ctr"/>
            <a:r>
              <a:rPr lang="uk-UA" b="1" dirty="0" smtClean="0"/>
              <a:t>на тему:</a:t>
            </a:r>
          </a:p>
          <a:p>
            <a:pPr algn="ctr"/>
            <a:r>
              <a:rPr lang="uk-UA" b="1" dirty="0" smtClean="0"/>
              <a:t>“ Символіка української вишивки ”</a:t>
            </a:r>
          </a:p>
          <a:p>
            <a:pPr algn="r"/>
            <a:endParaRPr lang="uk-UA" sz="2000" dirty="0" smtClean="0"/>
          </a:p>
          <a:p>
            <a:pPr algn="r"/>
            <a:endParaRPr lang="uk-UA" sz="2000" dirty="0" smtClean="0"/>
          </a:p>
          <a:p>
            <a:pPr algn="r"/>
            <a:r>
              <a:rPr lang="uk-UA" sz="2000" dirty="0" smtClean="0"/>
              <a:t>Виконала учениця 9-А класу</a:t>
            </a:r>
          </a:p>
          <a:p>
            <a:pPr algn="r"/>
            <a:r>
              <a:rPr lang="uk-UA" sz="2000" dirty="0" err="1" smtClean="0"/>
              <a:t>Немировська</a:t>
            </a:r>
            <a:r>
              <a:rPr lang="uk-UA" sz="2000" dirty="0" smtClean="0"/>
              <a:t> </a:t>
            </a:r>
            <a:r>
              <a:rPr lang="uk-UA" sz="2000" dirty="0" smtClean="0"/>
              <a:t>Анастасія</a:t>
            </a:r>
          </a:p>
          <a:p>
            <a:pPr algn="r"/>
            <a:r>
              <a:rPr lang="uk-UA" sz="2000" dirty="0" smtClean="0"/>
              <a:t>та </a:t>
            </a:r>
            <a:r>
              <a:rPr lang="uk-UA" sz="2000" dirty="0" err="1" smtClean="0"/>
              <a:t>Якубовська</a:t>
            </a:r>
            <a:r>
              <a:rPr lang="uk-UA" sz="2000" dirty="0" smtClean="0"/>
              <a:t> Наташа</a:t>
            </a:r>
            <a:endParaRPr lang="uk-UA" sz="2000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1266" name="Picture 2" descr="http://img1.liveinternet.ru/images/attach/c/6/90/345/90345249_443724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0285">
            <a:off x="569922" y="2919966"/>
            <a:ext cx="4668011" cy="350100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1"/>
            <a:ext cx="8686800" cy="3672407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b="1" i="1" dirty="0" err="1" smtClean="0"/>
              <a:t>Лілеї</a:t>
            </a:r>
            <a:r>
              <a:rPr lang="ru-RU" b="1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Квітка</a:t>
            </a:r>
            <a:r>
              <a:rPr lang="ru-RU" dirty="0" smtClean="0"/>
              <a:t> </a:t>
            </a:r>
            <a:r>
              <a:rPr lang="ru-RU" dirty="0" err="1" smtClean="0"/>
              <a:t>лілеї</a:t>
            </a:r>
            <a:r>
              <a:rPr lang="ru-RU" dirty="0" smtClean="0"/>
              <a:t> </a:t>
            </a:r>
            <a:r>
              <a:rPr lang="ru-RU" dirty="0" err="1" smtClean="0"/>
              <a:t>приховує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таємницю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В легендах – </a:t>
            </a:r>
            <a:r>
              <a:rPr lang="ru-RU" dirty="0" err="1" smtClean="0"/>
              <a:t>це</a:t>
            </a:r>
            <a:r>
              <a:rPr lang="ru-RU" dirty="0" smtClean="0"/>
              <a:t> символ </a:t>
            </a:r>
            <a:r>
              <a:rPr lang="ru-RU" dirty="0" err="1" smtClean="0"/>
              <a:t>дівочих</a:t>
            </a:r>
            <a:r>
              <a:rPr lang="ru-RU" dirty="0" smtClean="0"/>
              <a:t> </a:t>
            </a:r>
            <a:r>
              <a:rPr lang="ru-RU" dirty="0" err="1" smtClean="0"/>
              <a:t>чарів</a:t>
            </a:r>
            <a:r>
              <a:rPr lang="ru-RU" dirty="0" smtClean="0"/>
              <a:t> та </a:t>
            </a:r>
            <a:r>
              <a:rPr lang="ru-RU" dirty="0" err="1" smtClean="0"/>
              <a:t>чистоти</a:t>
            </a:r>
            <a:r>
              <a:rPr lang="ru-RU" dirty="0" smtClean="0"/>
              <a:t>, у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закладено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, </a:t>
            </a:r>
            <a:r>
              <a:rPr lang="ru-RU" dirty="0" err="1" smtClean="0"/>
              <a:t>розвитку</a:t>
            </a:r>
            <a:r>
              <a:rPr lang="ru-RU" dirty="0" smtClean="0"/>
              <a:t> та </a:t>
            </a:r>
            <a:r>
              <a:rPr lang="ru-RU" dirty="0" err="1" smtClean="0"/>
              <a:t>безперервності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b="1" i="1" dirty="0" err="1" smtClean="0"/>
              <a:t>Троянда</a:t>
            </a:r>
            <a:r>
              <a:rPr lang="ru-RU" dirty="0" smtClean="0"/>
              <a:t> – </a:t>
            </a:r>
            <a:r>
              <a:rPr lang="ru-RU" dirty="0" err="1" smtClean="0"/>
              <a:t>улюблена</a:t>
            </a:r>
            <a:r>
              <a:rPr lang="ru-RU" dirty="0" smtClean="0"/>
              <a:t> </a:t>
            </a:r>
            <a:r>
              <a:rPr lang="ru-RU" dirty="0" err="1" smtClean="0"/>
              <a:t>квітка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дбайливо</a:t>
            </a:r>
            <a:r>
              <a:rPr lang="ru-RU" dirty="0" smtClean="0"/>
              <a:t> </a:t>
            </a:r>
            <a:r>
              <a:rPr lang="ru-RU" dirty="0" err="1" smtClean="0"/>
              <a:t>вирощували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вікнами</a:t>
            </a:r>
            <a:r>
              <a:rPr lang="ru-RU" dirty="0" smtClean="0"/>
              <a:t> </a:t>
            </a:r>
            <a:r>
              <a:rPr lang="ru-RU" dirty="0" err="1" smtClean="0"/>
              <a:t>домівок</a:t>
            </a:r>
            <a:r>
              <a:rPr lang="ru-RU" dirty="0" smtClean="0"/>
              <a:t> та </a:t>
            </a:r>
            <a:r>
              <a:rPr lang="ru-RU" dirty="0" err="1" smtClean="0"/>
              <a:t>вишивали</a:t>
            </a:r>
            <a:r>
              <a:rPr lang="ru-RU" dirty="0" smtClean="0"/>
              <a:t> на сорочках,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квітка</a:t>
            </a:r>
            <a:r>
              <a:rPr lang="ru-RU" dirty="0" smtClean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Червона</a:t>
            </a:r>
            <a:r>
              <a:rPr lang="ru-RU" dirty="0" smtClean="0"/>
              <a:t> </a:t>
            </a:r>
            <a:r>
              <a:rPr lang="ru-RU" dirty="0" err="1" smtClean="0"/>
              <a:t>ружа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символом </a:t>
            </a:r>
            <a:r>
              <a:rPr lang="ru-RU" dirty="0" err="1" smtClean="0"/>
              <a:t>краси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чистоти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b="1" i="1" dirty="0" err="1" smtClean="0"/>
              <a:t>Хміль</a:t>
            </a:r>
            <a:r>
              <a:rPr lang="ru-RU" dirty="0" smtClean="0"/>
              <a:t>. </a:t>
            </a:r>
            <a:r>
              <a:rPr lang="ru-RU" dirty="0" err="1" smtClean="0"/>
              <a:t>Узори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 хмелю, </a:t>
            </a:r>
            <a:r>
              <a:rPr lang="ru-RU" dirty="0" err="1" smtClean="0"/>
              <a:t>відносять</a:t>
            </a:r>
            <a:r>
              <a:rPr lang="ru-RU" dirty="0" smtClean="0"/>
              <a:t> до </a:t>
            </a:r>
            <a:r>
              <a:rPr lang="ru-RU" dirty="0" err="1" smtClean="0"/>
              <a:t>молодіжної</a:t>
            </a:r>
            <a:r>
              <a:rPr lang="ru-RU" dirty="0" smtClean="0"/>
              <a:t> </a:t>
            </a:r>
            <a:r>
              <a:rPr lang="ru-RU" dirty="0" err="1" smtClean="0"/>
              <a:t>символіки</a:t>
            </a:r>
            <a:r>
              <a:rPr lang="ru-RU" dirty="0" smtClean="0"/>
              <a:t>. </a:t>
            </a:r>
            <a:r>
              <a:rPr lang="ru-RU" dirty="0" err="1" smtClean="0"/>
              <a:t>Хміль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близький</a:t>
            </a:r>
            <a:r>
              <a:rPr lang="ru-RU" dirty="0" smtClean="0"/>
              <a:t> до </a:t>
            </a:r>
            <a:r>
              <a:rPr lang="ru-RU" dirty="0" err="1" smtClean="0"/>
              <a:t>символіки</a:t>
            </a:r>
            <a:r>
              <a:rPr lang="ru-RU" dirty="0" smtClean="0"/>
              <a:t> винограду.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молодого </a:t>
            </a:r>
            <a:r>
              <a:rPr lang="ru-RU" dirty="0" err="1" smtClean="0"/>
              <a:t>буяння</a:t>
            </a:r>
            <a:r>
              <a:rPr lang="ru-RU" dirty="0" smtClean="0"/>
              <a:t> та </a:t>
            </a:r>
            <a:r>
              <a:rPr lang="ru-RU" dirty="0" err="1" smtClean="0"/>
              <a:t>любові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узор хмелю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весільна</a:t>
            </a:r>
            <a:r>
              <a:rPr lang="ru-RU" dirty="0" smtClean="0"/>
              <a:t> </a:t>
            </a:r>
            <a:r>
              <a:rPr lang="ru-RU" dirty="0" err="1" smtClean="0"/>
              <a:t>символіка</a:t>
            </a:r>
            <a:r>
              <a:rPr lang="ru-RU" dirty="0" smtClean="0"/>
              <a:t>.</a:t>
            </a:r>
          </a:p>
          <a:p>
            <a:pPr marL="0" indent="361950"/>
            <a:endParaRPr lang="ru-RU" dirty="0"/>
          </a:p>
        </p:txBody>
      </p:sp>
      <p:pic>
        <p:nvPicPr>
          <p:cNvPr id="25602" name="Picture 2" descr="http://promlicey.zp.ua/images/biser.info_15924967764ab72fb22d84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8834">
            <a:off x="4812217" y="3794172"/>
            <a:ext cx="4032448" cy="2688299"/>
          </a:xfrm>
          <a:prstGeom prst="rect">
            <a:avLst/>
          </a:prstGeom>
          <a:noFill/>
        </p:spPr>
      </p:pic>
      <p:sp>
        <p:nvSpPr>
          <p:cNvPr id="25604" name="AutoShape 4" descr="http://www.valentina.ru/imgs/catalog/big/sanex0311-03_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www.valentina.ru/imgs/catalog/big/sanex0311-03_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://www.valentina.ru/imgs/catalog/big/sanex0311-03_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://www.valentina.ru/imgs/catalog/big/sanex0311-03_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 descr="http://www.valentina.ru/imgs/catalog/big/sanex0311-03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7147">
            <a:off x="437149" y="3587950"/>
            <a:ext cx="4067944" cy="2985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chitalnya.ru/upload/234/44756792252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600400" cy="3600400"/>
          </a:xfrm>
          <a:prstGeom prst="rect">
            <a:avLst/>
          </a:prstGeom>
          <a:noFill/>
        </p:spPr>
      </p:pic>
      <p:pic>
        <p:nvPicPr>
          <p:cNvPr id="26630" name="Picture 6" descr="http://img1.liveinternet.ru/images/attach/c/3/77/568/77568861_large_rush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3300">
            <a:off x="326195" y="1352214"/>
            <a:ext cx="3067986" cy="5217816"/>
          </a:xfrm>
          <a:prstGeom prst="rect">
            <a:avLst/>
          </a:prstGeom>
          <a:noFill/>
        </p:spPr>
      </p:pic>
      <p:pic>
        <p:nvPicPr>
          <p:cNvPr id="26632" name="Picture 8" descr="http://armih.ru/int/RUKODELIE/ORNAMENT/uzor-hmel-sh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6355">
            <a:off x="3373576" y="447802"/>
            <a:ext cx="5459827" cy="2282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5040560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Візерунки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 хмелю, </a:t>
            </a:r>
            <a:r>
              <a:rPr lang="ru-RU" dirty="0" err="1" smtClean="0"/>
              <a:t>відносимо</a:t>
            </a:r>
            <a:r>
              <a:rPr lang="ru-RU" dirty="0" smtClean="0"/>
              <a:t> до </a:t>
            </a:r>
            <a:r>
              <a:rPr lang="ru-RU" dirty="0" err="1" smtClean="0"/>
              <a:t>молодіжної</a:t>
            </a:r>
            <a:r>
              <a:rPr lang="ru-RU" dirty="0" smtClean="0"/>
              <a:t> </a:t>
            </a:r>
            <a:r>
              <a:rPr lang="ru-RU" dirty="0" err="1" smtClean="0"/>
              <a:t>символіки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вона </a:t>
            </a:r>
            <a:r>
              <a:rPr lang="ru-RU" dirty="0" err="1" smtClean="0"/>
              <a:t>поширена</a:t>
            </a:r>
            <a:r>
              <a:rPr lang="ru-RU" dirty="0" smtClean="0"/>
              <a:t> на </a:t>
            </a:r>
            <a:r>
              <a:rPr lang="ru-RU" dirty="0" err="1" smtClean="0"/>
              <a:t>Поділлі</a:t>
            </a:r>
            <a:r>
              <a:rPr lang="ru-RU" dirty="0" smtClean="0"/>
              <a:t> та </a:t>
            </a:r>
            <a:r>
              <a:rPr lang="ru-RU" dirty="0" err="1" smtClean="0"/>
              <a:t>Волині</a:t>
            </a:r>
            <a:r>
              <a:rPr lang="ru-RU" dirty="0" smtClean="0"/>
              <a:t>. </a:t>
            </a:r>
            <a:r>
              <a:rPr lang="ru-RU" dirty="0" err="1" smtClean="0"/>
              <a:t>Хміль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близький</a:t>
            </a:r>
            <a:r>
              <a:rPr lang="ru-RU" dirty="0" smtClean="0"/>
              <a:t> до </a:t>
            </a:r>
            <a:r>
              <a:rPr lang="ru-RU" dirty="0" err="1" smtClean="0"/>
              <a:t>символіки</a:t>
            </a:r>
            <a:r>
              <a:rPr lang="ru-RU" dirty="0" smtClean="0"/>
              <a:t> води </a:t>
            </a:r>
            <a:r>
              <a:rPr lang="ru-RU" dirty="0" err="1" smtClean="0"/>
              <a:t>й</a:t>
            </a:r>
            <a:r>
              <a:rPr lang="ru-RU" dirty="0" smtClean="0"/>
              <a:t> винограду,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молодого </a:t>
            </a:r>
            <a:r>
              <a:rPr lang="ru-RU" dirty="0" err="1" smtClean="0"/>
              <a:t>буяння</a:t>
            </a:r>
            <a:r>
              <a:rPr lang="ru-RU" dirty="0" smtClean="0"/>
              <a:t> та </a:t>
            </a:r>
            <a:r>
              <a:rPr lang="ru-RU" dirty="0" err="1" smtClean="0"/>
              <a:t>любові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візерунок</a:t>
            </a:r>
            <a:r>
              <a:rPr lang="ru-RU" dirty="0" smtClean="0"/>
              <a:t> хмелю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весільна</a:t>
            </a:r>
            <a:r>
              <a:rPr lang="ru-RU" dirty="0" smtClean="0"/>
              <a:t> </a:t>
            </a:r>
            <a:r>
              <a:rPr lang="ru-RU" dirty="0" err="1" smtClean="0"/>
              <a:t>символіка</a:t>
            </a:r>
            <a:r>
              <a:rPr lang="ru-RU" dirty="0" smtClean="0"/>
              <a:t>. Народна </a:t>
            </a:r>
            <a:r>
              <a:rPr lang="ru-RU" dirty="0" err="1" smtClean="0"/>
              <a:t>пісня</a:t>
            </a:r>
            <a:r>
              <a:rPr lang="ru-RU" dirty="0" smtClean="0"/>
              <a:t> </a:t>
            </a:r>
            <a:r>
              <a:rPr lang="ru-RU" dirty="0" err="1" smtClean="0"/>
              <a:t>підказує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витися</a:t>
            </a:r>
            <a:r>
              <a:rPr lang="ru-RU" dirty="0" smtClean="0"/>
              <a:t> — для </a:t>
            </a:r>
            <a:r>
              <a:rPr lang="ru-RU" dirty="0" err="1" smtClean="0"/>
              <a:t>хлопців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бути готовим до </a:t>
            </a:r>
            <a:r>
              <a:rPr lang="ru-RU" dirty="0" err="1" smtClean="0"/>
              <a:t>одруження</a:t>
            </a:r>
            <a:r>
              <a:rPr lang="ru-RU" dirty="0" smtClean="0"/>
              <a:t> як для </a:t>
            </a:r>
            <a:r>
              <a:rPr lang="ru-RU" dirty="0" err="1" smtClean="0"/>
              <a:t>дівчини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 </a:t>
            </a:r>
            <a:r>
              <a:rPr lang="ru-RU" dirty="0" err="1" smtClean="0"/>
              <a:t>іти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пучечки</a:t>
            </a:r>
            <a:r>
              <a:rPr lang="ru-RU" dirty="0" smtClean="0"/>
              <a:t> </a:t>
            </a:r>
            <a:r>
              <a:rPr lang="ru-RU" dirty="0" err="1" smtClean="0"/>
              <a:t>в'язати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Вся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вишивка</a:t>
            </a:r>
            <a:r>
              <a:rPr lang="ru-RU" dirty="0" smtClean="0"/>
              <a:t> </a:t>
            </a:r>
            <a:r>
              <a:rPr lang="ru-RU" dirty="0" err="1" smtClean="0"/>
              <a:t>позначена</a:t>
            </a:r>
            <a:r>
              <a:rPr lang="ru-RU" dirty="0" smtClean="0"/>
              <a:t> </a:t>
            </a:r>
            <a:r>
              <a:rPr lang="ru-RU" dirty="0" err="1" smtClean="0"/>
              <a:t>благословенними</a:t>
            </a:r>
            <a:r>
              <a:rPr lang="ru-RU" dirty="0" smtClean="0"/>
              <a:t> знаками Води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 </a:t>
            </a:r>
            <a:r>
              <a:rPr lang="ru-RU" dirty="0" err="1" smtClean="0"/>
              <a:t>Сонце</a:t>
            </a:r>
            <a:r>
              <a:rPr lang="ru-RU" dirty="0" smtClean="0"/>
              <a:t> часто </a:t>
            </a:r>
            <a:r>
              <a:rPr lang="ru-RU" dirty="0" err="1" smtClean="0"/>
              <a:t>зображується</a:t>
            </a:r>
            <a:r>
              <a:rPr lang="ru-RU" dirty="0" smtClean="0"/>
              <a:t> </a:t>
            </a:r>
            <a:r>
              <a:rPr lang="ru-RU" dirty="0" err="1" smtClean="0"/>
              <a:t>восьмипелюстковою</a:t>
            </a:r>
            <a:r>
              <a:rPr lang="ru-RU" dirty="0" smtClean="0"/>
              <a:t> розеткою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квіткою,а</a:t>
            </a:r>
            <a:r>
              <a:rPr lang="ru-RU" dirty="0" smtClean="0"/>
              <a:t> знак Води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згорнутого</a:t>
            </a:r>
            <a:r>
              <a:rPr lang="ru-RU" dirty="0" smtClean="0"/>
              <a:t> </a:t>
            </a:r>
            <a:r>
              <a:rPr lang="ru-RU" dirty="0" err="1" smtClean="0"/>
              <a:t>вужа</a:t>
            </a:r>
            <a:r>
              <a:rPr lang="ru-RU" dirty="0" smtClean="0"/>
              <a:t>.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стихії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утворили</a:t>
            </a:r>
            <a:r>
              <a:rPr lang="ru-RU" dirty="0" smtClean="0"/>
              <a:t> </a:t>
            </a:r>
            <a:r>
              <a:rPr lang="ru-RU" dirty="0" err="1" smtClean="0"/>
              <a:t>земне</a:t>
            </a:r>
            <a:r>
              <a:rPr lang="ru-RU" dirty="0" smtClean="0"/>
              <a:t> </a:t>
            </a:r>
            <a:r>
              <a:rPr lang="ru-RU" dirty="0" err="1" smtClean="0"/>
              <a:t>життя,а</a:t>
            </a:r>
            <a:r>
              <a:rPr lang="ru-RU" dirty="0" smtClean="0"/>
              <a:t> тому </a:t>
            </a:r>
            <a:r>
              <a:rPr lang="ru-RU" dirty="0" err="1" smtClean="0"/>
              <a:t>їх</a:t>
            </a:r>
            <a:r>
              <a:rPr lang="ru-RU" dirty="0" smtClean="0"/>
              <a:t> треба </a:t>
            </a:r>
            <a:r>
              <a:rPr lang="ru-RU" dirty="0" err="1" smtClean="0"/>
              <a:t>розуміти</a:t>
            </a:r>
            <a:r>
              <a:rPr lang="ru-RU" dirty="0" smtClean="0"/>
              <a:t> як </a:t>
            </a:r>
            <a:r>
              <a:rPr lang="ru-RU" dirty="0" err="1" smtClean="0"/>
              <a:t>вологу</a:t>
            </a:r>
            <a:r>
              <a:rPr lang="ru-RU" dirty="0" smtClean="0"/>
              <a:t> </a:t>
            </a:r>
            <a:r>
              <a:rPr lang="ru-RU" dirty="0" err="1" smtClean="0"/>
              <a:t>материнську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вогненну</a:t>
            </a:r>
            <a:r>
              <a:rPr lang="ru-RU" dirty="0" smtClean="0"/>
              <a:t> </a:t>
            </a:r>
            <a:r>
              <a:rPr lang="ru-RU" dirty="0" err="1" smtClean="0"/>
              <a:t>батьківську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 З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минувшини</a:t>
            </a:r>
            <a:r>
              <a:rPr lang="ru-RU" dirty="0" smtClean="0"/>
              <a:t> </a:t>
            </a:r>
            <a:r>
              <a:rPr lang="ru-RU" dirty="0" err="1" smtClean="0"/>
              <a:t>дійшли</a:t>
            </a:r>
            <a:r>
              <a:rPr lang="ru-RU" dirty="0" smtClean="0"/>
              <a:t> в орнаментах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вишивок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символи-Земля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Водою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життєдайну</a:t>
            </a:r>
            <a:r>
              <a:rPr lang="ru-RU" dirty="0" smtClean="0"/>
              <a:t> </a:t>
            </a:r>
            <a:r>
              <a:rPr lang="ru-RU" dirty="0" err="1" smtClean="0"/>
              <a:t>трійцю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знаки </a:t>
            </a:r>
            <a:r>
              <a:rPr lang="ru-RU" dirty="0" smtClean="0"/>
              <a:t>тих сил, без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неможливе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Ромбічні</a:t>
            </a:r>
            <a:r>
              <a:rPr lang="ru-RU" dirty="0" smtClean="0"/>
              <a:t> знаки на </a:t>
            </a:r>
            <a:r>
              <a:rPr lang="ru-RU" dirty="0" err="1" smtClean="0"/>
              <a:t>плічку-це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символ </a:t>
            </a:r>
            <a:r>
              <a:rPr lang="ru-RU" dirty="0" err="1" smtClean="0"/>
              <a:t>плодоріддя</a:t>
            </a:r>
            <a:r>
              <a:rPr lang="ru-RU" dirty="0" smtClean="0"/>
              <a:t> </a:t>
            </a:r>
            <a:r>
              <a:rPr lang="ru-RU" dirty="0" err="1" smtClean="0"/>
              <a:t>Землі-матері</a:t>
            </a:r>
            <a:r>
              <a:rPr lang="ru-RU" dirty="0" smtClean="0"/>
              <a:t>, щедро </a:t>
            </a:r>
            <a:r>
              <a:rPr lang="ru-RU" dirty="0" err="1" smtClean="0"/>
              <a:t>засіяної</a:t>
            </a:r>
            <a:r>
              <a:rPr lang="ru-RU" dirty="0" smtClean="0"/>
              <a:t>, </a:t>
            </a:r>
            <a:r>
              <a:rPr lang="ru-RU" dirty="0" err="1" smtClean="0"/>
              <a:t>зігрітої</a:t>
            </a:r>
            <a:r>
              <a:rPr lang="ru-RU" dirty="0" smtClean="0"/>
              <a:t> </a:t>
            </a:r>
            <a:r>
              <a:rPr lang="ru-RU" dirty="0" err="1" smtClean="0"/>
              <a:t>Сонцем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буяло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smtClean="0"/>
              <a:t>наше.</a:t>
            </a:r>
          </a:p>
          <a:p>
            <a:endParaRPr lang="ru-RU" dirty="0"/>
          </a:p>
        </p:txBody>
      </p:sp>
      <p:pic>
        <p:nvPicPr>
          <p:cNvPr id="29698" name="Picture 2" descr="http://vushuvka.ru/_ph/1/322317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25492"/>
            <a:ext cx="3779912" cy="3032507"/>
          </a:xfrm>
          <a:prstGeom prst="rect">
            <a:avLst/>
          </a:prstGeom>
          <a:noFill/>
        </p:spPr>
      </p:pic>
      <p:pic>
        <p:nvPicPr>
          <p:cNvPr id="29700" name="Picture 4" descr="http://www.tozak.org.ua/rushnyki/images/18_phru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022">
            <a:off x="1765254" y="4076444"/>
            <a:ext cx="2482731" cy="2554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1"/>
            <a:ext cx="8839200" cy="3888431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 </a:t>
            </a:r>
            <a:r>
              <a:rPr lang="ru-RU" dirty="0" err="1" smtClean="0"/>
              <a:t>вишивки</a:t>
            </a:r>
            <a:r>
              <a:rPr lang="ru-RU" dirty="0" smtClean="0"/>
              <a:t>:</a:t>
            </a:r>
          </a:p>
          <a:p>
            <a:pPr marL="0" indent="36195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Деталі</a:t>
            </a:r>
            <a:r>
              <a:rPr lang="ru-RU" dirty="0" smtClean="0"/>
              <a:t> орнаменту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один одному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основній</a:t>
            </a:r>
            <a:r>
              <a:rPr lang="ru-RU" dirty="0" smtClean="0"/>
              <a:t> </a:t>
            </a:r>
            <a:r>
              <a:rPr lang="ru-RU" dirty="0" err="1" smtClean="0"/>
              <a:t>темі</a:t>
            </a:r>
            <a:r>
              <a:rPr lang="ru-RU" dirty="0" smtClean="0"/>
              <a:t> </a:t>
            </a:r>
            <a:r>
              <a:rPr lang="ru-RU" dirty="0" err="1" smtClean="0"/>
              <a:t>вишивки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2. Орнамент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для </a:t>
            </a:r>
            <a:r>
              <a:rPr lang="ru-RU" dirty="0" err="1" smtClean="0"/>
              <a:t>вишивки</a:t>
            </a:r>
            <a:r>
              <a:rPr lang="ru-RU" dirty="0" smtClean="0"/>
              <a:t>,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повторювати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контури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Виріб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композиційний</a:t>
            </a:r>
            <a:r>
              <a:rPr lang="ru-RU" dirty="0" smtClean="0"/>
              <a:t> центр.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в </a:t>
            </a:r>
            <a:r>
              <a:rPr lang="ru-RU" dirty="0" err="1" smtClean="0"/>
              <a:t>тій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виробу</a:t>
            </a:r>
            <a:r>
              <a:rPr lang="ru-RU" dirty="0" smtClean="0"/>
              <a:t>, яка </a:t>
            </a:r>
            <a:r>
              <a:rPr lang="ru-RU" dirty="0" err="1" smtClean="0"/>
              <a:t>привертатиме</a:t>
            </a:r>
            <a:r>
              <a:rPr lang="ru-RU" dirty="0" smtClean="0"/>
              <a:t>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дотримуватись</a:t>
            </a:r>
            <a:r>
              <a:rPr lang="ru-RU" dirty="0" smtClean="0"/>
              <a:t> </a:t>
            </a:r>
            <a:r>
              <a:rPr lang="ru-RU" dirty="0" err="1" smtClean="0"/>
              <a:t>пропорційності</a:t>
            </a:r>
            <a:r>
              <a:rPr lang="ru-RU" dirty="0" smtClean="0"/>
              <a:t> – </a:t>
            </a:r>
            <a:r>
              <a:rPr lang="ru-RU" dirty="0" err="1" smtClean="0"/>
              <a:t>визначеного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виробом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симетрії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6.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ритм </a:t>
            </a:r>
            <a:r>
              <a:rPr lang="ru-RU" dirty="0" err="1" smtClean="0"/>
              <a:t>композиції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чергування</a:t>
            </a:r>
            <a:r>
              <a:rPr lang="ru-RU" dirty="0" smtClean="0"/>
              <a:t> </a:t>
            </a:r>
            <a:r>
              <a:rPr lang="ru-RU" dirty="0" err="1" smtClean="0"/>
              <a:t>однакових</a:t>
            </a:r>
            <a:r>
              <a:rPr lang="ru-RU" dirty="0" smtClean="0"/>
              <a:t> </a:t>
            </a:r>
            <a:r>
              <a:rPr lang="ru-RU" dirty="0" err="1" smtClean="0"/>
              <a:t>орнаментальних</a:t>
            </a:r>
            <a:r>
              <a:rPr lang="ru-RU" dirty="0" smtClean="0"/>
              <a:t> </a:t>
            </a:r>
            <a:r>
              <a:rPr lang="ru-RU" dirty="0" err="1" smtClean="0"/>
              <a:t>мотивів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1746" name="AutoShape 2" descr="http://www.hllab.dp.ua/Store/texts/costumes/zf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://www.hllab.dp.ua/Store/texts/costumes/zf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www.orfey.net/upload/uf/67b/1246453880_srsryerris-ri-sssrryoryer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://www.orfey.net/upload/uf/67b/1246453880_srsryerris-ri-sssrryoryer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http://www.orfey.net/upload/uf/67b/1246453880_srsryerris-ri-sssrryoryers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6" name="Picture 12" descr="http://www.handbookbride.ru/uploads/posts/2009-07/1246453932_srsryerris-ri-sssrryoryers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119275"/>
            <a:ext cx="2483768" cy="3738724"/>
          </a:xfrm>
          <a:prstGeom prst="rect">
            <a:avLst/>
          </a:prstGeom>
          <a:noFill/>
        </p:spPr>
      </p:pic>
      <p:pic>
        <p:nvPicPr>
          <p:cNvPr id="31758" name="Picture 14" descr="http://www.handbookbride.ru/uploads/posts/2009-07/1246453916_srsryerris-ri-sssrryoryers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30816"/>
            <a:ext cx="4104456" cy="272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fe.pravda.com.ua/images/doc/1/0/10-a5fd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6151">
            <a:off x="371981" y="1225639"/>
            <a:ext cx="3375841" cy="522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iles.ub.ua/article/article/1/904237_912782_13445055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2281">
            <a:off x="4109582" y="2775252"/>
            <a:ext cx="2312803" cy="383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epochtimes.com.ua/upload/iblock/00a/00a7e1c3214734cb2889e17c6f23ba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908">
            <a:off x="6882714" y="3182911"/>
            <a:ext cx="1872351" cy="339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ife.pravda.com.ua/images/doc/1/b/1b8d6-2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0689">
            <a:off x="5087725" y="261158"/>
            <a:ext cx="377556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fe.pravda.com.ua/images/doc/7/-/7-4b6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7853">
            <a:off x="3186089" y="90694"/>
            <a:ext cx="2267580" cy="307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life.pravda.com.ua/images/doc/3/-/3-611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1175">
            <a:off x="114249" y="922419"/>
            <a:ext cx="2376264" cy="31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hllab.dp.ua/Store/texts/costumes/zs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9132">
            <a:off x="2938220" y="3505341"/>
            <a:ext cx="2424850" cy="305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AutoShape 4" descr="http://vushivaem.ru/uploads/posts/2011-10/thumbs/1318166413_551_rushnik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://vushivaem.ru/uploads/posts/2011-10/thumbs/1318166413_551_rushnik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://vushivaem.ru/uploads/posts/2011-10/thumbs/1318166413_551_rushnik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http://vushivaem.ru/uploads/posts/2011-10/thumbs/1318166413_551_rushnik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0" name="Picture 12" descr="http://snezhana.ucoz.ru/_pu/0/49823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4741" y="1700808"/>
            <a:ext cx="3479259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chool.xvatit.com/images/0/0d/IstUkr5-povni-23-vesil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0"/>
            <a:ext cx="5048250" cy="4149080"/>
          </a:xfrm>
          <a:prstGeom prst="rect">
            <a:avLst/>
          </a:prstGeom>
          <a:noFill/>
        </p:spPr>
      </p:pic>
      <p:sp>
        <p:nvSpPr>
          <p:cNvPr id="34820" name="AutoShape 4" descr="http://www.svadbatut.ru/img/2236/54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://www.etoya.ru/files/images/pub/part_1/26357/src/2-3-4.jpg?630_1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://www.etoya.ru/files/images/pub/part_1/26357/src/2-3-4.jpg?630_1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 descr="http://www.etoya.ru/files/images/pub/part_1/26357/src/2-3-4.jpg?630_1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8" name="AutoShape 12" descr="http://www.etoya.ru/files/images/pub/part_1/26357/src/2-3-4.jpg?630_1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30" name="Picture 14" descr="http://www.svadbatut.ru/img/2236/5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3629025" cy="3810000"/>
          </a:xfrm>
          <a:prstGeom prst="rect">
            <a:avLst/>
          </a:prstGeom>
          <a:noFill/>
        </p:spPr>
      </p:pic>
      <p:pic>
        <p:nvPicPr>
          <p:cNvPr id="34832" name="Picture 16" descr="http://www.etoya.ru/files/images/pub/part_1/26357/src/2-3-4.jpg?630_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157192"/>
            <a:ext cx="60007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686800" cy="2664296"/>
          </a:xfrm>
        </p:spPr>
        <p:txBody>
          <a:bodyPr numCol="1">
            <a:normAutofit/>
          </a:bodyPr>
          <a:lstStyle/>
          <a:p>
            <a:pPr marL="0" indent="271463">
              <a:buNone/>
            </a:pPr>
            <a:r>
              <a:rPr lang="ru-RU" sz="2000" dirty="0" smtClean="0"/>
              <a:t>З </a:t>
            </a:r>
            <a:r>
              <a:rPr lang="ru-RU" sz="2000" dirty="0" err="1" smtClean="0"/>
              <a:t>вишивкою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пов'язана</a:t>
            </a:r>
            <a:r>
              <a:rPr lang="ru-RU" sz="2000" dirty="0" smtClean="0"/>
              <a:t> вся </a:t>
            </a:r>
            <a:r>
              <a:rPr lang="ru-RU" sz="2000" dirty="0" err="1" smtClean="0"/>
              <a:t>багатовікова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народу,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пошуки</a:t>
            </a:r>
            <a:r>
              <a:rPr lang="ru-RU" sz="2000" dirty="0" smtClean="0"/>
              <a:t>, </a:t>
            </a:r>
            <a:r>
              <a:rPr lang="ru-RU" sz="2000" dirty="0" err="1" smtClean="0"/>
              <a:t>радість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горе, перемоги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поразки</a:t>
            </a:r>
            <a:r>
              <a:rPr lang="ru-RU" sz="2000" dirty="0" smtClean="0"/>
              <a:t>, </a:t>
            </a:r>
            <a:r>
              <a:rPr lang="ru-RU" sz="2000" dirty="0" err="1" smtClean="0"/>
              <a:t>сподівання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майбутнє</a:t>
            </a:r>
            <a:r>
              <a:rPr lang="ru-RU" sz="2000" dirty="0" smtClean="0"/>
              <a:t>.</a:t>
            </a:r>
          </a:p>
          <a:p>
            <a:pPr marL="0" indent="271463">
              <a:buNone/>
            </a:pPr>
            <a:r>
              <a:rPr lang="ru-RU" sz="2000" dirty="0" err="1" smtClean="0"/>
              <a:t>Нанесення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одяг</a:t>
            </a:r>
            <a:r>
              <a:rPr lang="ru-RU" sz="2000" dirty="0" smtClean="0"/>
              <a:t> </a:t>
            </a:r>
            <a:r>
              <a:rPr lang="ru-RU" sz="2000" dirty="0" err="1" smtClean="0"/>
              <a:t>орнаментів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давнину</a:t>
            </a:r>
            <a:r>
              <a:rPr lang="ru-RU" sz="2000" dirty="0" smtClean="0"/>
              <a:t> мало в першу </a:t>
            </a:r>
            <a:r>
              <a:rPr lang="ru-RU" sz="2000" dirty="0" err="1" smtClean="0"/>
              <a:t>чергу</a:t>
            </a:r>
            <a:r>
              <a:rPr lang="ru-RU" sz="2000" dirty="0" smtClean="0"/>
              <a:t> </a:t>
            </a:r>
            <a:r>
              <a:rPr lang="ru-RU" sz="2000" dirty="0" err="1" smtClean="0"/>
              <a:t>магічне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Розміщення</a:t>
            </a:r>
            <a:r>
              <a:rPr lang="ru-RU" sz="2000" dirty="0" smtClean="0"/>
              <a:t> орнаменту на </a:t>
            </a:r>
            <a:r>
              <a:rPr lang="ru-RU" sz="2000" dirty="0" err="1" smtClean="0"/>
              <a:t>жіночих</a:t>
            </a:r>
            <a:r>
              <a:rPr lang="ru-RU" sz="2000" dirty="0" smtClean="0"/>
              <a:t> сорочках </a:t>
            </a:r>
            <a:r>
              <a:rPr lang="ru-RU" sz="2000" dirty="0" err="1" smtClean="0"/>
              <a:t>пов'язане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шануванням</a:t>
            </a:r>
            <a:r>
              <a:rPr lang="ru-RU" sz="2000" dirty="0" smtClean="0"/>
              <a:t> руки як </a:t>
            </a:r>
            <a:r>
              <a:rPr lang="ru-RU" sz="2000" dirty="0" err="1" smtClean="0"/>
              <a:t>своєрідного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знаряддя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. </a:t>
            </a:r>
            <a:r>
              <a:rPr lang="ru-RU" sz="2000" dirty="0" err="1" smtClean="0"/>
              <a:t>Орнаменти</a:t>
            </a:r>
            <a:r>
              <a:rPr lang="ru-RU" sz="2000" dirty="0" smtClean="0"/>
              <a:t>, </a:t>
            </a:r>
            <a:r>
              <a:rPr lang="ru-RU" sz="2000" dirty="0" err="1" smtClean="0"/>
              <a:t>маючи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символічне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повинні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їй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сили</a:t>
            </a:r>
            <a:r>
              <a:rPr lang="ru-RU" sz="2000" dirty="0" smtClean="0"/>
              <a:t>, </a:t>
            </a:r>
            <a:r>
              <a:rPr lang="ru-RU" sz="2000" dirty="0" err="1" smtClean="0"/>
              <a:t>вправності</a:t>
            </a:r>
            <a:r>
              <a:rPr lang="ru-RU" sz="2000" dirty="0" smtClean="0"/>
              <a:t>.</a:t>
            </a:r>
          </a:p>
          <a:p>
            <a:pPr marL="0" indent="271463">
              <a:buNone/>
            </a:pPr>
            <a:endParaRPr lang="ru-RU" sz="3000" dirty="0" smtClean="0"/>
          </a:p>
        </p:txBody>
      </p:sp>
      <p:sp>
        <p:nvSpPr>
          <p:cNvPr id="1026" name="AutoShape 2" descr="http://www.about-ukraine.com/work_folder/185k_12456634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about-ukraine.com/work_folder/185k_12456634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about-ukraine.com/work_folder/185k_12456634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www.about-ukraine.com/work_folder/185k_12456634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www.about-ukraine.com/work_folder/185k_12456634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www.about-ukraine.com/work_folder/11a_12820950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5988">
            <a:off x="3851354" y="2534396"/>
            <a:ext cx="5040560" cy="3972420"/>
          </a:xfrm>
          <a:prstGeom prst="rect">
            <a:avLst/>
          </a:prstGeom>
          <a:noFill/>
        </p:spPr>
      </p:pic>
      <p:pic>
        <p:nvPicPr>
          <p:cNvPr id="1038" name="Picture 14" descr="http://www.about-ukraine.com/work_folder/185k_1245663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0837">
            <a:off x="320047" y="2787637"/>
            <a:ext cx="2635041" cy="3875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3"/>
            <a:ext cx="8686800" cy="2736303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b="1" i="1" dirty="0" err="1" smtClean="0"/>
              <a:t>Берегиня</a:t>
            </a:r>
            <a:r>
              <a:rPr lang="ru-RU" i="1" dirty="0" smtClean="0"/>
              <a:t> </a:t>
            </a:r>
            <a:r>
              <a:rPr lang="ru-RU" dirty="0" smtClean="0"/>
              <a:t>– символ, </a:t>
            </a:r>
            <a:r>
              <a:rPr lang="ru-RU" dirty="0" err="1" smtClean="0"/>
              <a:t>поширений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. Вона </a:t>
            </a:r>
            <a:r>
              <a:rPr lang="ru-RU" dirty="0" err="1" smtClean="0"/>
              <a:t>і</a:t>
            </a:r>
            <a:r>
              <a:rPr lang="ru-RU" dirty="0" smtClean="0"/>
              <a:t> Дерево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Мати-природа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жінка-Мати</a:t>
            </a:r>
            <a:r>
              <a:rPr lang="ru-RU" dirty="0" smtClean="0"/>
              <a:t>, яка </a:t>
            </a:r>
            <a:r>
              <a:rPr lang="ru-RU" dirty="0" err="1" smtClean="0"/>
              <a:t>дарує</a:t>
            </a:r>
            <a:r>
              <a:rPr lang="ru-RU" dirty="0" smtClean="0"/>
              <a:t> </a:t>
            </a:r>
            <a:r>
              <a:rPr lang="ru-RU" dirty="0" err="1" smtClean="0"/>
              <a:t>світові</a:t>
            </a:r>
            <a:r>
              <a:rPr lang="ru-RU" dirty="0" smtClean="0"/>
              <a:t> </a:t>
            </a:r>
            <a:r>
              <a:rPr lang="ru-RU" dirty="0" err="1" smtClean="0"/>
              <a:t>дитину</a:t>
            </a:r>
            <a:r>
              <a:rPr lang="ru-RU" dirty="0" smtClean="0"/>
              <a:t>. Народ створив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загадковою</a:t>
            </a:r>
            <a:r>
              <a:rPr lang="ru-RU" dirty="0" smtClean="0"/>
              <a:t> </a:t>
            </a:r>
            <a:r>
              <a:rPr lang="ru-RU" dirty="0" err="1" smtClean="0"/>
              <a:t>незнаною</a:t>
            </a:r>
            <a:r>
              <a:rPr lang="ru-RU" dirty="0" smtClean="0"/>
              <a:t> </a:t>
            </a:r>
            <a:r>
              <a:rPr lang="ru-RU" dirty="0" err="1" smtClean="0"/>
              <a:t>квіткою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тримає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материнську</a:t>
            </a:r>
            <a:r>
              <a:rPr lang="ru-RU" dirty="0" smtClean="0"/>
              <a:t> силу </a:t>
            </a:r>
            <a:r>
              <a:rPr lang="ru-RU" dirty="0" err="1" smtClean="0"/>
              <a:t>жінки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b="1" i="1" dirty="0" smtClean="0"/>
              <a:t>Дуб.</a:t>
            </a:r>
            <a:r>
              <a:rPr lang="ru-RU" dirty="0" smtClean="0"/>
              <a:t> Мотив,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зустрічався</a:t>
            </a:r>
            <a:r>
              <a:rPr lang="ru-RU" dirty="0" smtClean="0"/>
              <a:t> на </a:t>
            </a:r>
            <a:r>
              <a:rPr lang="ru-RU" dirty="0" err="1" smtClean="0"/>
              <a:t>парубочих</a:t>
            </a:r>
            <a:r>
              <a:rPr lang="ru-RU" dirty="0" smtClean="0"/>
              <a:t> сорочках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поєднував</a:t>
            </a:r>
            <a:r>
              <a:rPr lang="ru-RU" dirty="0" smtClean="0"/>
              <a:t> у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краси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незвичайної</a:t>
            </a:r>
            <a:r>
              <a:rPr lang="ru-RU" dirty="0" smtClean="0"/>
              <a:t>, </a:t>
            </a:r>
            <a:r>
              <a:rPr lang="ru-RU" dirty="0" err="1" smtClean="0"/>
              <a:t>краси</a:t>
            </a:r>
            <a:r>
              <a:rPr lang="ru-RU" dirty="0" smtClean="0"/>
              <a:t> </a:t>
            </a:r>
            <a:r>
              <a:rPr lang="ru-RU" dirty="0" err="1" smtClean="0"/>
              <a:t>невмирущої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Вважалося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дубі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душі</a:t>
            </a:r>
            <a:r>
              <a:rPr lang="ru-RU" dirty="0" smtClean="0"/>
              <a:t> </a:t>
            </a:r>
            <a:r>
              <a:rPr lang="ru-RU" dirty="0" err="1" smtClean="0"/>
              <a:t>хоробрих</a:t>
            </a:r>
            <a:r>
              <a:rPr lang="ru-RU" dirty="0" smtClean="0"/>
              <a:t> </a:t>
            </a:r>
            <a:r>
              <a:rPr lang="ru-RU" dirty="0" err="1" smtClean="0"/>
              <a:t>воїнів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наймогутніша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над </a:t>
            </a:r>
            <a:r>
              <a:rPr lang="ru-RU" dirty="0" err="1" smtClean="0"/>
              <a:t>злими</a:t>
            </a:r>
            <a:r>
              <a:rPr lang="ru-RU" dirty="0" smtClean="0"/>
              <a:t> силами.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оберігає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усіляких</a:t>
            </a:r>
            <a:r>
              <a:rPr lang="ru-RU" dirty="0" smtClean="0"/>
              <a:t> </a:t>
            </a:r>
            <a:r>
              <a:rPr lang="ru-RU" dirty="0" err="1" smtClean="0"/>
              <a:t>негараздів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злого </a:t>
            </a:r>
            <a:r>
              <a:rPr lang="ru-RU" dirty="0" err="1" smtClean="0"/>
              <a:t>чародійства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7410" name="Picture 2" descr="http://bankreferatov.com.ua/download/referat/ukranoznavstvo/html/1251914/img/1251914_00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5081">
            <a:off x="5455722" y="3829909"/>
            <a:ext cx="3399667" cy="2798440"/>
          </a:xfrm>
          <a:prstGeom prst="rect">
            <a:avLst/>
          </a:prstGeom>
          <a:noFill/>
        </p:spPr>
      </p:pic>
      <p:pic>
        <p:nvPicPr>
          <p:cNvPr id="17412" name="Picture 4" descr="http://www.masters.donntu.edu.ua/2009/kita/stikhar/ind/rush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2160240" cy="2664297"/>
          </a:xfrm>
          <a:prstGeom prst="rect">
            <a:avLst/>
          </a:prstGeom>
          <a:noFill/>
        </p:spPr>
      </p:pic>
      <p:pic>
        <p:nvPicPr>
          <p:cNvPr id="17414" name="Picture 6" descr="http://www.kolyba.org.ua/images/stories/pisanky/derev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8159">
            <a:off x="539552" y="4221088"/>
            <a:ext cx="2257425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6633"/>
            <a:ext cx="8686800" cy="2664296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  <a:tabLst>
                <a:tab pos="0" algn="l"/>
              </a:tabLst>
            </a:pPr>
            <a:r>
              <a:rPr lang="ru-RU" b="1" i="1" dirty="0" smtClean="0"/>
              <a:t>Калина</a:t>
            </a:r>
            <a:r>
              <a:rPr lang="ru-RU" dirty="0" smtClean="0"/>
              <a:t> – дерево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народу. </a:t>
            </a:r>
            <a:r>
              <a:rPr lang="ru-RU" dirty="0" err="1" smtClean="0"/>
              <a:t>Червоні</a:t>
            </a:r>
            <a:r>
              <a:rPr lang="ru-RU" dirty="0" smtClean="0"/>
              <a:t> </a:t>
            </a:r>
            <a:r>
              <a:rPr lang="ru-RU" dirty="0" err="1" smtClean="0"/>
              <a:t>ягоди</a:t>
            </a:r>
            <a:r>
              <a:rPr lang="ru-RU" dirty="0" smtClean="0"/>
              <a:t> </a:t>
            </a:r>
            <a:r>
              <a:rPr lang="ru-RU" dirty="0" err="1" smtClean="0"/>
              <a:t>калини</a:t>
            </a:r>
            <a:r>
              <a:rPr lang="ru-RU" dirty="0" smtClean="0"/>
              <a:t> стали символом </a:t>
            </a:r>
            <a:r>
              <a:rPr lang="ru-RU" dirty="0" err="1" smtClean="0"/>
              <a:t>крові</a:t>
            </a:r>
            <a:r>
              <a:rPr lang="ru-RU" dirty="0" smtClean="0"/>
              <a:t> та </a:t>
            </a:r>
            <a:r>
              <a:rPr lang="ru-RU" dirty="0" err="1" smtClean="0"/>
              <a:t>невмирущого</a:t>
            </a:r>
            <a:r>
              <a:rPr lang="ru-RU" dirty="0" smtClean="0"/>
              <a:t> роду. Калина – символ духовного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: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дівоцтво</a:t>
            </a:r>
            <a:r>
              <a:rPr lang="ru-RU" dirty="0" smtClean="0"/>
              <a:t>, </a:t>
            </a:r>
            <a:r>
              <a:rPr lang="ru-RU" dirty="0" err="1" smtClean="0"/>
              <a:t>любов</a:t>
            </a:r>
            <a:r>
              <a:rPr lang="ru-RU" dirty="0" smtClean="0"/>
              <a:t> та краса, </a:t>
            </a:r>
            <a:r>
              <a:rPr lang="ru-RU" dirty="0" err="1" smtClean="0"/>
              <a:t>заміжжя</a:t>
            </a:r>
            <a:r>
              <a:rPr lang="ru-RU" dirty="0" smtClean="0"/>
              <a:t>, </a:t>
            </a:r>
            <a:r>
              <a:rPr lang="ru-RU" dirty="0" err="1" smtClean="0"/>
              <a:t>радість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горе.</a:t>
            </a:r>
          </a:p>
          <a:p>
            <a:pPr marL="0" indent="361950">
              <a:buNone/>
              <a:tabLst>
                <a:tab pos="0" algn="l"/>
              </a:tabLst>
            </a:pPr>
            <a:r>
              <a:rPr lang="ru-RU" b="1" dirty="0" err="1" smtClean="0"/>
              <a:t>Чорнобривці</a:t>
            </a:r>
            <a:r>
              <a:rPr lang="ru-RU" dirty="0" smtClean="0"/>
              <a:t> - </a:t>
            </a:r>
            <a:r>
              <a:rPr lang="ru-RU" dirty="0" err="1" smtClean="0"/>
              <a:t>поетичний</a:t>
            </a:r>
            <a:r>
              <a:rPr lang="ru-RU" dirty="0" smtClean="0"/>
              <a:t> образ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та </a:t>
            </a:r>
            <a:r>
              <a:rPr lang="ru-RU" dirty="0" err="1" smtClean="0"/>
              <a:t>вишивки</a:t>
            </a:r>
            <a:r>
              <a:rPr lang="ru-RU" dirty="0" smtClean="0"/>
              <a:t>. Через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квіти</a:t>
            </a:r>
            <a:r>
              <a:rPr lang="ru-RU" dirty="0" smtClean="0"/>
              <a:t> </a:t>
            </a:r>
            <a:r>
              <a:rPr lang="ru-RU" dirty="0" err="1" smtClean="0"/>
              <a:t>полюбилися</a:t>
            </a:r>
            <a:r>
              <a:rPr lang="ru-RU" dirty="0" smtClean="0"/>
              <a:t>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народові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часто </a:t>
            </a:r>
            <a:r>
              <a:rPr lang="ru-RU" dirty="0" err="1" smtClean="0"/>
              <a:t>вишивають</a:t>
            </a:r>
            <a:r>
              <a:rPr lang="ru-RU" dirty="0" smtClean="0"/>
              <a:t> на рушниках </a:t>
            </a:r>
            <a:r>
              <a:rPr lang="ru-RU" dirty="0" err="1" smtClean="0"/>
              <a:t>і</a:t>
            </a:r>
            <a:r>
              <a:rPr lang="ru-RU" dirty="0" smtClean="0"/>
              <a:t> сорочках.</a:t>
            </a:r>
          </a:p>
          <a:p>
            <a:pPr marL="0" indent="361950">
              <a:buNone/>
              <a:tabLst>
                <a:tab pos="0" algn="l"/>
              </a:tabLst>
            </a:pPr>
            <a:r>
              <a:rPr lang="ru-RU" dirty="0" err="1" smtClean="0"/>
              <a:t>Візерунок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квітами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вкладається</a:t>
            </a:r>
            <a:r>
              <a:rPr lang="ru-RU" dirty="0" smtClean="0"/>
              <a:t> за законами </a:t>
            </a:r>
            <a:r>
              <a:rPr lang="ru-RU" dirty="0" err="1" smtClean="0"/>
              <a:t>рослинного</a:t>
            </a:r>
            <a:r>
              <a:rPr lang="ru-RU" dirty="0" smtClean="0"/>
              <a:t> орнаменту,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безперервним</a:t>
            </a:r>
            <a:r>
              <a:rPr lang="ru-RU" dirty="0" smtClean="0"/>
              <a:t> </a:t>
            </a:r>
            <a:r>
              <a:rPr lang="ru-RU" dirty="0" err="1" smtClean="0"/>
              <a:t>рухом</a:t>
            </a:r>
            <a:r>
              <a:rPr lang="ru-RU" dirty="0" smtClean="0"/>
              <a:t>. </a:t>
            </a:r>
            <a:r>
              <a:rPr lang="ru-RU" dirty="0" err="1" smtClean="0"/>
              <a:t>Квіти</a:t>
            </a:r>
            <a:r>
              <a:rPr lang="ru-RU" dirty="0" smtClean="0"/>
              <a:t> </a:t>
            </a:r>
            <a:r>
              <a:rPr lang="ru-RU" dirty="0" err="1" smtClean="0"/>
              <a:t>з'єднані</a:t>
            </a:r>
            <a:r>
              <a:rPr lang="ru-RU" dirty="0" smtClean="0"/>
              <a:t> </a:t>
            </a:r>
            <a:r>
              <a:rPr lang="ru-RU" dirty="0" err="1" smtClean="0"/>
              <a:t>ланцюжками-стеблинками</a:t>
            </a:r>
            <a:r>
              <a:rPr lang="ru-RU" dirty="0" smtClean="0"/>
              <a:t> як </a:t>
            </a:r>
            <a:r>
              <a:rPr lang="ru-RU" dirty="0" err="1" smtClean="0"/>
              <a:t>свідчення</a:t>
            </a:r>
            <a:r>
              <a:rPr lang="ru-RU" dirty="0" smtClean="0"/>
              <a:t> </a:t>
            </a:r>
            <a:r>
              <a:rPr lang="ru-RU" dirty="0" err="1" smtClean="0"/>
              <a:t>невпинності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://img.ashkimsin.ru/forums/monthly_06_2009/user251/post26790_img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1278">
            <a:off x="1670629" y="2696305"/>
            <a:ext cx="1274966" cy="2090108"/>
          </a:xfrm>
          <a:prstGeom prst="rect">
            <a:avLst/>
          </a:prstGeom>
          <a:noFill/>
        </p:spPr>
      </p:pic>
      <p:pic>
        <p:nvPicPr>
          <p:cNvPr id="18436" name="Picture 4" descr="http://img0.liveinternet.ru/images/attach/c/0/40/825/4082544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5519936" cy="1379985"/>
          </a:xfrm>
          <a:prstGeom prst="rect">
            <a:avLst/>
          </a:prstGeom>
          <a:noFill/>
        </p:spPr>
      </p:pic>
      <p:pic>
        <p:nvPicPr>
          <p:cNvPr id="18438" name="Picture 6" descr="http://storinka-m.kiev.ua/uploaded/podol_dub_kalyn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8655">
            <a:off x="7121331" y="3719824"/>
            <a:ext cx="1905000" cy="2886076"/>
          </a:xfrm>
          <a:prstGeom prst="rect">
            <a:avLst/>
          </a:prstGeom>
          <a:noFill/>
        </p:spPr>
      </p:pic>
      <p:sp>
        <p:nvSpPr>
          <p:cNvPr id="18440" name="AutoShape 8" descr="http://img1.liveinternet.ru/images/attach/c/4/80/803/80803623_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://img1.liveinternet.ru/images/attach/c/4/80/803/80803623_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://img1.liveinternet.ru/images/attach/c/4/80/803/80803623_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://img1.liveinternet.ru/images/attach/c/4/80/803/80803623_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http://img1.liveinternet.ru/images/attach/c/4/80/803/80803623_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0" name="AutoShape 18" descr="http://img1.liveinternet.ru/images/attach/c/4/80/803/80803623_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4" descr="http://www.krupenichka.ru/images/znaki/rush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0754">
            <a:off x="4444351" y="2599541"/>
            <a:ext cx="2393795" cy="201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1"/>
            <a:ext cx="8686800" cy="259228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Сонце</a:t>
            </a:r>
            <a:r>
              <a:rPr lang="ru-RU" dirty="0" smtClean="0"/>
              <a:t> - </a:t>
            </a:r>
            <a:r>
              <a:rPr lang="ru-RU" dirty="0" err="1" smtClean="0"/>
              <a:t>потужний</a:t>
            </a:r>
            <a:r>
              <a:rPr lang="ru-RU" dirty="0" smtClean="0"/>
              <a:t> </a:t>
            </a:r>
            <a:r>
              <a:rPr lang="ru-RU" dirty="0" err="1" smtClean="0"/>
              <a:t>сакральний</a:t>
            </a:r>
            <a:r>
              <a:rPr lang="ru-RU" dirty="0" smtClean="0"/>
              <a:t> символ. </a:t>
            </a:r>
            <a:r>
              <a:rPr lang="ru-RU" dirty="0" err="1" smtClean="0"/>
              <a:t>Уособлює</a:t>
            </a:r>
            <a:r>
              <a:rPr lang="ru-RU" dirty="0" smtClean="0"/>
              <a:t> </a:t>
            </a:r>
            <a:r>
              <a:rPr lang="ru-RU" dirty="0" err="1" smtClean="0"/>
              <a:t>вогненну</a:t>
            </a:r>
            <a:r>
              <a:rPr lang="ru-RU" dirty="0" smtClean="0"/>
              <a:t> </a:t>
            </a:r>
            <a:r>
              <a:rPr lang="ru-RU" dirty="0" err="1" smtClean="0"/>
              <a:t>батьківську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, а для </a:t>
            </a:r>
            <a:r>
              <a:rPr lang="ru-RU" dirty="0" err="1" smtClean="0"/>
              <a:t>пращурів</a:t>
            </a:r>
            <a:r>
              <a:rPr lang="ru-RU" dirty="0" smtClean="0"/>
              <a:t> - знак священного </a:t>
            </a:r>
            <a:r>
              <a:rPr lang="ru-RU" dirty="0" err="1" smtClean="0"/>
              <a:t>вогню</a:t>
            </a:r>
            <a:r>
              <a:rPr lang="ru-RU" dirty="0" smtClean="0"/>
              <a:t>.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зображають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восьмикінечної</a:t>
            </a:r>
            <a:r>
              <a:rPr lang="ru-RU" dirty="0" smtClean="0"/>
              <a:t> розетки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сама по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енергетичний</a:t>
            </a:r>
            <a:r>
              <a:rPr lang="ru-RU" dirty="0" smtClean="0"/>
              <a:t> заряд,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свастик, </a:t>
            </a:r>
            <a:r>
              <a:rPr lang="ru-RU" dirty="0" err="1" smtClean="0"/>
              <a:t>ромбів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променями</a:t>
            </a:r>
            <a:r>
              <a:rPr lang="ru-RU" dirty="0" smtClean="0"/>
              <a:t>, </a:t>
            </a:r>
            <a:r>
              <a:rPr lang="ru-RU" dirty="0" err="1" smtClean="0"/>
              <a:t>хрестів</a:t>
            </a:r>
            <a:r>
              <a:rPr lang="ru-RU" dirty="0" smtClean="0"/>
              <a:t> у </a:t>
            </a:r>
            <a:r>
              <a:rPr lang="ru-RU" dirty="0" err="1" smtClean="0"/>
              <a:t>колі</a:t>
            </a:r>
            <a:r>
              <a:rPr lang="ru-RU" dirty="0" smtClean="0"/>
              <a:t>. </a:t>
            </a:r>
          </a:p>
          <a:p>
            <a:pPr marL="0" indent="361950">
              <a:buNone/>
            </a:pPr>
            <a:r>
              <a:rPr lang="ru-RU" b="1" dirty="0" smtClean="0"/>
              <a:t>Вода</a:t>
            </a:r>
            <a:r>
              <a:rPr lang="ru-RU" dirty="0" smtClean="0"/>
              <a:t> - друга </a:t>
            </a:r>
            <a:r>
              <a:rPr lang="ru-RU" dirty="0" err="1" smtClean="0"/>
              <a:t>стихія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утворила</a:t>
            </a:r>
            <a:r>
              <a:rPr lang="ru-RU" dirty="0" smtClean="0"/>
              <a:t> </a:t>
            </a:r>
            <a:r>
              <a:rPr lang="ru-RU" dirty="0" err="1" smtClean="0"/>
              <a:t>земне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Втілює</a:t>
            </a:r>
            <a:r>
              <a:rPr lang="ru-RU" dirty="0" smtClean="0"/>
              <a:t> </a:t>
            </a:r>
            <a:r>
              <a:rPr lang="ru-RU" dirty="0" err="1" smtClean="0"/>
              <a:t>вологу</a:t>
            </a:r>
            <a:r>
              <a:rPr lang="ru-RU" dirty="0" smtClean="0"/>
              <a:t> </a:t>
            </a:r>
            <a:r>
              <a:rPr lang="ru-RU" dirty="0" err="1" smtClean="0"/>
              <a:t>материнську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. Знак води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згорнуту</a:t>
            </a:r>
            <a:r>
              <a:rPr lang="ru-RU" dirty="0" smtClean="0"/>
              <a:t> </a:t>
            </a:r>
            <a:r>
              <a:rPr lang="ru-RU" dirty="0" err="1" smtClean="0"/>
              <a:t>змію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хвилясту</a:t>
            </a:r>
            <a:r>
              <a:rPr lang="ru-RU" dirty="0" smtClean="0"/>
              <a:t> </a:t>
            </a:r>
            <a:r>
              <a:rPr lang="ru-RU" dirty="0" err="1" smtClean="0"/>
              <a:t>лінію</a:t>
            </a:r>
            <a:r>
              <a:rPr lang="ru-RU" dirty="0" smtClean="0"/>
              <a:t>. </a:t>
            </a:r>
          </a:p>
          <a:p>
            <a:pPr marL="0" indent="361950">
              <a:buNone/>
            </a:pPr>
            <a:r>
              <a:rPr lang="ru-RU" b="1" dirty="0" smtClean="0"/>
              <a:t>Земля</a:t>
            </a:r>
            <a:r>
              <a:rPr lang="ru-RU" dirty="0" smtClean="0"/>
              <a:t> - символ </a:t>
            </a:r>
            <a:r>
              <a:rPr lang="ru-RU" dirty="0" err="1" smtClean="0"/>
              <a:t>плодючості</a:t>
            </a:r>
            <a:r>
              <a:rPr lang="ru-RU" dirty="0" smtClean="0"/>
              <a:t>, щедро </a:t>
            </a:r>
            <a:r>
              <a:rPr lang="ru-RU" dirty="0" err="1" smtClean="0"/>
              <a:t>засіяної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зображений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ромбів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Ці</a:t>
            </a:r>
            <a:r>
              <a:rPr lang="ru-RU" dirty="0" smtClean="0"/>
              <a:t> знаки,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дійшли</a:t>
            </a:r>
            <a:r>
              <a:rPr lang="ru-RU" dirty="0" smtClean="0"/>
              <a:t> до нас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глибокої</a:t>
            </a:r>
            <a:r>
              <a:rPr lang="ru-RU" dirty="0" smtClean="0"/>
              <a:t> </a:t>
            </a:r>
            <a:r>
              <a:rPr lang="ru-RU" dirty="0" err="1" smtClean="0"/>
              <a:t>минувшини</a:t>
            </a:r>
            <a:r>
              <a:rPr lang="ru-RU" dirty="0" smtClean="0"/>
              <a:t> - </a:t>
            </a:r>
            <a:r>
              <a:rPr lang="ru-RU" dirty="0" err="1" smtClean="0"/>
              <a:t>Сонце</a:t>
            </a:r>
            <a:r>
              <a:rPr lang="ru-RU" dirty="0" smtClean="0"/>
              <a:t>, Вода </a:t>
            </a:r>
            <a:r>
              <a:rPr lang="ru-RU" dirty="0" err="1" smtClean="0"/>
              <a:t>і</a:t>
            </a:r>
            <a:r>
              <a:rPr lang="ru-RU" dirty="0" smtClean="0"/>
              <a:t> Земля -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життєдайну</a:t>
            </a:r>
            <a:r>
              <a:rPr lang="ru-RU" dirty="0" smtClean="0"/>
              <a:t> </a:t>
            </a:r>
            <a:r>
              <a:rPr lang="ru-RU" dirty="0" err="1" smtClean="0"/>
              <a:t>трійцю</a:t>
            </a:r>
            <a:r>
              <a:rPr lang="ru-RU" dirty="0" smtClean="0"/>
              <a:t>. Вони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неподільними</a:t>
            </a:r>
            <a:r>
              <a:rPr lang="ru-RU" dirty="0" smtClean="0"/>
              <a:t> в орнаментах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вишивки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19462" name="Picture 6" descr="http://s007.radikal.ru/i302/1105/75/648b8f728d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1986">
            <a:off x="268044" y="2713110"/>
            <a:ext cx="4939308" cy="3704481"/>
          </a:xfrm>
          <a:prstGeom prst="rect">
            <a:avLst/>
          </a:prstGeom>
          <a:noFill/>
        </p:spPr>
      </p:pic>
      <p:pic>
        <p:nvPicPr>
          <p:cNvPr id="19458" name="Picture 2" descr="http://img1.liveinternet.ru/images/attach/c/5/84/871/84871163_jarilosol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460">
            <a:off x="5731166" y="3340826"/>
            <a:ext cx="3284983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5688632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Зірки</a:t>
            </a:r>
            <a:r>
              <a:rPr lang="ru-RU" dirty="0" smtClean="0"/>
              <a:t> - символ </a:t>
            </a:r>
            <a:r>
              <a:rPr lang="ru-RU" dirty="0" err="1" smtClean="0"/>
              <a:t>уявлення</a:t>
            </a:r>
            <a:r>
              <a:rPr lang="ru-RU" dirty="0" smtClean="0"/>
              <a:t> про структуру космосу. У </a:t>
            </a:r>
            <a:r>
              <a:rPr lang="ru-RU" dirty="0" err="1" smtClean="0"/>
              <a:t>вишивці</a:t>
            </a:r>
            <a:r>
              <a:rPr lang="ru-RU" dirty="0" smtClean="0"/>
              <a:t> вони не </a:t>
            </a:r>
            <a:r>
              <a:rPr lang="ru-RU" dirty="0" err="1" smtClean="0"/>
              <a:t>розкидані</a:t>
            </a:r>
            <a:r>
              <a:rPr lang="ru-RU" dirty="0" smtClean="0"/>
              <a:t> хаотично, а </a:t>
            </a:r>
            <a:r>
              <a:rPr lang="ru-RU" dirty="0" err="1" smtClean="0"/>
              <a:t>зібрані</a:t>
            </a:r>
            <a:r>
              <a:rPr lang="ru-RU" dirty="0" smtClean="0"/>
              <a:t> у </a:t>
            </a:r>
            <a:r>
              <a:rPr lang="ru-RU" dirty="0" err="1" smtClean="0"/>
              <a:t>геометричний</a:t>
            </a:r>
            <a:r>
              <a:rPr lang="ru-RU" dirty="0" smtClean="0"/>
              <a:t> орнамент </a:t>
            </a:r>
            <a:r>
              <a:rPr lang="ru-RU" dirty="0" err="1" smtClean="0"/>
              <a:t>впорядковано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гармонійно</a:t>
            </a:r>
            <a:r>
              <a:rPr lang="ru-RU" dirty="0" smtClean="0"/>
              <a:t>, як </a:t>
            </a:r>
            <a:r>
              <a:rPr lang="ru-RU" dirty="0" err="1" smtClean="0"/>
              <a:t>Всесвіт</a:t>
            </a:r>
            <a:r>
              <a:rPr lang="ru-RU" dirty="0" smtClean="0"/>
              <a:t>. І </a:t>
            </a:r>
            <a:r>
              <a:rPr lang="ru-RU" dirty="0" err="1" smtClean="0"/>
              <a:t>знов-таки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візерунком</a:t>
            </a:r>
            <a:r>
              <a:rPr lang="ru-RU" dirty="0" smtClean="0"/>
              <a:t> щедро </a:t>
            </a:r>
            <a:r>
              <a:rPr lang="ru-RU" dirty="0" err="1" smtClean="0"/>
              <a:t>прикрашають</a:t>
            </a:r>
            <a:r>
              <a:rPr lang="ru-RU" dirty="0" smtClean="0"/>
              <a:t> </a:t>
            </a:r>
            <a:r>
              <a:rPr lang="ru-RU" dirty="0" err="1" smtClean="0"/>
              <a:t>вишивку</a:t>
            </a:r>
            <a:r>
              <a:rPr lang="ru-RU" dirty="0" smtClean="0"/>
              <a:t> як зернами,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дадуть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паростки</a:t>
            </a:r>
            <a:r>
              <a:rPr lang="ru-RU" dirty="0" smtClean="0"/>
              <a:t>. </a:t>
            </a:r>
          </a:p>
          <a:p>
            <a:pPr marL="0" indent="361950">
              <a:buNone/>
            </a:pPr>
            <a:r>
              <a:rPr lang="ru-RU" b="1" dirty="0" err="1" smtClean="0"/>
              <a:t>Хрест</a:t>
            </a:r>
            <a:r>
              <a:rPr lang="ru-RU" dirty="0" smtClean="0"/>
              <a:t> - </a:t>
            </a:r>
            <a:r>
              <a:rPr lang="ru-RU" dirty="0" err="1" smtClean="0"/>
              <a:t>провідний</a:t>
            </a:r>
            <a:r>
              <a:rPr lang="ru-RU" dirty="0" smtClean="0"/>
              <a:t> </a:t>
            </a:r>
            <a:r>
              <a:rPr lang="ru-RU" dirty="0" err="1" smtClean="0"/>
              <a:t>магічний</a:t>
            </a:r>
            <a:r>
              <a:rPr lang="ru-RU" dirty="0" smtClean="0"/>
              <a:t> знак. Є </a:t>
            </a:r>
            <a:r>
              <a:rPr lang="ru-RU" dirty="0" err="1" smtClean="0"/>
              <a:t>прадавнім</a:t>
            </a:r>
            <a:r>
              <a:rPr lang="ru-RU" dirty="0" smtClean="0"/>
              <a:t> символом </a:t>
            </a:r>
            <a:r>
              <a:rPr lang="ru-RU" dirty="0" err="1" smtClean="0"/>
              <a:t>поєднаних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батьківської</a:t>
            </a:r>
            <a:r>
              <a:rPr lang="ru-RU" dirty="0" smtClean="0"/>
              <a:t> та </a:t>
            </a:r>
            <a:r>
              <a:rPr lang="ru-RU" dirty="0" err="1" smtClean="0"/>
              <a:t>вологої</a:t>
            </a:r>
            <a:r>
              <a:rPr lang="ru-RU" dirty="0" smtClean="0"/>
              <a:t> </a:t>
            </a:r>
            <a:r>
              <a:rPr lang="ru-RU" dirty="0" err="1" smtClean="0"/>
              <a:t>материнської</a:t>
            </a:r>
            <a:r>
              <a:rPr lang="ru-RU" dirty="0" smtClean="0"/>
              <a:t> </a:t>
            </a:r>
            <a:r>
              <a:rPr lang="ru-RU" dirty="0" err="1" smtClean="0"/>
              <a:t>енергій</a:t>
            </a:r>
            <a:r>
              <a:rPr lang="ru-RU" dirty="0" smtClean="0"/>
              <a:t>. </a:t>
            </a:r>
            <a:r>
              <a:rPr lang="ru-RU" dirty="0" err="1" smtClean="0"/>
              <a:t>Хрест</a:t>
            </a:r>
            <a:r>
              <a:rPr lang="ru-RU" dirty="0" smtClean="0"/>
              <a:t> </a:t>
            </a:r>
            <a:r>
              <a:rPr lang="ru-RU" dirty="0" err="1" smtClean="0"/>
              <a:t>благословляє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 на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, тому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вишивають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весільних</a:t>
            </a:r>
            <a:r>
              <a:rPr lang="ru-RU" dirty="0" smtClean="0"/>
              <a:t> рушниках, при </a:t>
            </a:r>
            <a:r>
              <a:rPr lang="ru-RU" dirty="0" err="1" smtClean="0"/>
              <a:t>цьому</a:t>
            </a:r>
            <a:r>
              <a:rPr lang="ru-RU" dirty="0" smtClean="0"/>
              <a:t> часто </a:t>
            </a:r>
            <a:r>
              <a:rPr lang="ru-RU" dirty="0" err="1" smtClean="0"/>
              <a:t>вплітають</a:t>
            </a:r>
            <a:r>
              <a:rPr lang="ru-RU" dirty="0" smtClean="0"/>
              <a:t> в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візерунок</a:t>
            </a:r>
            <a:r>
              <a:rPr lang="ru-RU" dirty="0" smtClean="0"/>
              <a:t>, </a:t>
            </a:r>
            <a:r>
              <a:rPr lang="ru-RU" dirty="0" err="1" smtClean="0"/>
              <a:t>роблячи</a:t>
            </a:r>
            <a:r>
              <a:rPr lang="ru-RU" dirty="0" smtClean="0"/>
              <a:t> </a:t>
            </a:r>
            <a:r>
              <a:rPr lang="ru-RU" dirty="0" err="1" smtClean="0"/>
              <a:t>непомітним</a:t>
            </a:r>
            <a:r>
              <a:rPr lang="ru-RU" dirty="0" smtClean="0"/>
              <a:t>. </a:t>
            </a:r>
          </a:p>
          <a:p>
            <a:pPr marL="0" indent="361950">
              <a:buNone/>
            </a:pPr>
            <a:r>
              <a:rPr lang="ru-RU" b="1" dirty="0" err="1" smtClean="0"/>
              <a:t>Вінець</a:t>
            </a:r>
            <a:r>
              <a:rPr lang="ru-RU" b="1" dirty="0" smtClean="0"/>
              <a:t>, </a:t>
            </a:r>
            <a:r>
              <a:rPr lang="ru-RU" b="1" dirty="0" err="1" smtClean="0"/>
              <a:t>вінок</a:t>
            </a:r>
            <a:r>
              <a:rPr lang="ru-RU" b="1" dirty="0" smtClean="0"/>
              <a:t> </a:t>
            </a:r>
            <a:r>
              <a:rPr lang="ru-RU" b="1" dirty="0" err="1" smtClean="0"/>
              <a:t>або</a:t>
            </a:r>
            <a:r>
              <a:rPr lang="ru-RU" b="1" dirty="0" smtClean="0"/>
              <a:t> </a:t>
            </a:r>
            <a:r>
              <a:rPr lang="ru-RU" b="1" dirty="0" err="1" smtClean="0"/>
              <a:t>кільця</a:t>
            </a:r>
            <a:r>
              <a:rPr lang="ru-RU" dirty="0" smtClean="0"/>
              <a:t> -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прямий</a:t>
            </a:r>
            <a:r>
              <a:rPr lang="ru-RU" dirty="0" smtClean="0"/>
              <a:t> </a:t>
            </a:r>
            <a:r>
              <a:rPr lang="ru-RU" dirty="0" err="1" smtClean="0"/>
              <a:t>символізм</a:t>
            </a:r>
            <a:r>
              <a:rPr lang="ru-RU" dirty="0" smtClean="0"/>
              <a:t>. </a:t>
            </a:r>
            <a:r>
              <a:rPr lang="ru-RU" dirty="0" err="1" smtClean="0"/>
              <a:t>Вишиваючи</a:t>
            </a:r>
            <a:r>
              <a:rPr lang="ru-RU" dirty="0" smtClean="0"/>
              <a:t> </a:t>
            </a:r>
            <a:r>
              <a:rPr lang="ru-RU" dirty="0" err="1" smtClean="0"/>
              <a:t>весільного</a:t>
            </a:r>
            <a:r>
              <a:rPr lang="ru-RU" dirty="0" smtClean="0"/>
              <a:t> рушника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обручками</a:t>
            </a:r>
            <a:r>
              <a:rPr lang="ru-RU" dirty="0" smtClean="0"/>
              <a:t>,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пам'ятати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не </a:t>
            </a:r>
            <a:r>
              <a:rPr lang="ru-RU" dirty="0" err="1" smtClean="0"/>
              <a:t>повинні</a:t>
            </a:r>
            <a:r>
              <a:rPr lang="ru-RU" dirty="0" smtClean="0"/>
              <a:t> бути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зімкнутими</a:t>
            </a:r>
            <a:r>
              <a:rPr lang="ru-RU" dirty="0" smtClean="0"/>
              <a:t>. </a:t>
            </a:r>
          </a:p>
          <a:p>
            <a:pPr marL="0" indent="361950">
              <a:buNone/>
            </a:pPr>
            <a:r>
              <a:rPr lang="ru-RU" b="1" dirty="0" smtClean="0"/>
              <a:t>Соловей та зозуля</a:t>
            </a:r>
            <a:r>
              <a:rPr lang="ru-RU" dirty="0" smtClean="0"/>
              <a:t> - </a:t>
            </a:r>
            <a:r>
              <a:rPr lang="ru-RU" dirty="0" err="1" smtClean="0"/>
              <a:t>вишиваються</a:t>
            </a:r>
            <a:r>
              <a:rPr lang="ru-RU" dirty="0" smtClean="0"/>
              <a:t> на </a:t>
            </a:r>
            <a:r>
              <a:rPr lang="ru-RU" dirty="0" err="1" smtClean="0"/>
              <a:t>дівочих</a:t>
            </a:r>
            <a:r>
              <a:rPr lang="ru-RU" dirty="0" smtClean="0"/>
              <a:t> рушниках.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саджають</a:t>
            </a:r>
            <a:r>
              <a:rPr lang="ru-RU" dirty="0" smtClean="0"/>
              <a:t> на </a:t>
            </a:r>
            <a:r>
              <a:rPr lang="ru-RU" dirty="0" err="1" smtClean="0"/>
              <a:t>гілки</a:t>
            </a:r>
            <a:r>
              <a:rPr lang="ru-RU" dirty="0" smtClean="0"/>
              <a:t> </a:t>
            </a:r>
            <a:r>
              <a:rPr lang="ru-RU" dirty="0" err="1" smtClean="0"/>
              <a:t>калини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символізує</a:t>
            </a:r>
            <a:r>
              <a:rPr lang="ru-RU" dirty="0" smtClean="0"/>
              <a:t> </a:t>
            </a:r>
            <a:r>
              <a:rPr lang="ru-RU" dirty="0" err="1" smtClean="0"/>
              <a:t>продовження</a:t>
            </a:r>
            <a:r>
              <a:rPr lang="ru-RU" dirty="0" smtClean="0"/>
              <a:t> роду. </a:t>
            </a:r>
          </a:p>
          <a:p>
            <a:pPr marL="0" indent="361950">
              <a:buNone/>
            </a:pPr>
            <a:r>
              <a:rPr lang="ru-RU" dirty="0" smtClean="0"/>
              <a:t>      На </a:t>
            </a:r>
            <a:r>
              <a:rPr lang="ru-RU" dirty="0" err="1" smtClean="0"/>
              <a:t>весільних</a:t>
            </a:r>
            <a:r>
              <a:rPr lang="ru-RU" dirty="0" smtClean="0"/>
              <a:t> рушниках </a:t>
            </a:r>
            <a:r>
              <a:rPr lang="ru-RU" dirty="0" err="1" smtClean="0"/>
              <a:t>вишивають</a:t>
            </a:r>
            <a:r>
              <a:rPr lang="ru-RU" dirty="0" smtClean="0"/>
              <a:t> пари </a:t>
            </a:r>
            <a:r>
              <a:rPr lang="ru-RU" dirty="0" err="1" smtClean="0"/>
              <a:t>голубів</a:t>
            </a:r>
            <a:r>
              <a:rPr lang="ru-RU" dirty="0" smtClean="0"/>
              <a:t> як</a:t>
            </a:r>
          </a:p>
          <a:p>
            <a:pPr marL="0" indent="361950">
              <a:buNone/>
            </a:pPr>
            <a:r>
              <a:rPr lang="ru-RU" dirty="0" smtClean="0"/>
              <a:t> символ </a:t>
            </a:r>
            <a:r>
              <a:rPr lang="ru-RU" dirty="0" err="1" smtClean="0"/>
              <a:t>любові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злагоди</a:t>
            </a:r>
            <a:r>
              <a:rPr lang="ru-RU" dirty="0" smtClean="0"/>
              <a:t>, </a:t>
            </a:r>
            <a:r>
              <a:rPr lang="ru-RU" dirty="0" err="1" smtClean="0"/>
              <a:t>півнів</a:t>
            </a:r>
            <a:r>
              <a:rPr lang="ru-RU" dirty="0" smtClean="0"/>
              <a:t> як початок нового дня,</a:t>
            </a:r>
          </a:p>
          <a:p>
            <a:pPr marL="0" indent="361950">
              <a:buNone/>
            </a:pPr>
            <a:r>
              <a:rPr lang="ru-RU" dirty="0" smtClean="0"/>
              <a:t> нового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лебедів</a:t>
            </a:r>
            <a:r>
              <a:rPr lang="ru-RU" dirty="0" smtClean="0"/>
              <a:t> на знак </a:t>
            </a:r>
            <a:r>
              <a:rPr lang="ru-RU" dirty="0" err="1" smtClean="0"/>
              <a:t>вірності</a:t>
            </a:r>
            <a:r>
              <a:rPr lang="ru-RU" dirty="0" smtClean="0"/>
              <a:t> один одному.  </a:t>
            </a:r>
          </a:p>
          <a:p>
            <a:pPr marL="0" indent="361950">
              <a:buNone/>
            </a:pPr>
            <a:r>
              <a:rPr lang="ru-RU" b="1" dirty="0" err="1" smtClean="0"/>
              <a:t>Павич</a:t>
            </a:r>
            <a:r>
              <a:rPr lang="ru-RU" dirty="0" smtClean="0"/>
              <a:t> - жар-птаха,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сонячну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поважна</a:t>
            </a:r>
            <a:r>
              <a:rPr lang="ru-RU" dirty="0" smtClean="0"/>
              <a:t> пташка </a:t>
            </a:r>
            <a:r>
              <a:rPr lang="ru-RU" dirty="0" err="1" smtClean="0"/>
              <a:t>уособлює</a:t>
            </a:r>
            <a:r>
              <a:rPr lang="ru-RU" dirty="0" smtClean="0"/>
              <a:t> </a:t>
            </a:r>
            <a:r>
              <a:rPr lang="ru-RU" dirty="0" err="1" smtClean="0"/>
              <a:t>сімейне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 та</a:t>
            </a:r>
          </a:p>
          <a:p>
            <a:pPr marL="0" indent="361950">
              <a:buNone/>
            </a:pPr>
            <a:r>
              <a:rPr lang="ru-RU" dirty="0" smtClean="0"/>
              <a:t> </a:t>
            </a:r>
            <a:r>
              <a:rPr lang="ru-RU" dirty="0" err="1" smtClean="0"/>
              <a:t>благополуччя</a:t>
            </a:r>
            <a:r>
              <a:rPr lang="ru-RU" dirty="0" smtClean="0"/>
              <a:t>. </a:t>
            </a:r>
          </a:p>
          <a:p>
            <a:pPr marL="0" indent="361950"/>
            <a:endParaRPr lang="ru-RU" dirty="0"/>
          </a:p>
        </p:txBody>
      </p:sp>
      <p:pic>
        <p:nvPicPr>
          <p:cNvPr id="4" name="Рисунок 3" descr="http://life.pravda.com.ua/images/doc/8/-/8-36f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5014">
            <a:off x="7031218" y="3689923"/>
            <a:ext cx="1705799" cy="30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2" descr="http://spusk.com.ua/upload/panna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://spusk.com.ua/upload/panna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3240360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Павич</a:t>
            </a:r>
            <a:r>
              <a:rPr lang="ru-RU" dirty="0" smtClean="0"/>
              <a:t> - жар-птаха,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сонячну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поважна</a:t>
            </a:r>
            <a:r>
              <a:rPr lang="ru-RU" dirty="0" smtClean="0"/>
              <a:t> пташка </a:t>
            </a:r>
            <a:r>
              <a:rPr lang="ru-RU" dirty="0" err="1" smtClean="0"/>
              <a:t>уособлює</a:t>
            </a:r>
            <a:r>
              <a:rPr lang="ru-RU" dirty="0" smtClean="0"/>
              <a:t> </a:t>
            </a:r>
            <a:r>
              <a:rPr lang="ru-RU" dirty="0" err="1" smtClean="0"/>
              <a:t>сімейне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 та </a:t>
            </a:r>
            <a:r>
              <a:rPr lang="ru-RU" dirty="0" err="1" smtClean="0"/>
              <a:t>благополуччя</a:t>
            </a:r>
            <a:r>
              <a:rPr lang="ru-RU" dirty="0" smtClean="0"/>
              <a:t>. </a:t>
            </a:r>
          </a:p>
          <a:p>
            <a:pPr marL="0" indent="361950">
              <a:buNone/>
            </a:pPr>
            <a:r>
              <a:rPr lang="ru-RU" b="1" dirty="0" err="1" smtClean="0"/>
              <a:t>Ластівка</a:t>
            </a:r>
            <a:r>
              <a:rPr lang="ru-RU" dirty="0" smtClean="0"/>
              <a:t> - пташка,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добрі</a:t>
            </a:r>
            <a:r>
              <a:rPr lang="ru-RU" dirty="0" smtClean="0"/>
              <a:t> </a:t>
            </a:r>
            <a:r>
              <a:rPr lang="ru-RU" dirty="0" err="1" smtClean="0"/>
              <a:t>новини</a:t>
            </a:r>
            <a:r>
              <a:rPr lang="ru-RU" dirty="0" smtClean="0"/>
              <a:t>, знак </a:t>
            </a:r>
            <a:r>
              <a:rPr lang="ru-RU" dirty="0" err="1" smtClean="0"/>
              <a:t>весни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початку нового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Соколи</a:t>
            </a:r>
            <a:r>
              <a:rPr lang="ru-RU" dirty="0" smtClean="0"/>
              <a:t>, голуби, </a:t>
            </a:r>
            <a:r>
              <a:rPr lang="ru-RU" dirty="0" err="1" smtClean="0"/>
              <a:t>півні</a:t>
            </a:r>
            <a:r>
              <a:rPr lang="ru-RU" dirty="0" smtClean="0"/>
              <a:t>, -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 молодят.</a:t>
            </a:r>
          </a:p>
          <a:p>
            <a:pPr marL="0" indent="361950">
              <a:buNone/>
            </a:pPr>
            <a:r>
              <a:rPr lang="ru-RU" dirty="0" smtClean="0"/>
              <a:t>Парне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 у народному </a:t>
            </a:r>
            <a:r>
              <a:rPr lang="ru-RU" dirty="0" err="1" smtClean="0"/>
              <a:t>мистецтві</a:t>
            </a:r>
            <a:r>
              <a:rPr lang="ru-RU" dirty="0" smtClean="0"/>
              <a:t> </a:t>
            </a:r>
            <a:r>
              <a:rPr lang="ru-RU" dirty="0" err="1" smtClean="0"/>
              <a:t>уособлює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вірність</a:t>
            </a:r>
            <a:r>
              <a:rPr lang="ru-RU" dirty="0" smtClean="0"/>
              <a:t>.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вишивати</a:t>
            </a:r>
            <a:r>
              <a:rPr lang="ru-RU" dirty="0" smtClean="0"/>
              <a:t> на рушнику </a:t>
            </a:r>
            <a:r>
              <a:rPr lang="ru-RU" dirty="0" err="1" smtClean="0"/>
              <a:t>пташок</a:t>
            </a:r>
            <a:r>
              <a:rPr lang="ru-RU" dirty="0" smtClean="0"/>
              <a:t> не в </a:t>
            </a:r>
            <a:r>
              <a:rPr lang="ru-RU" dirty="0" err="1" smtClean="0"/>
              <a:t>парі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Розміщують</a:t>
            </a:r>
            <a:r>
              <a:rPr lang="ru-RU" dirty="0" smtClean="0"/>
              <a:t> </a:t>
            </a:r>
            <a:r>
              <a:rPr lang="ru-RU" dirty="0" err="1" smtClean="0"/>
              <a:t>птахів</a:t>
            </a:r>
            <a:r>
              <a:rPr lang="ru-RU" dirty="0" smtClean="0"/>
              <a:t> </a:t>
            </a:r>
            <a:r>
              <a:rPr lang="ru-RU" dirty="0" err="1" smtClean="0"/>
              <a:t>голівками</a:t>
            </a:r>
            <a:r>
              <a:rPr lang="ru-RU" dirty="0" smtClean="0"/>
              <a:t> один до одного. </a:t>
            </a:r>
            <a:r>
              <a:rPr lang="ru-RU" dirty="0" err="1" smtClean="0"/>
              <a:t>Іноді</a:t>
            </a:r>
            <a:r>
              <a:rPr lang="ru-RU" dirty="0" smtClean="0"/>
              <a:t>  вони </a:t>
            </a:r>
            <a:r>
              <a:rPr lang="ru-RU" dirty="0" err="1" smtClean="0"/>
              <a:t>тримають</a:t>
            </a:r>
            <a:r>
              <a:rPr lang="ru-RU" dirty="0" smtClean="0"/>
              <a:t> у клювиках </a:t>
            </a:r>
            <a:r>
              <a:rPr lang="ru-RU" dirty="0" err="1" smtClean="0"/>
              <a:t>гілочку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ягідку</a:t>
            </a:r>
            <a:r>
              <a:rPr lang="ru-RU" dirty="0" smtClean="0"/>
              <a:t> </a:t>
            </a:r>
            <a:r>
              <a:rPr lang="ru-RU" dirty="0" err="1" smtClean="0"/>
              <a:t>калини</a:t>
            </a:r>
            <a:r>
              <a:rPr lang="ru-RU" dirty="0" smtClean="0"/>
              <a:t>. </a:t>
            </a:r>
          </a:p>
          <a:p>
            <a:pPr marL="0" indent="361950">
              <a:buNone/>
            </a:pPr>
            <a:r>
              <a:rPr lang="ru-RU" b="1" dirty="0" smtClean="0"/>
              <a:t>Орел</a:t>
            </a:r>
            <a:r>
              <a:rPr lang="ru-RU" dirty="0" smtClean="0"/>
              <a:t> - у </a:t>
            </a:r>
            <a:r>
              <a:rPr lang="ru-RU" dirty="0" err="1" smtClean="0"/>
              <a:t>давніх</a:t>
            </a:r>
            <a:r>
              <a:rPr lang="ru-RU" dirty="0" smtClean="0"/>
              <a:t> образах </a:t>
            </a:r>
            <a:r>
              <a:rPr lang="ru-RU" dirty="0" err="1" smtClean="0"/>
              <a:t>володар</a:t>
            </a:r>
            <a:r>
              <a:rPr lang="ru-RU" dirty="0" smtClean="0"/>
              <a:t> </a:t>
            </a:r>
            <a:r>
              <a:rPr lang="ru-RU" dirty="0" err="1" smtClean="0"/>
              <a:t>верхнього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Двоголовий</a:t>
            </a:r>
            <a:r>
              <a:rPr lang="ru-RU" dirty="0" smtClean="0"/>
              <a:t> орел </a:t>
            </a:r>
            <a:r>
              <a:rPr lang="ru-RU" dirty="0" err="1" smtClean="0"/>
              <a:t>тотожний</a:t>
            </a:r>
            <a:r>
              <a:rPr lang="ru-RU" dirty="0" smtClean="0"/>
              <a:t> </a:t>
            </a:r>
            <a:r>
              <a:rPr lang="ru-RU" dirty="0" err="1" smtClean="0"/>
              <a:t>міфологічному</a:t>
            </a:r>
            <a:r>
              <a:rPr lang="ru-RU" dirty="0" smtClean="0"/>
              <a:t> образу - </a:t>
            </a:r>
            <a:r>
              <a:rPr lang="ru-RU" dirty="0" err="1" smtClean="0"/>
              <a:t>космогонічному</a:t>
            </a:r>
            <a:r>
              <a:rPr lang="ru-RU" dirty="0" smtClean="0"/>
              <a:t> персонажу,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 </a:t>
            </a:r>
            <a:r>
              <a:rPr lang="ru-RU" dirty="0" err="1" smtClean="0"/>
              <a:t>творцем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дерев, людей. </a:t>
            </a:r>
          </a:p>
          <a:p>
            <a:pPr marL="0" indent="361950">
              <a:buNone/>
            </a:pPr>
            <a:r>
              <a:rPr lang="ru-RU" b="1" dirty="0" err="1" smtClean="0"/>
              <a:t>Олені</a:t>
            </a:r>
            <a:r>
              <a:rPr lang="ru-RU" dirty="0" smtClean="0"/>
              <a:t> - </a:t>
            </a:r>
            <a:r>
              <a:rPr lang="ru-RU" dirty="0" err="1" smtClean="0"/>
              <a:t>прадавній</a:t>
            </a:r>
            <a:r>
              <a:rPr lang="ru-RU" dirty="0" smtClean="0"/>
              <a:t> </a:t>
            </a:r>
            <a:r>
              <a:rPr lang="ru-RU" dirty="0" err="1" smtClean="0"/>
              <a:t>потужний</a:t>
            </a:r>
            <a:r>
              <a:rPr lang="ru-RU" dirty="0" smtClean="0"/>
              <a:t> образ,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добробут</a:t>
            </a:r>
            <a:r>
              <a:rPr lang="ru-RU" dirty="0" smtClean="0"/>
              <a:t>. У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вишивках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зустрічається</a:t>
            </a:r>
            <a:r>
              <a:rPr lang="ru-RU" dirty="0" smtClean="0"/>
              <a:t>. 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21506" name="Picture 2" descr="http://armih.ru/int/RUKODELIE/ORNAMENT/uzor23s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4394">
            <a:off x="3485415" y="4196380"/>
            <a:ext cx="5555673" cy="2011103"/>
          </a:xfrm>
          <a:prstGeom prst="rect">
            <a:avLst/>
          </a:prstGeom>
          <a:noFill/>
        </p:spPr>
      </p:pic>
      <p:sp>
        <p:nvSpPr>
          <p:cNvPr id="21508" name="AutoShape 4" descr="http://promlicey.zp.ua/images/biser.info_15924967764ab72fb22d845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://promlicey.zp.ua/images/biser.info_15924967764ab72fb22d845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://promlicey.zp.ua/images/biser.info_15924967764ab72fb22d84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4288">
            <a:off x="282032" y="3589074"/>
            <a:ext cx="3617009" cy="2411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6633"/>
            <a:ext cx="8839200" cy="3168351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b="1" dirty="0" smtClean="0"/>
              <a:t>Дерево </a:t>
            </a:r>
            <a:r>
              <a:rPr lang="ru-RU" b="1" dirty="0" err="1" smtClean="0"/>
              <a:t>Життя</a:t>
            </a:r>
            <a:r>
              <a:rPr lang="ru-RU" dirty="0" smtClean="0"/>
              <a:t> - </a:t>
            </a:r>
            <a:r>
              <a:rPr lang="ru-RU" dirty="0" err="1" smtClean="0"/>
              <a:t>наймогутніший</a:t>
            </a:r>
            <a:r>
              <a:rPr lang="ru-RU" dirty="0" smtClean="0"/>
              <a:t> </a:t>
            </a:r>
            <a:r>
              <a:rPr lang="ru-RU" dirty="0" err="1" smtClean="0"/>
              <a:t>сакральний</a:t>
            </a:r>
            <a:r>
              <a:rPr lang="ru-RU" dirty="0" smtClean="0"/>
              <a:t> символ,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у </a:t>
            </a:r>
            <a:r>
              <a:rPr lang="ru-RU" dirty="0" err="1" smtClean="0"/>
              <a:t>весільній</a:t>
            </a:r>
            <a:r>
              <a:rPr lang="ru-RU" dirty="0" smtClean="0"/>
              <a:t> </a:t>
            </a:r>
            <a:r>
              <a:rPr lang="ru-RU" dirty="0" err="1" smtClean="0"/>
              <a:t>вишивці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сильне</a:t>
            </a:r>
            <a:r>
              <a:rPr lang="ru-RU" dirty="0" smtClean="0"/>
              <a:t> </a:t>
            </a:r>
            <a:r>
              <a:rPr lang="ru-RU" dirty="0" err="1" smtClean="0"/>
              <a:t>смислове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.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все </a:t>
            </a:r>
            <a:r>
              <a:rPr lang="ru-RU" dirty="0" err="1" smtClean="0"/>
              <a:t>живе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нерозривної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Дерево </a:t>
            </a:r>
            <a:r>
              <a:rPr lang="ru-RU" dirty="0" err="1" smtClean="0"/>
              <a:t>Життя</a:t>
            </a:r>
            <a:r>
              <a:rPr lang="ru-RU" dirty="0" smtClean="0"/>
              <a:t>, Дерево </a:t>
            </a:r>
            <a:r>
              <a:rPr lang="ru-RU" dirty="0" err="1" smtClean="0"/>
              <a:t>Щастя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Райське</a:t>
            </a:r>
            <a:r>
              <a:rPr lang="ru-RU" dirty="0" smtClean="0"/>
              <a:t> Дерево </a:t>
            </a:r>
            <a:r>
              <a:rPr lang="ru-RU" dirty="0" err="1" smtClean="0"/>
              <a:t>зображають</a:t>
            </a:r>
            <a:r>
              <a:rPr lang="ru-RU" dirty="0" smtClean="0"/>
              <a:t> як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  </a:t>
            </a:r>
            <a:r>
              <a:rPr lang="ru-RU" dirty="0" err="1" smtClean="0"/>
              <a:t>малюнку</a:t>
            </a:r>
            <a:r>
              <a:rPr lang="ru-RU" dirty="0" smtClean="0"/>
              <a:t>.  </a:t>
            </a:r>
          </a:p>
          <a:p>
            <a:pPr marL="0" indent="361950">
              <a:buNone/>
            </a:pPr>
            <a:r>
              <a:rPr lang="ru-RU" dirty="0" smtClean="0"/>
              <a:t>  Структура Дерева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наших </a:t>
            </a:r>
            <a:r>
              <a:rPr lang="ru-RU" dirty="0" err="1" smtClean="0"/>
              <a:t>пращурів</a:t>
            </a:r>
            <a:r>
              <a:rPr lang="ru-RU" dirty="0" smtClean="0"/>
              <a:t> про </a:t>
            </a:r>
            <a:r>
              <a:rPr lang="ru-RU" dirty="0" err="1" smtClean="0"/>
              <a:t>світобудову</a:t>
            </a:r>
            <a:r>
              <a:rPr lang="ru-RU" dirty="0" smtClean="0"/>
              <a:t>. Крона дерева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богів</a:t>
            </a:r>
            <a:r>
              <a:rPr lang="ru-RU" dirty="0" smtClean="0"/>
              <a:t>, </a:t>
            </a:r>
            <a:r>
              <a:rPr lang="ru-RU" dirty="0" err="1" smtClean="0"/>
              <a:t>стовбур</a:t>
            </a:r>
            <a:r>
              <a:rPr lang="ru-RU" dirty="0" smtClean="0"/>
              <a:t> - </a:t>
            </a:r>
            <a:r>
              <a:rPr lang="ru-RU" dirty="0" err="1" smtClean="0"/>
              <a:t>сьогочасний</a:t>
            </a:r>
            <a:r>
              <a:rPr lang="ru-RU" dirty="0" smtClean="0"/>
              <a:t> </a:t>
            </a:r>
            <a:r>
              <a:rPr lang="ru-RU" dirty="0" err="1" smtClean="0"/>
              <a:t>матеріальний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а </a:t>
            </a:r>
            <a:r>
              <a:rPr lang="ru-RU" dirty="0" err="1" smtClean="0"/>
              <a:t>коріння</a:t>
            </a:r>
            <a:r>
              <a:rPr lang="ru-RU" dirty="0" smtClean="0"/>
              <a:t> - </a:t>
            </a:r>
            <a:r>
              <a:rPr lang="ru-RU" dirty="0" err="1" smtClean="0"/>
              <a:t>підземний</a:t>
            </a:r>
            <a:r>
              <a:rPr lang="ru-RU" dirty="0" smtClean="0"/>
              <a:t> </a:t>
            </a:r>
            <a:r>
              <a:rPr lang="ru-RU" dirty="0" err="1" smtClean="0"/>
              <a:t>потойбічний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. </a:t>
            </a:r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потойбічний</a:t>
            </a:r>
            <a:r>
              <a:rPr lang="ru-RU" dirty="0" smtClean="0"/>
              <a:t> </a:t>
            </a:r>
            <a:r>
              <a:rPr lang="ru-RU" dirty="0" err="1" smtClean="0"/>
              <a:t>відділяють</a:t>
            </a:r>
            <a:r>
              <a:rPr lang="ru-RU" dirty="0" smtClean="0"/>
              <a:t> горизонтальною </a:t>
            </a:r>
            <a:r>
              <a:rPr lang="ru-RU" dirty="0" err="1" smtClean="0"/>
              <a:t>лінією</a:t>
            </a:r>
            <a:r>
              <a:rPr lang="ru-RU" dirty="0" smtClean="0"/>
              <a:t>. </a:t>
            </a:r>
          </a:p>
          <a:p>
            <a:pPr>
              <a:buNone/>
            </a:pPr>
            <a:r>
              <a:rPr lang="uk-UA" b="1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://rushnyk.ukrsov.kiev.ua/image/image_gallery?uuid=4c387aa2-84c4-4caa-b878-5f7ea3cfadc0&amp;groupId=12263&amp;t=13062227886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3161">
            <a:off x="5669406" y="2637479"/>
            <a:ext cx="2405454" cy="3739048"/>
          </a:xfrm>
          <a:prstGeom prst="rect">
            <a:avLst/>
          </a:prstGeom>
          <a:noFill/>
        </p:spPr>
      </p:pic>
      <p:sp>
        <p:nvSpPr>
          <p:cNvPr id="23556" name="AutoShape 4" descr="http://img0.liveinternet.ru/images/attach/c/1/59/599/59599856_1275063555_derevo_zhiz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://img0.liveinternet.ru/images/attach/c/1/59/599/59599856_1275063555_derevo_zhiz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img0.liveinternet.ru/images/attach/c/1/59/599/59599856_1275063555_derevo_zhiz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http://img0.liveinternet.ru/images/attach/c/1/59/599/59599856_1275063555_derevo_zhiz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8332">
            <a:off x="1370873" y="2707296"/>
            <a:ext cx="2664170" cy="3776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6633"/>
            <a:ext cx="8839200" cy="2592287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b="1" i="1" dirty="0" smtClean="0"/>
              <a:t>Виноград</a:t>
            </a:r>
            <a:r>
              <a:rPr lang="uk-UA" dirty="0" smtClean="0"/>
              <a:t> розкриває нам радість і красу створення сім'ї, є символом родючості. З виноградної лози плели весільні вінки, нею прикрашали весільні караван. Наречену засівали сушеним виноградом, щоб у неї були діти.</a:t>
            </a:r>
            <a:endParaRPr lang="ru-RU" dirty="0" smtClean="0"/>
          </a:p>
          <a:p>
            <a:pPr marL="0" indent="361950">
              <a:buNone/>
            </a:pPr>
            <a:r>
              <a:rPr lang="uk-UA" b="1" i="1" dirty="0" smtClean="0"/>
              <a:t>Мак.</a:t>
            </a:r>
            <a:r>
              <a:rPr lang="uk-UA" dirty="0" smtClean="0"/>
              <a:t> З давніх-давен на Україні святили мак і обсівали людей та худобу, бо вірили, що мак має чарівну силу, яка захищає від усякого зла.</a:t>
            </a: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вірили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поле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битви</a:t>
            </a:r>
            <a:r>
              <a:rPr lang="ru-RU" dirty="0" smtClean="0"/>
              <a:t> </a:t>
            </a:r>
            <a:r>
              <a:rPr lang="ru-RU" dirty="0" err="1" smtClean="0"/>
              <a:t>навесні</a:t>
            </a:r>
            <a:r>
              <a:rPr lang="ru-RU" dirty="0" smtClean="0"/>
              <a:t> </a:t>
            </a:r>
            <a:r>
              <a:rPr lang="ru-RU" dirty="0" err="1" smtClean="0"/>
              <a:t>вкривається</a:t>
            </a:r>
            <a:r>
              <a:rPr lang="ru-RU" dirty="0" smtClean="0"/>
              <a:t> маками. </a:t>
            </a:r>
            <a:r>
              <a:rPr lang="ru-RU" dirty="0" err="1" smtClean="0"/>
              <a:t>Ніжна</a:t>
            </a:r>
            <a:r>
              <a:rPr lang="ru-RU" dirty="0" smtClean="0"/>
              <a:t> </a:t>
            </a:r>
            <a:r>
              <a:rPr lang="ru-RU" dirty="0" err="1" smtClean="0"/>
              <a:t>квітка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пам'ять</a:t>
            </a:r>
            <a:r>
              <a:rPr lang="ru-RU" dirty="0" smtClean="0"/>
              <a:t> народу. </a:t>
            </a:r>
            <a:r>
              <a:rPr lang="ru-RU" dirty="0" err="1" smtClean="0"/>
              <a:t>Дівчата</a:t>
            </a:r>
            <a:r>
              <a:rPr lang="ru-RU" dirty="0" smtClean="0"/>
              <a:t>, в </a:t>
            </a:r>
            <a:r>
              <a:rPr lang="ru-RU" dirty="0" err="1" smtClean="0"/>
              <a:t>сім'ях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загиблі</a:t>
            </a:r>
            <a:r>
              <a:rPr lang="ru-RU" dirty="0" smtClean="0"/>
              <a:t>, </a:t>
            </a:r>
            <a:r>
              <a:rPr lang="ru-RU" dirty="0" err="1" smtClean="0"/>
              <a:t>вишивали</a:t>
            </a:r>
            <a:r>
              <a:rPr lang="ru-RU" dirty="0" smtClean="0"/>
              <a:t> </a:t>
            </a:r>
            <a:r>
              <a:rPr lang="ru-RU" dirty="0" err="1" smtClean="0"/>
              <a:t>узори</a:t>
            </a:r>
            <a:r>
              <a:rPr lang="ru-RU" dirty="0" smtClean="0"/>
              <a:t> маку на сорочках, </a:t>
            </a:r>
            <a:r>
              <a:rPr lang="ru-RU" dirty="0" err="1" smtClean="0"/>
              <a:t>присягаючи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продовжити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рід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червоний</a:t>
            </a:r>
            <a:r>
              <a:rPr lang="ru-RU" dirty="0" smtClean="0"/>
              <a:t> мак </a:t>
            </a:r>
            <a:r>
              <a:rPr lang="ru-RU" dirty="0" err="1" smtClean="0"/>
              <a:t>означає</a:t>
            </a:r>
            <a:r>
              <a:rPr lang="ru-RU" dirty="0" smtClean="0"/>
              <a:t> красу та </a:t>
            </a:r>
            <a:r>
              <a:rPr lang="ru-RU" dirty="0" err="1" smtClean="0"/>
              <a:t>молодість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.</a:t>
            </a:r>
          </a:p>
          <a:p>
            <a:pPr marL="0" indent="361950"/>
            <a:endParaRPr lang="ru-RU" dirty="0"/>
          </a:p>
        </p:txBody>
      </p:sp>
      <p:pic>
        <p:nvPicPr>
          <p:cNvPr id="1026" name="Picture 2" descr="http://img.ashkimsin.ru/forums/monthly_06_2009/user251/post26793_img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1938">
            <a:off x="7060404" y="2162951"/>
            <a:ext cx="1869467" cy="2032029"/>
          </a:xfrm>
          <a:prstGeom prst="rect">
            <a:avLst/>
          </a:prstGeom>
          <a:noFill/>
        </p:spPr>
      </p:pic>
      <p:pic>
        <p:nvPicPr>
          <p:cNvPr id="1028" name="Picture 4" descr="http://img1.liveinternet.ru/images/attach/c/1/54/680/54680547_1265190592_7c4ad16aae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89040"/>
            <a:ext cx="4053022" cy="2659796"/>
          </a:xfrm>
          <a:prstGeom prst="rect">
            <a:avLst/>
          </a:prstGeom>
          <a:noFill/>
        </p:spPr>
      </p:pic>
      <p:pic>
        <p:nvPicPr>
          <p:cNvPr id="1030" name="Picture 6" descr="http://www.luxtextile.com/images/shop/732501/M_PNG/DSC_2_7325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7832">
            <a:off x="197746" y="2690642"/>
            <a:ext cx="2689357" cy="2689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373</TotalTime>
  <Words>860</Words>
  <Application>Microsoft Office PowerPoint</Application>
  <PresentationFormat>Экран (4:3)</PresentationFormat>
  <Paragraphs>64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Nemirov</dc:creator>
  <cp:lastModifiedBy>Nemirov</cp:lastModifiedBy>
  <cp:revision>39</cp:revision>
  <dcterms:created xsi:type="dcterms:W3CDTF">2013-04-21T15:07:32Z</dcterms:created>
  <dcterms:modified xsi:type="dcterms:W3CDTF">2013-05-14T20:31:20Z</dcterms:modified>
</cp:coreProperties>
</file>