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BAD2B74-8089-4FC7-852E-5F71EBC14493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3A71197-37E4-4A03-AD21-E34F85D1625E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000" dirty="0" smtClean="0"/>
              <a:t>Тактична підготовка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dirty="0" smtClean="0"/>
              <a:t>П</a:t>
            </a:r>
            <a:r>
              <a:rPr lang="uk-UA" sz="1800" dirty="0" smtClean="0"/>
              <a:t>ідготував</a:t>
            </a:r>
            <a:r>
              <a:rPr lang="uk-UA" dirty="0" smtClean="0"/>
              <a:t> </a:t>
            </a:r>
            <a:r>
              <a:rPr lang="uk-UA" sz="1800" dirty="0" smtClean="0"/>
              <a:t>учень 32 групи </a:t>
            </a:r>
            <a:r>
              <a:rPr lang="uk-UA" sz="2400" dirty="0" smtClean="0"/>
              <a:t>М</a:t>
            </a:r>
            <a:r>
              <a:rPr lang="uk-UA" sz="1800" dirty="0" smtClean="0"/>
              <a:t>атрос</a:t>
            </a:r>
            <a:r>
              <a:rPr lang="uk-UA" dirty="0" smtClean="0"/>
              <a:t> </a:t>
            </a:r>
            <a:r>
              <a:rPr lang="uk-UA" sz="2400" dirty="0" smtClean="0"/>
              <a:t>К</a:t>
            </a:r>
            <a:r>
              <a:rPr lang="uk-UA" sz="1800" dirty="0" smtClean="0"/>
              <a:t>ирило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67035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b="1" dirty="0" err="1"/>
              <a:t>Озброєння</a:t>
            </a:r>
            <a:r>
              <a:rPr lang="ru-RU" b="1" dirty="0"/>
              <a:t> та </a:t>
            </a:r>
            <a:r>
              <a:rPr lang="ru-RU" b="1" dirty="0" err="1"/>
              <a:t>екіпіровка</a:t>
            </a:r>
            <a:r>
              <a:rPr lang="ru-RU" b="1" dirty="0"/>
              <a:t> солдата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5040560"/>
          </a:xfrm>
        </p:spPr>
        <p:txBody>
          <a:bodyPr numCol="2">
            <a:norm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1800" dirty="0"/>
              <a:t>Для </a:t>
            </a:r>
            <a:r>
              <a:rPr lang="ru-RU" sz="1800" dirty="0" err="1"/>
              <a:t>успішного</a:t>
            </a:r>
            <a:r>
              <a:rPr lang="ru-RU" sz="1800" dirty="0"/>
              <a:t> </a:t>
            </a:r>
            <a:r>
              <a:rPr lang="ru-RU" sz="1800" dirty="0" err="1"/>
              <a:t>ведення</a:t>
            </a:r>
            <a:r>
              <a:rPr lang="ru-RU" sz="1800" dirty="0"/>
              <a:t> бою солдат </a:t>
            </a:r>
            <a:r>
              <a:rPr lang="ru-RU" sz="1800" dirty="0" err="1"/>
              <a:t>озброюється</a:t>
            </a:r>
            <a:r>
              <a:rPr lang="ru-RU" sz="1800" dirty="0"/>
              <a:t> та </a:t>
            </a:r>
            <a:r>
              <a:rPr lang="ru-RU" sz="1800" dirty="0" err="1"/>
              <a:t>екіпірується</a:t>
            </a:r>
            <a:r>
              <a:rPr lang="ru-RU" sz="1800" dirty="0"/>
              <a:t>. </a:t>
            </a:r>
            <a:r>
              <a:rPr lang="ru-RU" sz="1800" dirty="0" err="1"/>
              <a:t>Особистою</a:t>
            </a:r>
            <a:r>
              <a:rPr lang="ru-RU" sz="1800" dirty="0"/>
              <a:t> </a:t>
            </a:r>
            <a:r>
              <a:rPr lang="ru-RU" sz="1800" dirty="0" err="1"/>
              <a:t>зброєю</a:t>
            </a:r>
            <a:r>
              <a:rPr lang="ru-RU" sz="1800" dirty="0"/>
              <a:t> солдата є: автомат (АКМ), </a:t>
            </a:r>
            <a:r>
              <a:rPr lang="ru-RU" sz="1800" dirty="0" err="1"/>
              <a:t>ручний</a:t>
            </a:r>
            <a:r>
              <a:rPr lang="ru-RU" sz="1800" dirty="0"/>
              <a:t> </a:t>
            </a:r>
            <a:r>
              <a:rPr lang="ru-RU" sz="1800" dirty="0" err="1"/>
              <a:t>кулемет</a:t>
            </a:r>
            <a:r>
              <a:rPr lang="ru-RU" sz="1800" dirty="0"/>
              <a:t> (РКК), </a:t>
            </a:r>
            <a:r>
              <a:rPr lang="ru-RU" sz="1800" dirty="0" err="1"/>
              <a:t>ручний</a:t>
            </a:r>
            <a:r>
              <a:rPr lang="ru-RU" sz="1800" dirty="0"/>
              <a:t> </a:t>
            </a:r>
            <a:r>
              <a:rPr lang="ru-RU" sz="1800" dirty="0" err="1"/>
              <a:t>протитанковий</a:t>
            </a:r>
            <a:r>
              <a:rPr lang="ru-RU" sz="1800" dirty="0"/>
              <a:t> гранатомет (РПГ), </a:t>
            </a:r>
            <a:r>
              <a:rPr lang="ru-RU" sz="1800" dirty="0" err="1"/>
              <a:t>снайперська</a:t>
            </a:r>
            <a:r>
              <a:rPr lang="ru-RU" sz="1800" dirty="0"/>
              <a:t> </a:t>
            </a:r>
            <a:r>
              <a:rPr lang="ru-RU" sz="1800" dirty="0" err="1"/>
              <a:t>гвинтівка</a:t>
            </a:r>
            <a:r>
              <a:rPr lang="ru-RU" sz="1800" dirty="0"/>
              <a:t> (СГ). </a:t>
            </a:r>
            <a:r>
              <a:rPr lang="ru-RU" sz="1800" dirty="0" err="1"/>
              <a:t>Крім</a:t>
            </a:r>
            <a:r>
              <a:rPr lang="ru-RU" sz="1800" dirty="0"/>
              <a:t> того, у солдата </a:t>
            </a:r>
            <a:r>
              <a:rPr lang="ru-RU" sz="1800" dirty="0" err="1"/>
              <a:t>повинні</a:t>
            </a:r>
            <a:r>
              <a:rPr lang="ru-RU" sz="1800" dirty="0"/>
              <a:t> бути </a:t>
            </a:r>
            <a:r>
              <a:rPr lang="ru-RU" sz="1800" dirty="0" err="1"/>
              <a:t>необхідна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боєприпасів</a:t>
            </a:r>
            <a:r>
              <a:rPr lang="ru-RU" sz="1800" dirty="0"/>
              <a:t>, </a:t>
            </a:r>
            <a:r>
              <a:rPr lang="ru-RU" sz="1800" dirty="0" err="1"/>
              <a:t>ручні</a:t>
            </a:r>
            <a:r>
              <a:rPr lang="ru-RU" sz="1800" dirty="0"/>
              <a:t> </a:t>
            </a:r>
            <a:r>
              <a:rPr lang="ru-RU" sz="1800" dirty="0" err="1"/>
              <a:t>осколкові</a:t>
            </a:r>
            <a:r>
              <a:rPr lang="ru-RU" sz="1800" dirty="0"/>
              <a:t> </a:t>
            </a:r>
            <a:r>
              <a:rPr lang="ru-RU" sz="1800" dirty="0" err="1"/>
              <a:t>гранати</a:t>
            </a:r>
            <a:r>
              <a:rPr lang="ru-RU" sz="1800" dirty="0"/>
              <a:t>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бути </a:t>
            </a:r>
            <a:r>
              <a:rPr lang="ru-RU" sz="1800" dirty="0" err="1"/>
              <a:t>протитанкові</a:t>
            </a:r>
            <a:r>
              <a:rPr lang="ru-RU" sz="1800" dirty="0"/>
              <a:t> </a:t>
            </a:r>
            <a:r>
              <a:rPr lang="ru-RU" sz="1800" dirty="0" err="1"/>
              <a:t>гранати</a:t>
            </a:r>
            <a:r>
              <a:rPr lang="ru-RU" sz="1800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800" dirty="0"/>
              <a:t>До носильного </a:t>
            </a:r>
            <a:r>
              <a:rPr lang="ru-RU" sz="1800" dirty="0" err="1"/>
              <a:t>екіпірування</a:t>
            </a:r>
            <a:r>
              <a:rPr lang="ru-RU" sz="1800" dirty="0"/>
              <a:t> </a:t>
            </a:r>
            <a:r>
              <a:rPr lang="ru-RU" sz="1800" dirty="0" err="1"/>
              <a:t>входять</a:t>
            </a:r>
            <a:r>
              <a:rPr lang="ru-RU" sz="1800" dirty="0"/>
              <a:t>: </a:t>
            </a:r>
            <a:r>
              <a:rPr lang="ru-RU" sz="1800" dirty="0" err="1"/>
              <a:t>польове</a:t>
            </a:r>
            <a:r>
              <a:rPr lang="ru-RU" sz="1800" dirty="0"/>
              <a:t> </a:t>
            </a:r>
            <a:r>
              <a:rPr lang="ru-RU" sz="1800" dirty="0" err="1"/>
              <a:t>спорядження</a:t>
            </a:r>
            <a:r>
              <a:rPr lang="ru-RU" sz="1800" dirty="0"/>
              <a:t>, </a:t>
            </a:r>
            <a:r>
              <a:rPr lang="ru-RU" sz="1800" dirty="0" err="1"/>
              <a:t>стальний</a:t>
            </a:r>
            <a:r>
              <a:rPr lang="ru-RU" sz="1800" dirty="0"/>
              <a:t> </a:t>
            </a:r>
            <a:r>
              <a:rPr lang="ru-RU" sz="1800" dirty="0" err="1"/>
              <a:t>шолом</a:t>
            </a:r>
            <a:r>
              <a:rPr lang="ru-RU" sz="1800" dirty="0"/>
              <a:t>, </a:t>
            </a:r>
            <a:r>
              <a:rPr lang="ru-RU" sz="1800" dirty="0" err="1"/>
              <a:t>протигаз</a:t>
            </a:r>
            <a:r>
              <a:rPr lang="ru-RU" sz="1800" dirty="0"/>
              <a:t>, </a:t>
            </a:r>
            <a:r>
              <a:rPr lang="ru-RU" sz="1800" dirty="0" err="1"/>
              <a:t>піхотна</a:t>
            </a:r>
            <a:r>
              <a:rPr lang="ru-RU" sz="1800" dirty="0"/>
              <a:t> лопатка, фляга з водою, плащ-накидка, комплект </a:t>
            </a:r>
            <a:r>
              <a:rPr lang="ru-RU" sz="1800" dirty="0" err="1"/>
              <a:t>польового</a:t>
            </a:r>
            <a:r>
              <a:rPr lang="ru-RU" sz="1800" dirty="0"/>
              <a:t> </a:t>
            </a:r>
            <a:r>
              <a:rPr lang="ru-RU" sz="1800" dirty="0" err="1"/>
              <a:t>обмундирування</a:t>
            </a:r>
            <a:r>
              <a:rPr lang="ru-RU" sz="1800" dirty="0"/>
              <a:t>. </a:t>
            </a:r>
            <a:r>
              <a:rPr lang="ru-RU" sz="1800" dirty="0" err="1"/>
              <a:t>Крім</a:t>
            </a:r>
            <a:r>
              <a:rPr lang="ru-RU" sz="1800" dirty="0"/>
              <a:t> того, у солдата </a:t>
            </a:r>
            <a:r>
              <a:rPr lang="ru-RU" sz="1800" dirty="0" err="1"/>
              <a:t>обов'язково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бути </a:t>
            </a:r>
            <a:r>
              <a:rPr lang="ru-RU" sz="1800" dirty="0" err="1"/>
              <a:t>речовий</a:t>
            </a:r>
            <a:r>
              <a:rPr lang="ru-RU" sz="1800" dirty="0"/>
              <a:t> </a:t>
            </a:r>
            <a:r>
              <a:rPr lang="ru-RU" sz="1800" dirty="0" err="1"/>
              <a:t>мішок</a:t>
            </a:r>
            <a:r>
              <a:rPr lang="ru-RU" sz="1800" dirty="0"/>
              <a:t> з такими речами: казанок, </a:t>
            </a:r>
            <a:r>
              <a:rPr lang="ru-RU" sz="1800" dirty="0" err="1"/>
              <a:t>кухоль</a:t>
            </a:r>
            <a:r>
              <a:rPr lang="ru-RU" sz="1800" dirty="0"/>
              <a:t>, ложка, </a:t>
            </a:r>
            <a:r>
              <a:rPr lang="ru-RU" sz="1800" dirty="0" err="1"/>
              <a:t>сухий</a:t>
            </a:r>
            <a:r>
              <a:rPr lang="ru-RU" sz="1800" dirty="0"/>
              <a:t> </a:t>
            </a:r>
            <a:r>
              <a:rPr lang="ru-RU" sz="1800" dirty="0" err="1"/>
              <a:t>пайок</a:t>
            </a:r>
            <a:r>
              <a:rPr lang="ru-RU" sz="1800" dirty="0"/>
              <a:t>, </a:t>
            </a:r>
            <a:r>
              <a:rPr lang="ru-RU" sz="1800" dirty="0" err="1"/>
              <a:t>індивідуальна</a:t>
            </a:r>
            <a:r>
              <a:rPr lang="ru-RU" sz="1800" dirty="0"/>
              <a:t> аптечка, </a:t>
            </a:r>
            <a:r>
              <a:rPr lang="ru-RU" sz="1800" dirty="0" err="1"/>
              <a:t>засоби</a:t>
            </a:r>
            <a:r>
              <a:rPr lang="ru-RU" sz="1800" dirty="0"/>
              <a:t> </a:t>
            </a:r>
            <a:r>
              <a:rPr lang="ru-RU" sz="1800" dirty="0" err="1"/>
              <a:t>знезараження</a:t>
            </a:r>
            <a:r>
              <a:rPr lang="ru-RU" sz="1800" dirty="0"/>
              <a:t> води, </a:t>
            </a:r>
            <a:r>
              <a:rPr lang="ru-RU" sz="1800" dirty="0" err="1"/>
              <a:t>предмети</a:t>
            </a:r>
            <a:r>
              <a:rPr lang="ru-RU" sz="1800" dirty="0"/>
              <a:t> </a:t>
            </a:r>
            <a:r>
              <a:rPr lang="ru-RU" sz="1800" dirty="0" err="1"/>
              <a:t>особистої</a:t>
            </a:r>
            <a:r>
              <a:rPr lang="ru-RU" sz="1800" dirty="0"/>
              <a:t> </a:t>
            </a:r>
            <a:r>
              <a:rPr lang="ru-RU" sz="1800" dirty="0" err="1"/>
              <a:t>гігієни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3" y="0"/>
            <a:ext cx="9145883" cy="27478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" y="2747872"/>
            <a:ext cx="4426279" cy="18002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06" y="2714584"/>
            <a:ext cx="6148998" cy="41044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84" y="1597039"/>
            <a:ext cx="5638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9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54461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/>
              <a:t>Усе </a:t>
            </a:r>
            <a:r>
              <a:rPr lang="ru-RU" dirty="0" err="1"/>
              <a:t>це</a:t>
            </a:r>
            <a:r>
              <a:rPr lang="ru-RU" dirty="0"/>
              <a:t> становить ту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екіпіровки</a:t>
            </a:r>
            <a:r>
              <a:rPr lang="ru-RU" dirty="0"/>
              <a:t>, яка перевозиться БМП, БТР </a:t>
            </a:r>
            <a:r>
              <a:rPr lang="ru-RU" dirty="0" err="1"/>
              <a:t>або</a:t>
            </a:r>
            <a:r>
              <a:rPr lang="ru-RU" dirty="0"/>
              <a:t> автомашиною і </a:t>
            </a:r>
            <a:r>
              <a:rPr lang="ru-RU" dirty="0" err="1"/>
              <a:t>розміщується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рекомендаціями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/>
              <a:t>Солдат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тримати</a:t>
            </a:r>
            <a:r>
              <a:rPr lang="ru-RU" dirty="0"/>
              <a:t>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зброю</a:t>
            </a:r>
            <a:r>
              <a:rPr lang="ru-RU" dirty="0"/>
              <a:t> та </a:t>
            </a:r>
            <a:r>
              <a:rPr lang="ru-RU" dirty="0" err="1"/>
              <a:t>екіпіровку</a:t>
            </a:r>
            <a:r>
              <a:rPr lang="ru-RU" dirty="0"/>
              <a:t> в справному </a:t>
            </a:r>
            <a:r>
              <a:rPr lang="ru-RU" dirty="0" err="1"/>
              <a:t>стані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стежити</a:t>
            </a:r>
            <a:r>
              <a:rPr lang="ru-RU" dirty="0"/>
              <a:t> за </a:t>
            </a:r>
            <a:r>
              <a:rPr lang="ru-RU" dirty="0" err="1"/>
              <a:t>витрачанням</a:t>
            </a:r>
            <a:r>
              <a:rPr lang="ru-RU" dirty="0"/>
              <a:t> </a:t>
            </a:r>
            <a:r>
              <a:rPr lang="ru-RU" dirty="0" err="1"/>
              <a:t>боєприпасів</a:t>
            </a:r>
            <a:r>
              <a:rPr lang="ru-RU" dirty="0"/>
              <a:t>, </a:t>
            </a:r>
            <a:r>
              <a:rPr lang="ru-RU" dirty="0" err="1"/>
              <a:t>вчасно</a:t>
            </a:r>
            <a:r>
              <a:rPr lang="ru-RU" dirty="0"/>
              <a:t> </a:t>
            </a:r>
            <a:r>
              <a:rPr lang="ru-RU" dirty="0" err="1"/>
              <a:t>доповідати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половину </a:t>
            </a:r>
            <a:r>
              <a:rPr lang="ru-RU" dirty="0" err="1"/>
              <a:t>боєприпасів</a:t>
            </a:r>
            <a:r>
              <a:rPr lang="ru-RU" dirty="0"/>
              <a:t> </a:t>
            </a:r>
            <a:r>
              <a:rPr lang="ru-RU" dirty="0" err="1"/>
              <a:t>витрачено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загальновійськовий</a:t>
            </a:r>
            <a:r>
              <a:rPr lang="ru-RU" dirty="0"/>
              <a:t> </a:t>
            </a:r>
            <a:r>
              <a:rPr lang="ru-RU" dirty="0" err="1"/>
              <a:t>бій</a:t>
            </a:r>
            <a:r>
              <a:rPr lang="ru-RU" dirty="0"/>
              <a:t> </a:t>
            </a:r>
            <a:r>
              <a:rPr lang="ru-RU" dirty="0" err="1"/>
              <a:t>докорінно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боїв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і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на нього у 70-х роках.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та </a:t>
            </a:r>
            <a:r>
              <a:rPr lang="ru-RU" dirty="0" err="1"/>
              <a:t>високоточної</a:t>
            </a:r>
            <a:r>
              <a:rPr lang="ru-RU" dirty="0"/>
              <a:t>, </a:t>
            </a:r>
            <a:r>
              <a:rPr lang="ru-RU" dirty="0" err="1"/>
              <a:t>вдосконаленої</a:t>
            </a:r>
            <a:r>
              <a:rPr lang="ru-RU" dirty="0"/>
              <a:t>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військовій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науки і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змінили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бою.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мотострільців</a:t>
            </a:r>
            <a:r>
              <a:rPr lang="ru-RU" dirty="0"/>
              <a:t>, </a:t>
            </a:r>
            <a:r>
              <a:rPr lang="ru-RU" dirty="0" err="1"/>
              <a:t>танків</a:t>
            </a:r>
            <a:r>
              <a:rPr lang="ru-RU" dirty="0"/>
              <a:t> та </a:t>
            </a:r>
            <a:r>
              <a:rPr lang="ru-RU" dirty="0" err="1"/>
              <a:t>авіації</a:t>
            </a:r>
            <a:r>
              <a:rPr lang="ru-RU" dirty="0"/>
              <a:t>, а й </a:t>
            </a:r>
            <a:r>
              <a:rPr lang="ru-RU" dirty="0" err="1"/>
              <a:t>потужні</a:t>
            </a:r>
            <a:r>
              <a:rPr lang="ru-RU" dirty="0"/>
              <a:t> </a:t>
            </a:r>
            <a:r>
              <a:rPr lang="ru-RU" dirty="0" err="1"/>
              <a:t>вогневі</a:t>
            </a:r>
            <a:r>
              <a:rPr lang="ru-RU" dirty="0"/>
              <a:t> </a:t>
            </a:r>
            <a:r>
              <a:rPr lang="ru-RU" dirty="0" err="1"/>
              <a:t>удари</a:t>
            </a:r>
            <a:r>
              <a:rPr lang="ru-RU" dirty="0"/>
              <a:t> по противнику,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найновіших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,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маневреність</a:t>
            </a:r>
            <a:r>
              <a:rPr lang="ru-RU" dirty="0"/>
              <a:t>, </a:t>
            </a:r>
            <a:r>
              <a:rPr lang="ru-RU" dirty="0" err="1"/>
              <a:t>просторовий</a:t>
            </a:r>
            <a:r>
              <a:rPr lang="ru-RU" dirty="0"/>
              <a:t> </a:t>
            </a:r>
            <a:r>
              <a:rPr lang="ru-RU" dirty="0" err="1"/>
              <a:t>розмах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загальновійськовому</a:t>
            </a:r>
            <a:r>
              <a:rPr lang="ru-RU" dirty="0"/>
              <a:t> бою </a:t>
            </a:r>
            <a:r>
              <a:rPr lang="ru-RU" dirty="0" err="1"/>
              <a:t>вирішальна</a:t>
            </a:r>
            <a:r>
              <a:rPr lang="ru-RU" dirty="0"/>
              <a:t> роль, як і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воїнові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доводиться бути за пультом </a:t>
            </a:r>
            <a:r>
              <a:rPr lang="ru-RU" dirty="0" err="1"/>
              <a:t>пускових</a:t>
            </a:r>
            <a:r>
              <a:rPr lang="ru-RU" dirty="0"/>
              <a:t> установок, за </a:t>
            </a:r>
            <a:r>
              <a:rPr lang="ru-RU" dirty="0" err="1"/>
              <a:t>важелями</a:t>
            </a:r>
            <a:r>
              <a:rPr lang="ru-RU" dirty="0"/>
              <a:t> </a:t>
            </a:r>
            <a:r>
              <a:rPr lang="ru-RU" dirty="0" err="1"/>
              <a:t>бойових</a:t>
            </a:r>
            <a:r>
              <a:rPr lang="ru-RU" dirty="0"/>
              <a:t> машин, </a:t>
            </a:r>
            <a:r>
              <a:rPr lang="ru-RU" dirty="0" err="1"/>
              <a:t>десантуватися</a:t>
            </a:r>
            <a:r>
              <a:rPr lang="ru-RU" dirty="0"/>
              <a:t> з неба і з моря, </a:t>
            </a:r>
            <a:r>
              <a:rPr lang="ru-RU" dirty="0" err="1"/>
              <a:t>брати</a:t>
            </a:r>
            <a:r>
              <a:rPr lang="ru-RU" dirty="0"/>
              <a:t> штурмом </a:t>
            </a:r>
            <a:r>
              <a:rPr lang="ru-RU" dirty="0" err="1"/>
              <a:t>укріплення</a:t>
            </a:r>
            <a:r>
              <a:rPr lang="ru-RU" dirty="0"/>
              <a:t> і </a:t>
            </a:r>
            <a:r>
              <a:rPr lang="ru-RU" dirty="0" err="1"/>
              <a:t>зрештою</a:t>
            </a:r>
            <a:r>
              <a:rPr lang="ru-RU" dirty="0"/>
              <a:t> </a:t>
            </a:r>
            <a:r>
              <a:rPr lang="ru-RU" dirty="0" err="1"/>
              <a:t>здобувати</a:t>
            </a:r>
            <a:r>
              <a:rPr lang="ru-RU" dirty="0"/>
              <a:t> перемогу в бою.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680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Тактична підготовка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/>
              <a:t>Тактична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smtClean="0"/>
              <a:t>- є </a:t>
            </a:r>
            <a:r>
              <a:rPr lang="ru-RU" dirty="0"/>
              <a:t>основою </a:t>
            </a:r>
            <a:r>
              <a:rPr lang="ru-RU" dirty="0" err="1"/>
              <a:t>польової</a:t>
            </a:r>
            <a:r>
              <a:rPr lang="ru-RU" dirty="0"/>
              <a:t> </a:t>
            </a:r>
            <a:r>
              <a:rPr lang="ru-RU" dirty="0" err="1"/>
              <a:t>виучки</a:t>
            </a:r>
            <a:r>
              <a:rPr lang="ru-RU" dirty="0"/>
              <a:t> </a:t>
            </a:r>
            <a:r>
              <a:rPr lang="ru-RU" dirty="0" err="1"/>
              <a:t>особового</a:t>
            </a:r>
            <a:r>
              <a:rPr lang="ru-RU" dirty="0"/>
              <a:t> складу </a:t>
            </a:r>
            <a:r>
              <a:rPr lang="ru-RU" dirty="0" err="1"/>
              <a:t>підрозділів</a:t>
            </a:r>
            <a:r>
              <a:rPr lang="ru-RU" dirty="0"/>
              <a:t> і </a:t>
            </a:r>
            <a:r>
              <a:rPr lang="ru-RU" dirty="0" err="1"/>
              <a:t>частин</a:t>
            </a:r>
            <a:r>
              <a:rPr lang="ru-RU" dirty="0"/>
              <a:t>,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підпорядковано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бойової</a:t>
            </a:r>
            <a:r>
              <a:rPr lang="ru-RU" dirty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/>
              <a:t>Вона </a:t>
            </a:r>
            <a:r>
              <a:rPr lang="ru-RU" dirty="0" err="1"/>
              <a:t>об'єднує</a:t>
            </a:r>
            <a:r>
              <a:rPr lang="ru-RU" dirty="0"/>
              <a:t> в </a:t>
            </a:r>
            <a:r>
              <a:rPr lang="ru-RU" dirty="0" err="1"/>
              <a:t>єдиний</a:t>
            </a:r>
            <a:r>
              <a:rPr lang="ru-RU" dirty="0"/>
              <a:t> комплекс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>, </a:t>
            </a:r>
            <a:r>
              <a:rPr lang="ru-RU" dirty="0" err="1"/>
              <a:t>здобуті</a:t>
            </a:r>
            <a:r>
              <a:rPr lang="ru-RU" dirty="0"/>
              <a:t> </a:t>
            </a:r>
            <a:r>
              <a:rPr lang="ru-RU" dirty="0" err="1"/>
              <a:t>особовим</a:t>
            </a:r>
            <a:r>
              <a:rPr lang="ru-RU" dirty="0"/>
              <a:t> складом на </a:t>
            </a:r>
            <a:r>
              <a:rPr lang="ru-RU" dirty="0" err="1"/>
              <a:t>заняттях</a:t>
            </a:r>
            <a:r>
              <a:rPr lang="ru-RU" dirty="0"/>
              <a:t> з </a:t>
            </a:r>
            <a:r>
              <a:rPr lang="ru-RU" dirty="0" err="1"/>
              <a:t>вогневої</a:t>
            </a:r>
            <a:r>
              <a:rPr lang="ru-RU" dirty="0"/>
              <a:t>, </a:t>
            </a:r>
            <a:r>
              <a:rPr lang="ru-RU" dirty="0" err="1"/>
              <a:t>технічної</a:t>
            </a:r>
            <a:r>
              <a:rPr lang="ru-RU" dirty="0"/>
              <a:t>, </a:t>
            </a:r>
            <a:r>
              <a:rPr lang="ru-RU" dirty="0" err="1"/>
              <a:t>інженерної</a:t>
            </a:r>
            <a:r>
              <a:rPr lang="ru-RU" dirty="0"/>
              <a:t>, </a:t>
            </a:r>
            <a:r>
              <a:rPr lang="ru-RU" dirty="0" err="1"/>
              <a:t>стройової</a:t>
            </a:r>
            <a:r>
              <a:rPr lang="ru-RU" dirty="0"/>
              <a:t> і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з </a:t>
            </a:r>
            <a:r>
              <a:rPr lang="ru-RU" dirty="0" err="1"/>
              <a:t>цивільної</a:t>
            </a:r>
            <a:r>
              <a:rPr lang="ru-RU" dirty="0"/>
              <a:t> оборони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тактичної</a:t>
            </a:r>
            <a:r>
              <a:rPr lang="ru-RU" dirty="0"/>
              <a:t> </a:t>
            </a:r>
            <a:r>
              <a:rPr lang="ru-RU" dirty="0" err="1"/>
              <a:t>підготовленості</a:t>
            </a:r>
            <a:r>
              <a:rPr lang="ru-RU" dirty="0"/>
              <a:t> </a:t>
            </a:r>
            <a:r>
              <a:rPr lang="ru-RU" dirty="0" err="1"/>
              <a:t>особового</a:t>
            </a:r>
            <a:r>
              <a:rPr lang="ru-RU" dirty="0"/>
              <a:t> складу </a:t>
            </a:r>
            <a:r>
              <a:rPr lang="ru-RU" dirty="0" err="1"/>
              <a:t>підрозділів</a:t>
            </a:r>
            <a:r>
              <a:rPr lang="ru-RU" dirty="0"/>
              <a:t> і </a:t>
            </a:r>
            <a:r>
              <a:rPr lang="ru-RU" dirty="0" err="1"/>
              <a:t>частин</a:t>
            </a:r>
            <a:r>
              <a:rPr lang="ru-RU" dirty="0"/>
              <a:t> є </a:t>
            </a:r>
            <a:r>
              <a:rPr lang="ru-RU" dirty="0" err="1"/>
              <a:t>перемога</a:t>
            </a:r>
            <a:r>
              <a:rPr lang="ru-RU" dirty="0"/>
              <a:t> в бою.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994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491064" cy="1371600"/>
          </a:xfrm>
        </p:spPr>
        <p:txBody>
          <a:bodyPr/>
          <a:lstStyle/>
          <a:p>
            <a:r>
              <a:rPr lang="uk-UA" dirty="0" smtClean="0"/>
              <a:t>Загальновійськовий бій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Бій</a:t>
            </a:r>
            <a:r>
              <a:rPr lang="ru-RU" dirty="0"/>
              <a:t> як </a:t>
            </a:r>
            <a:r>
              <a:rPr lang="ru-RU" dirty="0" err="1"/>
              <a:t>основна</a:t>
            </a:r>
            <a:r>
              <a:rPr lang="ru-RU" dirty="0"/>
              <a:t> форма </a:t>
            </a:r>
            <a:r>
              <a:rPr lang="ru-RU" dirty="0" err="1"/>
              <a:t>тактичних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організовані</a:t>
            </a:r>
            <a:r>
              <a:rPr lang="ru-RU" dirty="0"/>
              <a:t> й </a:t>
            </a:r>
            <a:r>
              <a:rPr lang="ru-RU" dirty="0" err="1"/>
              <a:t>узгоджені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часу, </a:t>
            </a:r>
            <a:r>
              <a:rPr lang="ru-RU" dirty="0" err="1"/>
              <a:t>ударів</a:t>
            </a:r>
            <a:r>
              <a:rPr lang="ru-RU" dirty="0"/>
              <a:t>, </a:t>
            </a:r>
            <a:r>
              <a:rPr lang="ru-RU" dirty="0" err="1"/>
              <a:t>вогню</a:t>
            </a:r>
            <a:r>
              <a:rPr lang="ru-RU" dirty="0"/>
              <a:t> і </a:t>
            </a:r>
            <a:r>
              <a:rPr lang="ru-RU" dirty="0" err="1"/>
              <a:t>маневрів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з метою </a:t>
            </a:r>
            <a:r>
              <a:rPr lang="ru-RU" dirty="0" err="1"/>
              <a:t>знищення</a:t>
            </a:r>
            <a:r>
              <a:rPr lang="ru-RU" dirty="0"/>
              <a:t> противника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відбиття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ударів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в </a:t>
            </a:r>
            <a:r>
              <a:rPr lang="ru-RU" dirty="0" err="1"/>
              <a:t>обмеженому</a:t>
            </a:r>
            <a:r>
              <a:rPr lang="ru-RU" dirty="0"/>
              <a:t> </a:t>
            </a:r>
            <a:r>
              <a:rPr lang="ru-RU" dirty="0" err="1"/>
              <a:t>районі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загальновійськовий</a:t>
            </a:r>
            <a:r>
              <a:rPr lang="ru-RU" dirty="0"/>
              <a:t> </a:t>
            </a:r>
            <a:r>
              <a:rPr lang="ru-RU" dirty="0" err="1"/>
              <a:t>бій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об'єднаними</a:t>
            </a:r>
            <a:r>
              <a:rPr lang="ru-RU" dirty="0"/>
              <a:t> </a:t>
            </a:r>
            <a:r>
              <a:rPr lang="ru-RU" dirty="0" err="1"/>
              <a:t>зусиллями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участь,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танків</a:t>
            </a:r>
            <a:r>
              <a:rPr lang="ru-RU" dirty="0"/>
              <a:t>, </a:t>
            </a:r>
            <a:r>
              <a:rPr lang="ru-RU" dirty="0" err="1"/>
              <a:t>бойових</a:t>
            </a:r>
            <a:r>
              <a:rPr lang="ru-RU" dirty="0"/>
              <a:t> машин </a:t>
            </a:r>
            <a:r>
              <a:rPr lang="ru-RU" dirty="0" err="1"/>
              <a:t>піхоти</a:t>
            </a:r>
            <a:r>
              <a:rPr lang="ru-RU" dirty="0"/>
              <a:t>, </a:t>
            </a:r>
            <a:r>
              <a:rPr lang="ru-RU" dirty="0" err="1"/>
              <a:t>бронетранспортерів</a:t>
            </a:r>
            <a:r>
              <a:rPr lang="ru-RU" dirty="0"/>
              <a:t>, </a:t>
            </a:r>
            <a:r>
              <a:rPr lang="ru-RU" dirty="0" err="1"/>
              <a:t>артилерії</a:t>
            </a:r>
            <a:r>
              <a:rPr lang="ru-RU" dirty="0"/>
              <a:t>, </a:t>
            </a:r>
            <a:r>
              <a:rPr lang="ru-RU" dirty="0" err="1"/>
              <a:t>протиповітряної</a:t>
            </a:r>
            <a:r>
              <a:rPr lang="ru-RU" dirty="0"/>
              <a:t> оборони, </a:t>
            </a:r>
            <a:r>
              <a:rPr lang="ru-RU" dirty="0" err="1"/>
              <a:t>літаків</a:t>
            </a:r>
            <a:r>
              <a:rPr lang="ru-RU" dirty="0"/>
              <a:t>, </a:t>
            </a:r>
            <a:r>
              <a:rPr lang="ru-RU" dirty="0" err="1"/>
              <a:t>вертольотів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озброєння</a:t>
            </a:r>
            <a:r>
              <a:rPr lang="ru-RU" dirty="0"/>
              <a:t> і </a:t>
            </a:r>
            <a:r>
              <a:rPr lang="ru-RU" dirty="0" err="1"/>
              <a:t>техніки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7" y="764704"/>
            <a:ext cx="8803485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4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uk-UA" dirty="0" smtClean="0"/>
              <a:t>Ознаки загальновійськового бою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256584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400" i="1" dirty="0" err="1" smtClean="0">
                <a:solidFill>
                  <a:schemeClr val="tx2"/>
                </a:solidFill>
              </a:rPr>
              <a:t>Рішучість</a:t>
            </a:r>
            <a:r>
              <a:rPr lang="ru-RU" sz="2400" dirty="0" smtClean="0">
                <a:solidFill>
                  <a:schemeClr val="tx2"/>
                </a:solidFill>
              </a:rPr>
              <a:t> -</a:t>
            </a:r>
            <a:r>
              <a:rPr lang="ru-RU" sz="2400" dirty="0" smtClean="0"/>
              <a:t> </a:t>
            </a:r>
            <a:r>
              <a:rPr lang="ru-RU" sz="2400" dirty="0" err="1"/>
              <a:t>полягає</a:t>
            </a:r>
            <a:r>
              <a:rPr lang="ru-RU" sz="2400" dirty="0"/>
              <a:t> в </a:t>
            </a:r>
            <a:r>
              <a:rPr lang="ru-RU" sz="2400" dirty="0" err="1"/>
              <a:t>прагненні</a:t>
            </a:r>
            <a:r>
              <a:rPr lang="ru-RU" sz="2400" dirty="0"/>
              <a:t> </a:t>
            </a:r>
            <a:r>
              <a:rPr lang="ru-RU" sz="2400" dirty="0" err="1"/>
              <a:t>особового</a:t>
            </a:r>
            <a:r>
              <a:rPr lang="ru-RU" sz="2400" dirty="0"/>
              <a:t> складу </a:t>
            </a:r>
            <a:r>
              <a:rPr lang="ru-RU" sz="2400" dirty="0" err="1"/>
              <a:t>всіма</a:t>
            </a:r>
            <a:r>
              <a:rPr lang="ru-RU" sz="2400" dirty="0"/>
              <a:t> </a:t>
            </a:r>
            <a:r>
              <a:rPr lang="ru-RU" sz="2400" dirty="0" err="1"/>
              <a:t>наявними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, за короткий строк і з </a:t>
            </a:r>
            <a:r>
              <a:rPr lang="ru-RU" sz="2400" dirty="0" err="1"/>
              <a:t>найменшими</a:t>
            </a:r>
            <a:r>
              <a:rPr lang="ru-RU" sz="2400" dirty="0"/>
              <a:t> </a:t>
            </a:r>
            <a:r>
              <a:rPr lang="ru-RU" sz="2400" dirty="0" err="1"/>
              <a:t>втратами</a:t>
            </a:r>
            <a:r>
              <a:rPr lang="ru-RU" sz="2400" dirty="0"/>
              <a:t> </a:t>
            </a:r>
            <a:r>
              <a:rPr lang="ru-RU" sz="2400" dirty="0" err="1"/>
              <a:t>знищити</a:t>
            </a:r>
            <a:r>
              <a:rPr lang="ru-RU" sz="2400" dirty="0"/>
              <a:t> противника і </a:t>
            </a:r>
            <a:r>
              <a:rPr lang="ru-RU" sz="2400" dirty="0" err="1"/>
              <a:t>здобути</a:t>
            </a:r>
            <a:r>
              <a:rPr lang="ru-RU" sz="2400" dirty="0"/>
              <a:t> </a:t>
            </a:r>
            <a:r>
              <a:rPr lang="ru-RU" sz="2400" dirty="0" err="1"/>
              <a:t>повну</a:t>
            </a:r>
            <a:r>
              <a:rPr lang="ru-RU" sz="2400" dirty="0"/>
              <a:t> перемогу.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досягається</a:t>
            </a:r>
            <a:r>
              <a:rPr lang="ru-RU" sz="2400" dirty="0"/>
              <a:t> </a:t>
            </a:r>
            <a:r>
              <a:rPr lang="ru-RU" sz="2400" dirty="0" err="1"/>
              <a:t>всебічним</a:t>
            </a:r>
            <a:r>
              <a:rPr lang="ru-RU" sz="2400" dirty="0"/>
              <a:t> </a:t>
            </a:r>
            <a:r>
              <a:rPr lang="ru-RU" sz="2400" dirty="0" err="1"/>
              <a:t>знанням</a:t>
            </a:r>
            <a:r>
              <a:rPr lang="ru-RU" sz="2400" dirty="0"/>
              <a:t> противника, </a:t>
            </a:r>
            <a:r>
              <a:rPr lang="ru-RU" sz="2400" dirty="0" err="1"/>
              <a:t>сміливістю</a:t>
            </a:r>
            <a:r>
              <a:rPr lang="ru-RU" sz="2400" dirty="0"/>
              <a:t>, </a:t>
            </a:r>
            <a:r>
              <a:rPr lang="ru-RU" sz="2400" dirty="0" err="1"/>
              <a:t>наполегливістю</a:t>
            </a:r>
            <a:r>
              <a:rPr lang="ru-RU" sz="2400" dirty="0"/>
              <a:t> і </a:t>
            </a:r>
            <a:r>
              <a:rPr lang="ru-RU" sz="2400" dirty="0" err="1"/>
              <a:t>завзяттям</a:t>
            </a:r>
            <a:r>
              <a:rPr lang="ru-RU" sz="2400" dirty="0"/>
              <a:t> </a:t>
            </a:r>
            <a:r>
              <a:rPr lang="ru-RU" sz="2400" dirty="0" err="1"/>
              <a:t>особового</a:t>
            </a:r>
            <a:r>
              <a:rPr lang="ru-RU" sz="2400" dirty="0"/>
              <a:t> складу при </a:t>
            </a:r>
            <a:r>
              <a:rPr lang="ru-RU" sz="2400" dirty="0" err="1"/>
              <a:t>виконанні</a:t>
            </a:r>
            <a:r>
              <a:rPr lang="ru-RU" sz="2400" dirty="0"/>
              <a:t> </a:t>
            </a:r>
            <a:r>
              <a:rPr lang="ru-RU" sz="2400" dirty="0" err="1"/>
              <a:t>бойових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швидким</a:t>
            </a:r>
            <a:r>
              <a:rPr lang="ru-RU" sz="2400" dirty="0"/>
              <a:t> </a:t>
            </a:r>
            <a:r>
              <a:rPr lang="ru-RU" sz="2400" dirty="0" err="1"/>
              <a:t>використанням</a:t>
            </a:r>
            <a:r>
              <a:rPr lang="ru-RU" sz="2400" dirty="0"/>
              <a:t> </a:t>
            </a:r>
            <a:r>
              <a:rPr lang="ru-RU" sz="2400" dirty="0" err="1"/>
              <a:t>наслідків</a:t>
            </a:r>
            <a:r>
              <a:rPr lang="ru-RU" sz="2400" dirty="0"/>
              <a:t> </a:t>
            </a:r>
            <a:r>
              <a:rPr lang="ru-RU" sz="2400" dirty="0" err="1"/>
              <a:t>вогневого</a:t>
            </a:r>
            <a:r>
              <a:rPr lang="ru-RU" sz="2400" dirty="0"/>
              <a:t> удару,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вогню</a:t>
            </a:r>
            <a:r>
              <a:rPr lang="ru-RU" sz="2400" dirty="0"/>
              <a:t>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зброї</a:t>
            </a:r>
            <a:r>
              <a:rPr lang="ru-RU" sz="2400" dirty="0"/>
              <a:t>, </a:t>
            </a:r>
            <a:r>
              <a:rPr lang="ru-RU" sz="2400" dirty="0" err="1"/>
              <a:t>вмілими</a:t>
            </a:r>
            <a:r>
              <a:rPr lang="ru-RU" sz="2400" dirty="0"/>
              <a:t> та </a:t>
            </a:r>
            <a:r>
              <a:rPr lang="ru-RU" sz="2400" dirty="0" err="1"/>
              <a:t>ініціативними</a:t>
            </a:r>
            <a:r>
              <a:rPr lang="ru-RU" sz="2400" dirty="0"/>
              <a:t> </a:t>
            </a:r>
            <a:r>
              <a:rPr lang="ru-RU" sz="2400" dirty="0" err="1"/>
              <a:t>діями</a:t>
            </a:r>
            <a:r>
              <a:rPr lang="ru-RU" sz="2400" dirty="0"/>
              <a:t> </a:t>
            </a:r>
            <a:r>
              <a:rPr lang="ru-RU" sz="2400" dirty="0" err="1"/>
              <a:t>всього</a:t>
            </a:r>
            <a:r>
              <a:rPr lang="ru-RU" sz="2400" dirty="0"/>
              <a:t> </a:t>
            </a:r>
            <a:r>
              <a:rPr lang="ru-RU" sz="2400" dirty="0" err="1"/>
              <a:t>особового</a:t>
            </a:r>
            <a:r>
              <a:rPr lang="ru-RU" sz="2400" dirty="0"/>
              <a:t> складу. </a:t>
            </a:r>
            <a:r>
              <a:rPr lang="ru-RU" sz="2400" dirty="0" err="1"/>
              <a:t>Рішучість</a:t>
            </a:r>
            <a:r>
              <a:rPr lang="ru-RU" sz="2400" dirty="0"/>
              <a:t> у бою </a:t>
            </a:r>
            <a:r>
              <a:rPr lang="ru-RU" sz="2400" dirty="0" err="1"/>
              <a:t>забезпечується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високими</a:t>
            </a:r>
            <a:r>
              <a:rPr lang="ru-RU" sz="2400" dirty="0"/>
              <a:t> морально-</a:t>
            </a:r>
            <a:r>
              <a:rPr lang="ru-RU" sz="2400" dirty="0" err="1"/>
              <a:t>бойовими</a:t>
            </a:r>
            <a:r>
              <a:rPr lang="ru-RU" sz="2400" dirty="0"/>
              <a:t> </a:t>
            </a:r>
            <a:r>
              <a:rPr lang="ru-RU" sz="2400" dirty="0" err="1"/>
              <a:t>якостями</a:t>
            </a:r>
            <a:r>
              <a:rPr lang="ru-RU" sz="2400" dirty="0"/>
              <a:t> </a:t>
            </a:r>
            <a:r>
              <a:rPr lang="ru-RU" sz="2400" dirty="0" err="1"/>
              <a:t>військовослужбовців</a:t>
            </a:r>
            <a:r>
              <a:rPr lang="ru-RU" sz="2400" dirty="0"/>
              <a:t>,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активністю</a:t>
            </a:r>
            <a:r>
              <a:rPr lang="ru-RU" sz="2400" dirty="0"/>
              <a:t> й </a:t>
            </a:r>
            <a:r>
              <a:rPr lang="ru-RU" sz="2400" dirty="0" err="1"/>
              <a:t>ініціативністю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10085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003232" cy="1224136"/>
          </a:xfrm>
        </p:spPr>
        <p:txBody>
          <a:bodyPr>
            <a:normAutofit/>
          </a:bodyPr>
          <a:lstStyle/>
          <a:p>
            <a:r>
              <a:rPr lang="uk-UA" dirty="0"/>
              <a:t>Ознаки загальновійськового бою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5112568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ru-RU" i="1" dirty="0" err="1">
                <a:solidFill>
                  <a:schemeClr val="tx2"/>
                </a:solidFill>
              </a:rPr>
              <a:t>Напруженість</a:t>
            </a:r>
            <a:r>
              <a:rPr lang="ru-RU" i="1" dirty="0">
                <a:solidFill>
                  <a:schemeClr val="tx2"/>
                </a:solidFill>
              </a:rPr>
              <a:t> і </a:t>
            </a:r>
            <a:r>
              <a:rPr lang="ru-RU" i="1" dirty="0" err="1">
                <a:solidFill>
                  <a:schemeClr val="tx2"/>
                </a:solidFill>
              </a:rPr>
              <a:t>швидкоплинність</a:t>
            </a:r>
            <a:r>
              <a:rPr lang="ru-RU" i="1" dirty="0">
                <a:solidFill>
                  <a:schemeClr val="tx2"/>
                </a:solidFill>
              </a:rPr>
              <a:t>.</a:t>
            </a:r>
            <a:r>
              <a:rPr lang="ru-RU" i="1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бою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солдата великого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сил. </a:t>
            </a:r>
            <a:r>
              <a:rPr lang="ru-RU" dirty="0" err="1"/>
              <a:t>Застосування</a:t>
            </a:r>
            <a:r>
              <a:rPr lang="ru-RU" dirty="0"/>
              <a:t> в бою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і </a:t>
            </a:r>
            <a:r>
              <a:rPr lang="ru-RU" dirty="0" err="1"/>
              <a:t>пересування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,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швидкоплинність</a:t>
            </a:r>
            <a:r>
              <a:rPr lang="ru-RU" dirty="0"/>
              <a:t> бою,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висуває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,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воїна</a:t>
            </a:r>
            <a:r>
              <a:rPr lang="ru-RU" dirty="0"/>
              <a:t>;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сильний</a:t>
            </a:r>
            <a:r>
              <a:rPr lang="ru-RU" dirty="0"/>
              <a:t> духом, морально </a:t>
            </a:r>
            <a:r>
              <a:rPr lang="ru-RU" dirty="0" err="1"/>
              <a:t>загартований</a:t>
            </a:r>
            <a:r>
              <a:rPr lang="ru-RU" dirty="0"/>
              <a:t>, добре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підготовлений</a:t>
            </a:r>
            <a:r>
              <a:rPr lang="ru-RU" dirty="0"/>
              <a:t> і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переборювати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й </a:t>
            </a:r>
            <a:r>
              <a:rPr lang="ru-RU" dirty="0" err="1"/>
              <a:t>нестатки</a:t>
            </a:r>
            <a:r>
              <a:rPr lang="ru-RU" dirty="0"/>
              <a:t>; повинен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непохитною</a:t>
            </a:r>
            <a:r>
              <a:rPr lang="ru-RU" dirty="0"/>
              <a:t> волею до перемоги; </a:t>
            </a:r>
            <a:r>
              <a:rPr lang="ru-RU" dirty="0" err="1"/>
              <a:t>захищати</a:t>
            </a:r>
            <a:r>
              <a:rPr lang="ru-RU" dirty="0"/>
              <a:t> командира в бою, бути готовим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на себе </a:t>
            </a:r>
            <a:r>
              <a:rPr lang="ru-RU" dirty="0" err="1"/>
              <a:t>командування</a:t>
            </a:r>
            <a:r>
              <a:rPr lang="ru-RU" dirty="0"/>
              <a:t> </a:t>
            </a:r>
            <a:r>
              <a:rPr lang="ru-RU" dirty="0" err="1"/>
              <a:t>підрозділом</a:t>
            </a:r>
            <a:r>
              <a:rPr lang="ru-RU" dirty="0"/>
              <a:t>; не </a:t>
            </a:r>
            <a:r>
              <a:rPr lang="ru-RU" dirty="0" err="1"/>
              <a:t>залишати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командира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бою. З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воїн</a:t>
            </a:r>
            <a:r>
              <a:rPr lang="ru-RU" dirty="0"/>
              <a:t> </a:t>
            </a:r>
            <a:r>
              <a:rPr lang="ru-RU" dirty="0" err="1"/>
              <a:t>мусить</a:t>
            </a:r>
            <a:r>
              <a:rPr lang="ru-RU" dirty="0"/>
              <a:t>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само- і </a:t>
            </a:r>
            <a:r>
              <a:rPr lang="ru-RU" dirty="0" err="1"/>
              <a:t>взаємодопомоги</a:t>
            </a:r>
            <a:r>
              <a:rPr lang="ru-RU" dirty="0"/>
              <a:t> і </a:t>
            </a:r>
            <a:r>
              <a:rPr lang="ru-RU" dirty="0" err="1"/>
              <a:t>продовжувати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бойового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накажуть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до </a:t>
            </a:r>
            <a:r>
              <a:rPr lang="ru-RU" dirty="0" err="1"/>
              <a:t>медичного</a:t>
            </a:r>
            <a:r>
              <a:rPr lang="ru-RU" dirty="0"/>
              <a:t> пункту, то треба </a:t>
            </a:r>
            <a:r>
              <a:rPr lang="ru-RU" dirty="0" err="1"/>
              <a:t>взяти</a:t>
            </a:r>
            <a:r>
              <a:rPr lang="ru-RU" dirty="0"/>
              <a:t> з собою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зброю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599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224136"/>
          </a:xfrm>
        </p:spPr>
        <p:txBody>
          <a:bodyPr>
            <a:normAutofit/>
          </a:bodyPr>
          <a:lstStyle/>
          <a:p>
            <a:r>
              <a:rPr lang="uk-UA" dirty="0"/>
              <a:t>Ознаки загальновійськового бою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525658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2800" i="1" dirty="0" err="1" smtClean="0">
                <a:solidFill>
                  <a:schemeClr val="tx2"/>
                </a:solidFill>
              </a:rPr>
              <a:t>Динамічність</a:t>
            </a:r>
            <a:r>
              <a:rPr lang="ru-RU" sz="2800" i="1" dirty="0" smtClean="0">
                <a:solidFill>
                  <a:schemeClr val="tx2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швидких</a:t>
            </a:r>
            <a:r>
              <a:rPr lang="ru-RU" dirty="0"/>
              <a:t> </a:t>
            </a:r>
            <a:r>
              <a:rPr lang="ru-RU" dirty="0" err="1"/>
              <a:t>переміщень</a:t>
            </a:r>
            <a:r>
              <a:rPr lang="ru-RU" dirty="0"/>
              <a:t> сил і </a:t>
            </a:r>
            <a:r>
              <a:rPr lang="ru-RU" dirty="0" err="1"/>
              <a:t>засобів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зайняти</a:t>
            </a:r>
            <a:r>
              <a:rPr lang="ru-RU" dirty="0"/>
              <a:t> </a:t>
            </a:r>
            <a:r>
              <a:rPr lang="ru-RU" dirty="0" err="1"/>
              <a:t>найвигіднішу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противником, для </a:t>
            </a:r>
            <a:r>
              <a:rPr lang="ru-RU" dirty="0" err="1"/>
              <a:t>нанесення</a:t>
            </a:r>
            <a:r>
              <a:rPr lang="ru-RU" dirty="0"/>
              <a:t> удару по </a:t>
            </a:r>
            <a:r>
              <a:rPr lang="ru-RU" dirty="0" err="1"/>
              <a:t>ньому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поєднуючи</a:t>
            </a:r>
            <a:r>
              <a:rPr lang="ru-RU" dirty="0"/>
              <a:t> </a:t>
            </a:r>
            <a:r>
              <a:rPr lang="ru-RU" dirty="0" err="1"/>
              <a:t>вогневі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 </a:t>
            </a:r>
            <a:r>
              <a:rPr lang="ru-RU" dirty="0" err="1"/>
              <a:t>рухом</a:t>
            </a:r>
            <a:r>
              <a:rPr lang="ru-RU" dirty="0"/>
              <a:t>.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динамічність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виучкою</a:t>
            </a:r>
            <a:r>
              <a:rPr lang="ru-RU" dirty="0"/>
              <a:t> </a:t>
            </a:r>
            <a:r>
              <a:rPr lang="ru-RU" dirty="0" err="1"/>
              <a:t>особового</a:t>
            </a:r>
            <a:r>
              <a:rPr lang="ru-RU" dirty="0"/>
              <a:t> складу, </a:t>
            </a:r>
            <a:r>
              <a:rPr lang="ru-RU" dirty="0" err="1"/>
              <a:t>знанням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умінням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правильні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з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і </a:t>
            </a:r>
            <a:r>
              <a:rPr lang="ru-RU" dirty="0" err="1"/>
              <a:t>злагоджено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на </a:t>
            </a:r>
            <a:r>
              <a:rPr lang="ru-RU" dirty="0" err="1"/>
              <a:t>полі</a:t>
            </a:r>
            <a:r>
              <a:rPr lang="ru-RU" dirty="0"/>
              <a:t> бою. </a:t>
            </a:r>
            <a:r>
              <a:rPr lang="ru-RU" dirty="0" err="1"/>
              <a:t>Виходячи</a:t>
            </a:r>
            <a:r>
              <a:rPr lang="ru-RU" dirty="0"/>
              <a:t> з обстановки,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, солдат повинен </a:t>
            </a:r>
            <a:r>
              <a:rPr lang="ru-RU" dirty="0" err="1"/>
              <a:t>уміти</a:t>
            </a:r>
            <a:r>
              <a:rPr lang="ru-RU" dirty="0"/>
              <a:t> </a:t>
            </a:r>
            <a:r>
              <a:rPr lang="ru-RU" dirty="0" err="1"/>
              <a:t>знищувати</a:t>
            </a:r>
            <a:r>
              <a:rPr lang="ru-RU" dirty="0"/>
              <a:t> противника вогнем з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озброєнням</a:t>
            </a:r>
            <a:r>
              <a:rPr lang="ru-RU" dirty="0"/>
              <a:t> </a:t>
            </a:r>
            <a:r>
              <a:rPr lang="ru-RU" dirty="0" err="1"/>
              <a:t>бойової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ручними</a:t>
            </a:r>
            <a:r>
              <a:rPr lang="ru-RU" dirty="0"/>
              <a:t> </a:t>
            </a:r>
            <a:r>
              <a:rPr lang="ru-RU" dirty="0" err="1"/>
              <a:t>осколковими</a:t>
            </a:r>
            <a:r>
              <a:rPr lang="ru-RU" dirty="0"/>
              <a:t> гранатами, а в рукопашному бою </a:t>
            </a:r>
            <a:r>
              <a:rPr lang="ru-RU" dirty="0" err="1"/>
              <a:t>штиком</a:t>
            </a:r>
            <a:r>
              <a:rPr lang="ru-RU" dirty="0"/>
              <a:t>, прикладом, </a:t>
            </a:r>
            <a:r>
              <a:rPr lang="ru-RU" dirty="0" err="1"/>
              <a:t>піхотною</a:t>
            </a:r>
            <a:r>
              <a:rPr lang="ru-RU" dirty="0"/>
              <a:t> </a:t>
            </a:r>
            <a:r>
              <a:rPr lang="ru-RU" dirty="0" err="1"/>
              <a:t>лопаткою</a:t>
            </a:r>
            <a:r>
              <a:rPr lang="ru-RU" dirty="0"/>
              <a:t>, </a:t>
            </a:r>
            <a:r>
              <a:rPr lang="ru-RU" dirty="0" err="1"/>
              <a:t>прийомами</a:t>
            </a:r>
            <a:r>
              <a:rPr lang="ru-RU" dirty="0"/>
              <a:t> нападу і </a:t>
            </a:r>
            <a:r>
              <a:rPr lang="ru-RU" dirty="0" err="1"/>
              <a:t>самозахисту</a:t>
            </a:r>
            <a:r>
              <a:rPr lang="ru-RU" dirty="0"/>
              <a:t>, </a:t>
            </a:r>
            <a:r>
              <a:rPr lang="ru-RU" dirty="0" err="1"/>
              <a:t>виявляти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хоробрість</a:t>
            </a:r>
            <a:r>
              <a:rPr lang="ru-RU" dirty="0"/>
              <a:t>, </a:t>
            </a:r>
            <a:r>
              <a:rPr lang="ru-RU" dirty="0" err="1"/>
              <a:t>ініціативу</a:t>
            </a:r>
            <a:r>
              <a:rPr lang="ru-RU" dirty="0"/>
              <a:t> і </a:t>
            </a:r>
            <a:r>
              <a:rPr lang="ru-RU" dirty="0" err="1"/>
              <a:t>кмітливість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</a:t>
            </a:r>
            <a:r>
              <a:rPr lang="ru-RU" dirty="0" err="1"/>
              <a:t>товаришам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ru-RU" dirty="0" err="1" smtClean="0"/>
              <a:t>Швидкий</a:t>
            </a:r>
            <a:r>
              <a:rPr lang="ru-RU" dirty="0" smtClean="0"/>
              <a:t>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одних </a:t>
            </a:r>
            <a:r>
              <a:rPr lang="ru-RU" dirty="0" err="1"/>
              <a:t>дій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. Солдат </a:t>
            </a:r>
            <a:r>
              <a:rPr lang="ru-RU" dirty="0" err="1"/>
              <a:t>завжди</a:t>
            </a:r>
            <a:r>
              <a:rPr lang="ru-RU" dirty="0"/>
              <a:t> повинен бути </a:t>
            </a:r>
            <a:r>
              <a:rPr lang="ru-RU" dirty="0" err="1"/>
              <a:t>готовий</a:t>
            </a:r>
            <a:r>
              <a:rPr lang="ru-RU" dirty="0"/>
              <a:t>: </a:t>
            </a:r>
            <a:r>
              <a:rPr lang="ru-RU" dirty="0" err="1"/>
              <a:t>оборонятися</a:t>
            </a:r>
            <a:r>
              <a:rPr lang="ru-RU" dirty="0"/>
              <a:t>; за наказом командира перейти у </a:t>
            </a:r>
            <a:r>
              <a:rPr lang="ru-RU" dirty="0" err="1"/>
              <a:t>наступ</a:t>
            </a:r>
            <a:r>
              <a:rPr lang="ru-RU" dirty="0"/>
              <a:t>; </a:t>
            </a:r>
            <a:r>
              <a:rPr lang="ru-RU" dirty="0" err="1"/>
              <a:t>переслідувати</a:t>
            </a:r>
            <a:r>
              <a:rPr lang="ru-RU" dirty="0"/>
              <a:t> противника </a:t>
            </a:r>
            <a:r>
              <a:rPr lang="ru-RU" dirty="0" err="1"/>
              <a:t>стрімким</a:t>
            </a:r>
            <a:r>
              <a:rPr lang="ru-RU" dirty="0"/>
              <a:t> маршем, як у </a:t>
            </a:r>
            <a:r>
              <a:rPr lang="ru-RU" dirty="0" err="1"/>
              <a:t>пішому</a:t>
            </a:r>
            <a:r>
              <a:rPr lang="ru-RU" dirty="0"/>
              <a:t> порядку, так і на машинах; </a:t>
            </a:r>
            <a:r>
              <a:rPr lang="ru-RU" dirty="0" err="1"/>
              <a:t>захоплювати</a:t>
            </a:r>
            <a:r>
              <a:rPr lang="ru-RU" dirty="0"/>
              <a:t> </a:t>
            </a:r>
            <a:r>
              <a:rPr lang="ru-RU" dirty="0" err="1"/>
              <a:t>вигідні</a:t>
            </a:r>
            <a:r>
              <a:rPr lang="ru-RU" dirty="0"/>
              <a:t> </a:t>
            </a:r>
            <a:r>
              <a:rPr lang="ru-RU" dirty="0" err="1"/>
              <a:t>рубежі</a:t>
            </a:r>
            <a:r>
              <a:rPr lang="ru-RU" dirty="0"/>
              <a:t>; </a:t>
            </a:r>
            <a:r>
              <a:rPr lang="ru-RU" dirty="0" err="1"/>
              <a:t>переходити</a:t>
            </a:r>
            <a:r>
              <a:rPr lang="ru-RU" dirty="0"/>
              <a:t> до оборони. Усе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солдат </a:t>
            </a:r>
            <a:r>
              <a:rPr lang="ru-RU" dirty="0" err="1"/>
              <a:t>уміє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місцевість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виривати</a:t>
            </a:r>
            <a:r>
              <a:rPr lang="ru-RU" dirty="0"/>
              <a:t> </a:t>
            </a:r>
            <a:r>
              <a:rPr lang="ru-RU" dirty="0" err="1"/>
              <a:t>окопи</a:t>
            </a:r>
            <a:r>
              <a:rPr lang="ru-RU" dirty="0"/>
              <a:t>, </a:t>
            </a:r>
            <a:r>
              <a:rPr lang="ru-RU" dirty="0" err="1"/>
              <a:t>обладнувати</a:t>
            </a:r>
            <a:r>
              <a:rPr lang="ru-RU" dirty="0"/>
              <a:t> </a:t>
            </a:r>
            <a:r>
              <a:rPr lang="ru-RU" dirty="0" err="1"/>
              <a:t>укриття</a:t>
            </a:r>
            <a:r>
              <a:rPr lang="ru-RU" dirty="0"/>
              <a:t>,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маскування</a:t>
            </a:r>
            <a:r>
              <a:rPr lang="ru-RU" dirty="0"/>
              <a:t>, </a:t>
            </a:r>
            <a:r>
              <a:rPr lang="ru-RU" dirty="0" err="1"/>
              <a:t>долати</a:t>
            </a:r>
            <a:r>
              <a:rPr lang="ru-RU" dirty="0"/>
              <a:t> </a:t>
            </a:r>
            <a:r>
              <a:rPr lang="ru-RU" dirty="0" err="1"/>
              <a:t>загородження</a:t>
            </a:r>
            <a:r>
              <a:rPr lang="ru-RU" dirty="0"/>
              <a:t>, </a:t>
            </a:r>
            <a:r>
              <a:rPr lang="ru-RU" dirty="0" err="1"/>
              <a:t>перешкоди</a:t>
            </a:r>
            <a:r>
              <a:rPr lang="ru-RU" dirty="0"/>
              <a:t> і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зараження</a:t>
            </a:r>
            <a:r>
              <a:rPr lang="ru-RU" dirty="0"/>
              <a:t>, </a:t>
            </a:r>
            <a:r>
              <a:rPr lang="ru-RU" dirty="0" err="1"/>
              <a:t>встановлювати</a:t>
            </a:r>
            <a:r>
              <a:rPr lang="ru-RU" dirty="0"/>
              <a:t> і </a:t>
            </a:r>
            <a:r>
              <a:rPr lang="ru-RU" dirty="0" err="1"/>
              <a:t>розміновувати</a:t>
            </a:r>
            <a:r>
              <a:rPr lang="ru-RU" dirty="0"/>
              <a:t> </a:t>
            </a:r>
            <a:r>
              <a:rPr lang="ru-RU" dirty="0" err="1"/>
              <a:t>протитанкові</a:t>
            </a:r>
            <a:r>
              <a:rPr lang="ru-RU" dirty="0"/>
              <a:t> та </a:t>
            </a:r>
            <a:r>
              <a:rPr lang="ru-RU" dirty="0" err="1"/>
              <a:t>протипіхотні</a:t>
            </a:r>
            <a:r>
              <a:rPr lang="ru-RU" dirty="0"/>
              <a:t> </a:t>
            </a:r>
            <a:r>
              <a:rPr lang="ru-RU" dirty="0" err="1"/>
              <a:t>міни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спеціальну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92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1622"/>
            <a:ext cx="8291264" cy="13716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різноВиди</a:t>
            </a:r>
            <a:r>
              <a:rPr lang="ru-RU" b="1" dirty="0" smtClean="0"/>
              <a:t> </a:t>
            </a:r>
            <a:r>
              <a:rPr lang="ru-RU" b="1" dirty="0" err="1"/>
              <a:t>загальновійськового</a:t>
            </a:r>
            <a:r>
              <a:rPr lang="ru-RU" b="1" dirty="0"/>
              <a:t> бою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5328592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Основними</a:t>
            </a:r>
            <a:r>
              <a:rPr lang="ru-RU" dirty="0"/>
              <a:t> видами </a:t>
            </a:r>
            <a:r>
              <a:rPr lang="ru-RU" dirty="0" err="1"/>
              <a:t>загальновійськового</a:t>
            </a:r>
            <a:r>
              <a:rPr lang="ru-RU" dirty="0"/>
              <a:t> бою є оборона і </a:t>
            </a:r>
            <a:r>
              <a:rPr lang="ru-RU" dirty="0" err="1"/>
              <a:t>наступ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/>
              <a:t>Оборона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умисно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вимушено</a:t>
            </a:r>
            <a:r>
              <a:rPr lang="ru-RU" dirty="0"/>
              <a:t> з головною метою — </a:t>
            </a:r>
            <a:r>
              <a:rPr lang="ru-RU" dirty="0" err="1"/>
              <a:t>відбити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 противника,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і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переходу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у </a:t>
            </a:r>
            <a:r>
              <a:rPr lang="ru-RU" dirty="0" err="1"/>
              <a:t>наступ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Наступ</a:t>
            </a:r>
            <a:r>
              <a:rPr lang="ru-RU" dirty="0"/>
              <a:t> проводиться з метою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розгрому</a:t>
            </a:r>
            <a:r>
              <a:rPr lang="ru-RU" dirty="0"/>
              <a:t> противника і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важливими</a:t>
            </a:r>
            <a:r>
              <a:rPr lang="ru-RU" dirty="0"/>
              <a:t> районами (</a:t>
            </a:r>
            <a:r>
              <a:rPr lang="ru-RU" dirty="0" err="1"/>
              <a:t>об'єктами</a:t>
            </a:r>
            <a:r>
              <a:rPr lang="ru-RU" dirty="0"/>
              <a:t>) </a:t>
            </a:r>
            <a:r>
              <a:rPr lang="ru-RU" dirty="0" err="1"/>
              <a:t>місцевості</a:t>
            </a:r>
            <a:r>
              <a:rPr lang="ru-RU" dirty="0"/>
              <a:t>. Солдат </a:t>
            </a:r>
            <a:r>
              <a:rPr lang="ru-RU" dirty="0" err="1"/>
              <a:t>зобов'язаний</a:t>
            </a:r>
            <a:r>
              <a:rPr lang="ru-RU" dirty="0"/>
              <a:t> знати </a:t>
            </a:r>
            <a:r>
              <a:rPr lang="ru-RU" dirty="0" err="1"/>
              <a:t>бойове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взводу й </a:t>
            </a:r>
            <a:r>
              <a:rPr lang="ru-RU" dirty="0" err="1"/>
              <a:t>відділення</a:t>
            </a:r>
            <a:r>
              <a:rPr lang="ru-RU" dirty="0"/>
              <a:t> та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особисте</a:t>
            </a:r>
            <a:r>
              <a:rPr lang="ru-RU" dirty="0"/>
              <a:t>, </a:t>
            </a:r>
            <a:r>
              <a:rPr lang="ru-RU" dirty="0" err="1"/>
              <a:t>об'єм</a:t>
            </a:r>
            <a:r>
              <a:rPr lang="ru-RU" dirty="0"/>
              <a:t> і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фортифікаційних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вести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своєчасно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противника і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доповідати</a:t>
            </a:r>
            <a:r>
              <a:rPr lang="ru-RU" dirty="0"/>
              <a:t> про нього </a:t>
            </a:r>
            <a:r>
              <a:rPr lang="ru-RU" dirty="0" err="1"/>
              <a:t>командирові</a:t>
            </a:r>
            <a:r>
              <a:rPr lang="ru-RU" dirty="0"/>
              <a:t>, </a:t>
            </a:r>
            <a:r>
              <a:rPr lang="ru-RU" dirty="0" err="1"/>
              <a:t>сміливо</a:t>
            </a:r>
            <a:r>
              <a:rPr lang="ru-RU" dirty="0"/>
              <a:t> і </a:t>
            </a:r>
            <a:r>
              <a:rPr lang="ru-RU" dirty="0" err="1"/>
              <a:t>рішуче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в </a:t>
            </a:r>
            <a:r>
              <a:rPr lang="ru-RU" dirty="0" err="1"/>
              <a:t>наступі</a:t>
            </a:r>
            <a:r>
              <a:rPr lang="ru-RU" dirty="0"/>
              <a:t>, </a:t>
            </a:r>
            <a:r>
              <a:rPr lang="ru-RU" dirty="0" err="1"/>
              <a:t>стійко</a:t>
            </a:r>
            <a:r>
              <a:rPr lang="ru-RU" dirty="0"/>
              <a:t> і </a:t>
            </a:r>
            <a:r>
              <a:rPr lang="ru-RU" dirty="0" err="1"/>
              <a:t>наполегливо</a:t>
            </a:r>
            <a:r>
              <a:rPr lang="ru-RU" dirty="0"/>
              <a:t> — в </a:t>
            </a:r>
            <a:r>
              <a:rPr lang="ru-RU" dirty="0" err="1"/>
              <a:t>обороні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8155965" cy="426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8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404074"/>
          </a:xfrm>
        </p:spPr>
        <p:txBody>
          <a:bodyPr/>
          <a:lstStyle/>
          <a:p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вогню</a:t>
            </a:r>
            <a:r>
              <a:rPr lang="ru-RU" b="1" dirty="0"/>
              <a:t> і </a:t>
            </a:r>
            <a:r>
              <a:rPr lang="ru-RU" b="1" dirty="0" err="1"/>
              <a:t>маневрів</a:t>
            </a:r>
            <a:r>
              <a:rPr lang="ru-RU" b="1" dirty="0"/>
              <a:t> у бою.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256584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У </a:t>
            </a:r>
            <a:r>
              <a:rPr lang="ru-RU" dirty="0" err="1"/>
              <a:t>сучасному</a:t>
            </a:r>
            <a:r>
              <a:rPr lang="ru-RU" dirty="0"/>
              <a:t> бою </a:t>
            </a:r>
            <a:r>
              <a:rPr lang="ru-RU" dirty="0" err="1"/>
              <a:t>солдатові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вміти</a:t>
            </a:r>
            <a:r>
              <a:rPr lang="ru-RU" dirty="0"/>
              <a:t> вести </a:t>
            </a:r>
            <a:r>
              <a:rPr lang="ru-RU" dirty="0" err="1"/>
              <a:t>вогонь</a:t>
            </a:r>
            <a:r>
              <a:rPr lang="ru-RU" dirty="0"/>
              <a:t> з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як </a:t>
            </a:r>
            <a:r>
              <a:rPr lang="ru-RU" dirty="0" err="1"/>
              <a:t>самостійно</a:t>
            </a:r>
            <a:r>
              <a:rPr lang="ru-RU" dirty="0"/>
              <a:t>, так і в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по </a:t>
            </a:r>
            <a:r>
              <a:rPr lang="ru-RU" dirty="0" err="1"/>
              <a:t>окремих</a:t>
            </a:r>
            <a:r>
              <a:rPr lang="ru-RU" dirty="0"/>
              <a:t>, </a:t>
            </a:r>
            <a:r>
              <a:rPr lang="ru-RU" dirty="0" err="1"/>
              <a:t>групових</a:t>
            </a:r>
            <a:r>
              <a:rPr lang="ru-RU" dirty="0"/>
              <a:t> і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, вдень і </a:t>
            </a:r>
            <a:r>
              <a:rPr lang="ru-RU" dirty="0" err="1"/>
              <a:t>вночі</a:t>
            </a:r>
            <a:r>
              <a:rPr lang="ru-RU" dirty="0"/>
              <a:t>,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 smtClean="0"/>
              <a:t>Вогонь</a:t>
            </a:r>
            <a:r>
              <a:rPr lang="ru-RU" dirty="0" smtClean="0"/>
              <a:t> </a:t>
            </a:r>
            <a:r>
              <a:rPr lang="ru-RU" dirty="0" err="1"/>
              <a:t>розрізняють</a:t>
            </a:r>
            <a:r>
              <a:rPr lang="ru-RU" dirty="0" smtClean="0"/>
              <a:t>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За </a:t>
            </a:r>
            <a:r>
              <a:rPr lang="ru-RU" dirty="0" err="1"/>
              <a:t>напруженістю</a:t>
            </a:r>
            <a:r>
              <a:rPr lang="ru-RU" dirty="0"/>
              <a:t> </a:t>
            </a:r>
            <a:r>
              <a:rPr lang="ru-RU" dirty="0" err="1"/>
              <a:t>стрільби</a:t>
            </a:r>
            <a:r>
              <a:rPr lang="ru-RU" dirty="0"/>
              <a:t>: </a:t>
            </a:r>
            <a:r>
              <a:rPr lang="ru-RU" dirty="0" err="1"/>
              <a:t>одиничними</a:t>
            </a:r>
            <a:r>
              <a:rPr lang="ru-RU" dirty="0"/>
              <a:t> </a:t>
            </a:r>
            <a:r>
              <a:rPr lang="ru-RU" dirty="0" err="1"/>
              <a:t>пострілами</a:t>
            </a:r>
            <a:r>
              <a:rPr lang="ru-RU" dirty="0"/>
              <a:t>, короткими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довгими</a:t>
            </a:r>
            <a:r>
              <a:rPr lang="ru-RU" dirty="0"/>
              <a:t> </a:t>
            </a:r>
            <a:r>
              <a:rPr lang="ru-RU" dirty="0" err="1"/>
              <a:t>чергами</a:t>
            </a:r>
            <a:r>
              <a:rPr lang="ru-RU" dirty="0"/>
              <a:t>, </a:t>
            </a:r>
            <a:r>
              <a:rPr lang="ru-RU" dirty="0" err="1"/>
              <a:t>безперервними</a:t>
            </a:r>
            <a:r>
              <a:rPr lang="ru-RU" dirty="0"/>
              <a:t> </a:t>
            </a:r>
            <a:r>
              <a:rPr lang="ru-RU" dirty="0" err="1"/>
              <a:t>чергами</a:t>
            </a:r>
            <a:r>
              <a:rPr lang="ru-RU" dirty="0"/>
              <a:t>, </a:t>
            </a:r>
            <a:r>
              <a:rPr lang="ru-RU" dirty="0" err="1"/>
              <a:t>кинджальний</a:t>
            </a:r>
            <a:r>
              <a:rPr lang="ru-RU" dirty="0"/>
              <a:t> (</a:t>
            </a:r>
            <a:r>
              <a:rPr lang="ru-RU" dirty="0" err="1"/>
              <a:t>вогонь</a:t>
            </a:r>
            <a:r>
              <a:rPr lang="ru-RU" dirty="0"/>
              <a:t> </a:t>
            </a:r>
            <a:r>
              <a:rPr lang="ru-RU" dirty="0" err="1"/>
              <a:t>відкривають</a:t>
            </a:r>
            <a:r>
              <a:rPr lang="ru-RU" dirty="0"/>
              <a:t> </a:t>
            </a:r>
            <a:r>
              <a:rPr lang="ru-RU" dirty="0" err="1"/>
              <a:t>раптово</a:t>
            </a:r>
            <a:r>
              <a:rPr lang="ru-RU" dirty="0"/>
              <a:t> з </a:t>
            </a:r>
            <a:r>
              <a:rPr lang="ru-RU" dirty="0" err="1"/>
              <a:t>близької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 smtClean="0"/>
              <a:t>);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За </a:t>
            </a:r>
            <a:r>
              <a:rPr lang="ru-RU" dirty="0"/>
              <a:t>способами </a:t>
            </a:r>
            <a:r>
              <a:rPr lang="ru-RU" dirty="0" err="1"/>
              <a:t>стрільби</a:t>
            </a:r>
            <a:r>
              <a:rPr lang="ru-RU" dirty="0"/>
              <a:t>: з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зупинившись</a:t>
            </a:r>
            <a:r>
              <a:rPr lang="ru-RU" dirty="0"/>
              <a:t>, на ходу, з борту, з </a:t>
            </a:r>
            <a:r>
              <a:rPr lang="ru-RU" dirty="0" err="1"/>
              <a:t>розсіюванням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За </a:t>
            </a:r>
            <a:r>
              <a:rPr lang="ru-RU" dirty="0"/>
              <a:t>видами </a:t>
            </a:r>
            <a:r>
              <a:rPr lang="ru-RU" dirty="0" err="1"/>
              <a:t>стрільби</a:t>
            </a:r>
            <a:r>
              <a:rPr lang="ru-RU" dirty="0"/>
              <a:t>: по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, </a:t>
            </a:r>
            <a:r>
              <a:rPr lang="ru-RU" dirty="0" err="1"/>
              <a:t>зосереджений</a:t>
            </a:r>
            <a:r>
              <a:rPr lang="ru-RU" dirty="0"/>
              <a:t>, </a:t>
            </a:r>
            <a:r>
              <a:rPr lang="ru-RU" dirty="0" err="1"/>
              <a:t>загороджувальний</a:t>
            </a:r>
            <a:r>
              <a:rPr lang="ru-RU" dirty="0"/>
              <a:t>, </a:t>
            </a:r>
            <a:r>
              <a:rPr lang="ru-RU" dirty="0" err="1"/>
              <a:t>багатошаровий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 smtClean="0"/>
              <a:t>За </a:t>
            </a:r>
            <a:r>
              <a:rPr lang="ru-RU" dirty="0" err="1"/>
              <a:t>напрямами</a:t>
            </a:r>
            <a:r>
              <a:rPr lang="ru-RU" dirty="0"/>
              <a:t>: </a:t>
            </a:r>
            <a:r>
              <a:rPr lang="ru-RU" dirty="0" err="1"/>
              <a:t>фронтальний</a:t>
            </a:r>
            <a:r>
              <a:rPr lang="ru-RU" dirty="0"/>
              <a:t>, </a:t>
            </a:r>
            <a:r>
              <a:rPr lang="ru-RU" dirty="0" err="1"/>
              <a:t>фланговий</a:t>
            </a:r>
            <a:r>
              <a:rPr lang="ru-RU" dirty="0"/>
              <a:t>, </a:t>
            </a:r>
            <a:r>
              <a:rPr lang="ru-RU" dirty="0" err="1"/>
              <a:t>перехресний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pPr marL="342900" indent="-342900">
              <a:buFont typeface="Wingdings" pitchFamily="2" charset="2"/>
              <a:buChar char="ü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24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404074"/>
          </a:xfrm>
        </p:spPr>
        <p:txBody>
          <a:bodyPr/>
          <a:lstStyle/>
          <a:p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вогню</a:t>
            </a:r>
            <a:r>
              <a:rPr lang="ru-RU" b="1" dirty="0"/>
              <a:t> і </a:t>
            </a:r>
            <a:r>
              <a:rPr lang="ru-RU" b="1" dirty="0" err="1"/>
              <a:t>маневрів</a:t>
            </a:r>
            <a:r>
              <a:rPr lang="ru-RU" b="1" dirty="0"/>
              <a:t> у бою.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256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dirty="0" err="1"/>
              <a:t>Вогонь</a:t>
            </a:r>
            <a:r>
              <a:rPr lang="ru-RU" dirty="0"/>
              <a:t> буде </a:t>
            </a:r>
            <a:r>
              <a:rPr lang="ru-RU" dirty="0" err="1"/>
              <a:t>ефективним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з маневром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vi-VN" i="1" dirty="0">
                <a:solidFill>
                  <a:schemeClr val="tx2"/>
                </a:solidFill>
              </a:rPr>
              <a:t>Мане́вр</a:t>
            </a:r>
            <a:r>
              <a:rPr lang="vi-VN" dirty="0">
                <a:solidFill>
                  <a:schemeClr val="tx2"/>
                </a:solidFill>
              </a:rPr>
              <a:t> </a:t>
            </a:r>
            <a:r>
              <a:rPr lang="vi-VN" dirty="0"/>
              <a:t>— організоване і швидке переміщення сил і засобів </a:t>
            </a:r>
            <a:r>
              <a:rPr lang="uk-UA" dirty="0" smtClean="0"/>
              <a:t>підрозділів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частин</a:t>
            </a:r>
            <a:r>
              <a:rPr lang="vi-VN" dirty="0"/>
              <a:t> та </a:t>
            </a:r>
            <a:r>
              <a:rPr lang="uk-UA" dirty="0" smtClean="0"/>
              <a:t>з’єднань</a:t>
            </a:r>
            <a:r>
              <a:rPr lang="vi-VN" dirty="0" smtClean="0"/>
              <a:t>, </a:t>
            </a:r>
            <a:r>
              <a:rPr lang="vi-VN" dirty="0"/>
              <a:t>як при підготовці, так і в </a:t>
            </a:r>
            <a:r>
              <a:rPr lang="vi-VN" dirty="0" smtClean="0"/>
              <a:t>ході</a:t>
            </a:r>
            <a:r>
              <a:rPr lang="uk-UA" dirty="0" smtClean="0"/>
              <a:t> бою</a:t>
            </a:r>
            <a:r>
              <a:rPr lang="vi-VN" dirty="0"/>
              <a:t> з метою заняття ними найвигіднішого положення по відношенню до </a:t>
            </a:r>
            <a:r>
              <a:rPr lang="uk-UA" dirty="0" smtClean="0"/>
              <a:t>противника</a:t>
            </a:r>
            <a:r>
              <a:rPr lang="vi-VN" dirty="0"/>
              <a:t> для його знищення раптовим нищівним ударом</a:t>
            </a:r>
            <a:r>
              <a:rPr lang="vi-VN" dirty="0" smtClean="0"/>
              <a:t>.</a:t>
            </a:r>
            <a:r>
              <a:rPr lang="uk-UA" dirty="0" smtClean="0"/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dirty="0" smtClean="0"/>
              <a:t>Різновид маневрів: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i="1" dirty="0" err="1">
                <a:solidFill>
                  <a:schemeClr val="tx2"/>
                </a:solidFill>
              </a:rPr>
              <a:t>Охоплення</a:t>
            </a:r>
            <a:r>
              <a:rPr lang="ru-RU" dirty="0"/>
              <a:t> — маневр,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у </a:t>
            </a:r>
            <a:r>
              <a:rPr lang="ru-RU" dirty="0" err="1"/>
              <a:t>наступі</a:t>
            </a:r>
            <a:r>
              <a:rPr lang="ru-RU" dirty="0"/>
              <a:t> з метою </a:t>
            </a:r>
            <a:r>
              <a:rPr lang="ru-RU" dirty="0" err="1"/>
              <a:t>виходу</a:t>
            </a:r>
            <a:r>
              <a:rPr lang="ru-RU" dirty="0"/>
              <a:t> на фланги противника для </a:t>
            </a:r>
            <a:r>
              <a:rPr lang="ru-RU" dirty="0" err="1"/>
              <a:t>нанесення</a:t>
            </a:r>
            <a:r>
              <a:rPr lang="ru-RU" dirty="0"/>
              <a:t> удару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i="1" dirty="0" err="1">
                <a:solidFill>
                  <a:schemeClr val="tx2"/>
                </a:solidFill>
              </a:rPr>
              <a:t>Обхід</a:t>
            </a:r>
            <a:r>
              <a:rPr lang="ru-RU" i="1" dirty="0"/>
              <a:t> </a:t>
            </a:r>
            <a:r>
              <a:rPr lang="ru-RU" dirty="0"/>
              <a:t>— </a:t>
            </a:r>
            <a:r>
              <a:rPr lang="ru-RU" dirty="0" err="1"/>
              <a:t>глибокий</a:t>
            </a:r>
            <a:r>
              <a:rPr lang="ru-RU" dirty="0"/>
              <a:t> маневр,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 метою </a:t>
            </a:r>
            <a:r>
              <a:rPr lang="ru-RU" dirty="0" err="1"/>
              <a:t>виходу</a:t>
            </a:r>
            <a:r>
              <a:rPr lang="ru-RU" dirty="0"/>
              <a:t> для </a:t>
            </a:r>
            <a:r>
              <a:rPr lang="ru-RU" dirty="0" err="1"/>
              <a:t>нанесення</a:t>
            </a:r>
            <a:r>
              <a:rPr lang="ru-RU" dirty="0"/>
              <a:t> удару в </a:t>
            </a:r>
            <a:r>
              <a:rPr lang="ru-RU" dirty="0" err="1"/>
              <a:t>тил</a:t>
            </a:r>
            <a:r>
              <a:rPr lang="ru-RU" dirty="0"/>
              <a:t> противника</a:t>
            </a:r>
            <a:r>
              <a:rPr lang="ru-RU" dirty="0" smtClean="0"/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i="1" dirty="0" err="1">
                <a:solidFill>
                  <a:schemeClr val="tx2"/>
                </a:solidFill>
              </a:rPr>
              <a:t>Відхід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/>
              <a:t>— маневр,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з метою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з-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ударів</a:t>
            </a:r>
            <a:r>
              <a:rPr lang="ru-RU" dirty="0"/>
              <a:t> противника і </a:t>
            </a:r>
            <a:r>
              <a:rPr lang="ru-RU" dirty="0" err="1"/>
              <a:t>зайняття</a:t>
            </a:r>
            <a:r>
              <a:rPr lang="ru-RU" dirty="0"/>
              <a:t> </a:t>
            </a:r>
            <a:r>
              <a:rPr lang="ru-RU" dirty="0" err="1"/>
              <a:t>вигідніших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старшого командира.</a:t>
            </a:r>
            <a:br>
              <a:rPr lang="ru-RU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4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40</TotalTime>
  <Words>947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Тактична підготовка</vt:lpstr>
      <vt:lpstr>Тактична підготовка</vt:lpstr>
      <vt:lpstr>Загальновійськовий бій</vt:lpstr>
      <vt:lpstr>Ознаки загальновійськового бою</vt:lpstr>
      <vt:lpstr>Ознаки загальновійськового бою</vt:lpstr>
      <vt:lpstr>Ознаки загальновійськового бою</vt:lpstr>
      <vt:lpstr>різноВиди загальновійськового бою</vt:lpstr>
      <vt:lpstr>Види вогню і маневрів у бою.</vt:lpstr>
      <vt:lpstr>Види вогню і маневрів у бою.</vt:lpstr>
      <vt:lpstr>Озброєння та екіпіровка солдата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Тактична підготовка</dc:title>
  <dc:creator>001</dc:creator>
  <cp:lastModifiedBy>001</cp:lastModifiedBy>
  <cp:revision>4</cp:revision>
  <dcterms:created xsi:type="dcterms:W3CDTF">2014-12-22T19:18:25Z</dcterms:created>
  <dcterms:modified xsi:type="dcterms:W3CDTF">2014-12-22T19:59:00Z</dcterms:modified>
</cp:coreProperties>
</file>