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780108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FF00"/>
                </a:solidFill>
              </a:rPr>
              <a:t>21</a:t>
            </a:r>
            <a:r>
              <a:rPr lang="uk-UA" sz="4800" b="1" dirty="0" smtClean="0">
                <a:solidFill>
                  <a:srgbClr val="FFFF00"/>
                </a:solidFill>
              </a:rPr>
              <a:t> лютого-День Рідної Мови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76872"/>
            <a:ext cx="5832648" cy="3195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Fimian-Molitva_za_Ukranu_-_Moya_molitva_nehay_li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632" y="397562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3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9"/>
            <a:ext cx="9144000" cy="68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4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5" y="0"/>
            <a:ext cx="9165665" cy="68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0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95" y="0"/>
            <a:ext cx="3021005" cy="2931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3472"/>
            <a:ext cx="6289896" cy="4144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7778"/>
            <a:ext cx="2435664" cy="2435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76" y="3717032"/>
            <a:ext cx="2452880" cy="2452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730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16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45025" cy="5996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116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12615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Найчарівніша мова з усіх мов…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250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"/>
            <a:ext cx="9144000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2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40" y="0"/>
            <a:ext cx="5128274" cy="428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77936"/>
            <a:ext cx="3277738" cy="253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4139952" cy="428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99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7431"/>
            <a:ext cx="9144000" cy="3454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" y="116632"/>
            <a:ext cx="913253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874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984" cy="68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07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</TotalTime>
  <Words>10</Words>
  <Application>Microsoft Office PowerPoint</Application>
  <PresentationFormat>Экран (4:3)</PresentationFormat>
  <Paragraphs>2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21 лютого-День Рідної Мови</vt:lpstr>
      <vt:lpstr>Презентация PowerPoint</vt:lpstr>
      <vt:lpstr>Презентация PowerPoint</vt:lpstr>
      <vt:lpstr>Презентация PowerPoint</vt:lpstr>
      <vt:lpstr>Найчарівніша мова з усіх мов…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лютого-День Рідної Мови</dc:title>
  <cp:lastModifiedBy>Юля и Катя</cp:lastModifiedBy>
  <cp:revision>4</cp:revision>
  <dcterms:modified xsi:type="dcterms:W3CDTF">2014-02-20T18:45:47Z</dcterms:modified>
</cp:coreProperties>
</file>