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5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0957B35-A70D-49C7-B0BC-D8EF6004EA7B}" type="datetimeFigureOut">
              <a:rPr lang="ru-RU" smtClean="0"/>
              <a:t>11.11.2014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7612DAC-B422-4355-AD20-294654CD47EB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875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57B35-A70D-49C7-B0BC-D8EF6004EA7B}" type="datetimeFigureOut">
              <a:rPr lang="ru-RU" smtClean="0"/>
              <a:t>11.11.2014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12DAC-B422-4355-AD20-294654CD47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674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57B35-A70D-49C7-B0BC-D8EF6004EA7B}" type="datetimeFigureOut">
              <a:rPr lang="ru-RU" smtClean="0"/>
              <a:t>11.11.2014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12DAC-B422-4355-AD20-294654CD47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788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57B35-A70D-49C7-B0BC-D8EF6004EA7B}" type="datetimeFigureOut">
              <a:rPr lang="ru-RU" smtClean="0"/>
              <a:t>11.11.2014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12DAC-B422-4355-AD20-294654CD47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214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57B35-A70D-49C7-B0BC-D8EF6004EA7B}" type="datetimeFigureOut">
              <a:rPr lang="ru-RU" smtClean="0"/>
              <a:t>11.11.2014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12DAC-B422-4355-AD20-294654CD47EB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7493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57B35-A70D-49C7-B0BC-D8EF6004EA7B}" type="datetimeFigureOut">
              <a:rPr lang="ru-RU" smtClean="0"/>
              <a:t>11.11.2014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12DAC-B422-4355-AD20-294654CD47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065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57B35-A70D-49C7-B0BC-D8EF6004EA7B}" type="datetimeFigureOut">
              <a:rPr lang="ru-RU" smtClean="0"/>
              <a:t>11.11.2014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12DAC-B422-4355-AD20-294654CD47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933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57B35-A70D-49C7-B0BC-D8EF6004EA7B}" type="datetimeFigureOut">
              <a:rPr lang="ru-RU" smtClean="0"/>
              <a:t>11.11.2014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12DAC-B422-4355-AD20-294654CD47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844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57B35-A70D-49C7-B0BC-D8EF6004EA7B}" type="datetimeFigureOut">
              <a:rPr lang="ru-RU" smtClean="0"/>
              <a:t>11.11.2014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12DAC-B422-4355-AD20-294654CD47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630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57B35-A70D-49C7-B0BC-D8EF6004EA7B}" type="datetimeFigureOut">
              <a:rPr lang="ru-RU" smtClean="0"/>
              <a:t>11.11.2014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12DAC-B422-4355-AD20-294654CD47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776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57B35-A70D-49C7-B0BC-D8EF6004EA7B}" type="datetimeFigureOut">
              <a:rPr lang="ru-RU" smtClean="0"/>
              <a:t>11.11.2014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12DAC-B422-4355-AD20-294654CD47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151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A0957B35-A70D-49C7-B0BC-D8EF6004EA7B}" type="datetimeFigureOut">
              <a:rPr lang="ru-RU" smtClean="0"/>
              <a:t>11.11.2014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7612DAC-B422-4355-AD20-294654CD47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584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10600" dirty="0" smtClean="0"/>
              <a:t>Рок-</a:t>
            </a:r>
            <a:r>
              <a:rPr lang="ru-RU" sz="10600" dirty="0" err="1" smtClean="0"/>
              <a:t>музика</a:t>
            </a:r>
            <a:endParaRPr lang="ru-RU" sz="10600" dirty="0"/>
          </a:p>
        </p:txBody>
      </p:sp>
    </p:spTree>
    <p:extLst>
      <p:ext uri="{BB962C8B-B14F-4D97-AF65-F5344CB8AC3E}">
        <p14:creationId xmlns:p14="http://schemas.microsoft.com/office/powerpoint/2010/main" val="348757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8979" y="613624"/>
            <a:ext cx="1130925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Арт-рок</a:t>
            </a:r>
            <a:r>
              <a:rPr lang="ru-RU" sz="2400" dirty="0"/>
              <a:t> — </a:t>
            </a:r>
            <a:r>
              <a:rPr lang="ru-RU" sz="2400" dirty="0" err="1"/>
              <a:t>термін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описує</a:t>
            </a:r>
            <a:r>
              <a:rPr lang="ru-RU" sz="2400" dirty="0"/>
              <a:t> </a:t>
            </a:r>
            <a:r>
              <a:rPr lang="ru-RU" sz="2400" dirty="0" err="1"/>
              <a:t>течію</a:t>
            </a:r>
            <a:r>
              <a:rPr lang="ru-RU" sz="2400" dirty="0"/>
              <a:t> </a:t>
            </a:r>
            <a:r>
              <a:rPr lang="uk-UA" sz="2400" dirty="0" smtClean="0"/>
              <a:t>рок-музики</a:t>
            </a:r>
            <a:r>
              <a:rPr lang="ru-RU" sz="2400" dirty="0" smtClean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тяжіє</a:t>
            </a:r>
            <a:r>
              <a:rPr lang="ru-RU" sz="2400" dirty="0"/>
              <a:t> до </a:t>
            </a:r>
            <a:r>
              <a:rPr lang="ru-RU" sz="2400" dirty="0" err="1" smtClean="0"/>
              <a:t>включення</a:t>
            </a:r>
            <a:endParaRPr lang="ru-RU" sz="2400" dirty="0" smtClean="0"/>
          </a:p>
          <a:p>
            <a:r>
              <a:rPr lang="ru-RU" sz="2400" dirty="0" smtClean="0"/>
              <a:t> </a:t>
            </a:r>
            <a:r>
              <a:rPr lang="ru-RU" sz="2400" dirty="0"/>
              <a:t>«</a:t>
            </a:r>
            <a:r>
              <a:rPr lang="ru-RU" sz="2400" dirty="0" err="1" smtClean="0"/>
              <a:t>експериментальних</a:t>
            </a:r>
            <a:r>
              <a:rPr lang="en-US" sz="2400" dirty="0" smtClean="0"/>
              <a:t> </a:t>
            </a:r>
            <a:r>
              <a:rPr lang="ru-RU" sz="2400" dirty="0" err="1" smtClean="0"/>
              <a:t>або</a:t>
            </a:r>
            <a:r>
              <a:rPr lang="ru-RU" sz="2400" dirty="0" smtClean="0"/>
              <a:t> </a:t>
            </a:r>
            <a:r>
              <a:rPr lang="ru-RU" sz="2400" dirty="0" err="1"/>
              <a:t>авангардних</a:t>
            </a:r>
            <a:r>
              <a:rPr lang="ru-RU" sz="2400" dirty="0"/>
              <a:t> </a:t>
            </a:r>
            <a:r>
              <a:rPr lang="ru-RU" sz="2400" dirty="0" err="1"/>
              <a:t>впливів</a:t>
            </a:r>
            <a:r>
              <a:rPr lang="ru-RU" sz="2400" dirty="0"/>
              <a:t>» та </a:t>
            </a:r>
            <a:r>
              <a:rPr lang="ru-RU" sz="2400" dirty="0" err="1" smtClean="0"/>
              <a:t>відрізняється</a:t>
            </a:r>
            <a:endParaRPr lang="ru-RU" sz="2400" dirty="0" smtClean="0"/>
          </a:p>
          <a:p>
            <a:r>
              <a:rPr lang="ru-RU" sz="2400" dirty="0" smtClean="0"/>
              <a:t> </a:t>
            </a:r>
            <a:r>
              <a:rPr lang="ru-RU" sz="2400" dirty="0"/>
              <a:t>«новою звуковою </a:t>
            </a:r>
            <a:r>
              <a:rPr lang="ru-RU" sz="2400" dirty="0" smtClean="0"/>
              <a:t>структурою».</a:t>
            </a:r>
          </a:p>
          <a:p>
            <a:endParaRPr lang="uk-UA" sz="2400" dirty="0"/>
          </a:p>
          <a:p>
            <a:r>
              <a:rPr lang="ru-RU" sz="2400" dirty="0" err="1" smtClean="0"/>
              <a:t>Терміни</a:t>
            </a:r>
            <a:r>
              <a:rPr lang="ru-RU" sz="2400" dirty="0" smtClean="0"/>
              <a:t> «арт-рок» і </a:t>
            </a:r>
            <a:r>
              <a:rPr lang="ru-RU" sz="2400" dirty="0" err="1" smtClean="0"/>
              <a:t>прогресивний</a:t>
            </a:r>
            <a:r>
              <a:rPr lang="ru-RU" sz="2400" dirty="0" smtClean="0"/>
              <a:t> рок часто </a:t>
            </a:r>
            <a:r>
              <a:rPr lang="ru-RU" sz="2400" dirty="0" err="1" smtClean="0"/>
              <a:t>розглядаються</a:t>
            </a:r>
            <a:r>
              <a:rPr lang="ru-RU" sz="2400" dirty="0" smtClean="0"/>
              <a:t> як </a:t>
            </a:r>
            <a:r>
              <a:rPr lang="ru-RU" sz="2400" dirty="0" err="1" smtClean="0"/>
              <a:t>синоніми</a:t>
            </a:r>
            <a:r>
              <a:rPr lang="ru-RU" sz="2400" dirty="0" smtClean="0"/>
              <a:t>,</a:t>
            </a:r>
          </a:p>
          <a:p>
            <a:r>
              <a:rPr lang="ru-RU" sz="2400" dirty="0" smtClean="0"/>
              <a:t> </a:t>
            </a:r>
            <a:r>
              <a:rPr lang="ru-RU" sz="2400" dirty="0" err="1" smtClean="0"/>
              <a:t>проте</a:t>
            </a:r>
            <a:r>
              <a:rPr lang="ru-RU" sz="2400" dirty="0" smtClean="0"/>
              <a:t> </a:t>
            </a:r>
            <a:r>
              <a:rPr lang="ru-RU" sz="2400" dirty="0" err="1" smtClean="0"/>
              <a:t>серед</a:t>
            </a:r>
            <a:r>
              <a:rPr lang="ru-RU" sz="2400" dirty="0" smtClean="0"/>
              <a:t> </a:t>
            </a:r>
            <a:r>
              <a:rPr lang="ru-RU" sz="2400" dirty="0" err="1" smtClean="0"/>
              <a:t>меломанів</a:t>
            </a:r>
            <a:r>
              <a:rPr lang="ru-RU" sz="2400" dirty="0" smtClean="0"/>
              <a:t> вони </a:t>
            </a:r>
            <a:r>
              <a:rPr lang="ru-RU" sz="2400" dirty="0" err="1" smtClean="0"/>
              <a:t>використовуються</a:t>
            </a:r>
            <a:r>
              <a:rPr lang="ru-RU" sz="2400" dirty="0" smtClean="0"/>
              <a:t> у </a:t>
            </a:r>
            <a:r>
              <a:rPr lang="ru-RU" sz="2400" dirty="0" err="1" smtClean="0"/>
              <a:t>різних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випадках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 </a:t>
            </a:r>
            <a:r>
              <a:rPr lang="ru-RU" sz="2400" dirty="0" err="1" smtClean="0"/>
              <a:t>Деякі</a:t>
            </a:r>
            <a:r>
              <a:rPr lang="ru-RU" sz="2400" dirty="0" smtClean="0"/>
              <a:t> </a:t>
            </a:r>
            <a:r>
              <a:rPr lang="ru-RU" sz="2400" dirty="0" err="1" smtClean="0"/>
              <a:t>вважають</a:t>
            </a:r>
            <a:r>
              <a:rPr lang="ru-RU" sz="2400" dirty="0" smtClean="0"/>
              <a:t> арт-рок </a:t>
            </a:r>
            <a:r>
              <a:rPr lang="ru-RU" sz="2400" dirty="0" err="1" smtClean="0"/>
              <a:t>мелодійнішим</a:t>
            </a:r>
            <a:r>
              <a:rPr lang="ru-RU" sz="2400" dirty="0" smtClean="0"/>
              <a:t> і </a:t>
            </a:r>
            <a:r>
              <a:rPr lang="ru-RU" sz="2400" dirty="0" err="1" smtClean="0"/>
              <a:t>менш</a:t>
            </a:r>
            <a:r>
              <a:rPr lang="ru-RU" sz="2400" dirty="0" smtClean="0"/>
              <a:t> </a:t>
            </a:r>
            <a:r>
              <a:rPr lang="ru-RU" sz="2400" dirty="0" err="1" smtClean="0"/>
              <a:t>жорстким</a:t>
            </a:r>
            <a:r>
              <a:rPr lang="ru-RU" sz="2400" dirty="0" smtClean="0"/>
              <a:t> (так, до арт-року </a:t>
            </a:r>
            <a:r>
              <a:rPr lang="ru-RU" sz="2400" dirty="0" err="1" smtClean="0"/>
              <a:t>можна</a:t>
            </a:r>
            <a:endParaRPr lang="ru-RU" sz="2400" dirty="0" smtClean="0"/>
          </a:p>
          <a:p>
            <a:r>
              <a:rPr lang="ru-RU" sz="2400" dirty="0" smtClean="0"/>
              <a:t> </a:t>
            </a:r>
            <a:r>
              <a:rPr lang="ru-RU" sz="2400" dirty="0" err="1" smtClean="0"/>
              <a:t>віднести</a:t>
            </a:r>
            <a:r>
              <a:rPr lang="ru-RU" sz="2400" dirty="0" smtClean="0"/>
              <a:t> </a:t>
            </a:r>
            <a:r>
              <a:rPr lang="en-US" sz="2400" dirty="0" smtClean="0"/>
              <a:t>Camel, </a:t>
            </a:r>
            <a:r>
              <a:rPr lang="ru-RU" sz="2400" dirty="0" smtClean="0"/>
              <a:t>а до </a:t>
            </a:r>
            <a:r>
              <a:rPr lang="ru-RU" sz="2400" dirty="0" err="1" smtClean="0"/>
              <a:t>прогресивного</a:t>
            </a:r>
            <a:r>
              <a:rPr lang="ru-RU" sz="2400" dirty="0" smtClean="0"/>
              <a:t> — </a:t>
            </a:r>
            <a:r>
              <a:rPr lang="en-US" sz="2400" dirty="0" smtClean="0"/>
              <a:t>Pink Floyd). </a:t>
            </a:r>
            <a:r>
              <a:rPr lang="ru-RU" sz="2400" dirty="0" smtClean="0"/>
              <a:t>В </a:t>
            </a:r>
            <a:r>
              <a:rPr lang="ru-RU" sz="2400" dirty="0" err="1" smtClean="0"/>
              <a:t>інших</a:t>
            </a:r>
            <a:r>
              <a:rPr lang="ru-RU" sz="2400" dirty="0" smtClean="0"/>
              <a:t> </a:t>
            </a:r>
            <a:r>
              <a:rPr lang="ru-RU" sz="2400" dirty="0" err="1" smtClean="0"/>
              <a:t>джерелах</a:t>
            </a:r>
            <a:endParaRPr lang="ru-RU" sz="2400" dirty="0" smtClean="0"/>
          </a:p>
          <a:p>
            <a:r>
              <a:rPr lang="ru-RU" sz="2400" dirty="0" smtClean="0"/>
              <a:t> «арт-рок» </a:t>
            </a:r>
            <a:r>
              <a:rPr lang="ru-RU" sz="2400" dirty="0" err="1" smtClean="0"/>
              <a:t>відносять</a:t>
            </a:r>
            <a:r>
              <a:rPr lang="ru-RU" sz="2400" dirty="0" smtClean="0"/>
              <a:t> </a:t>
            </a:r>
            <a:r>
              <a:rPr lang="ru-RU" sz="2400" dirty="0" err="1" smtClean="0"/>
              <a:t>лише</a:t>
            </a:r>
            <a:r>
              <a:rPr lang="ru-RU" sz="2400" dirty="0" smtClean="0"/>
              <a:t> до </a:t>
            </a:r>
            <a:r>
              <a:rPr lang="ru-RU" sz="2400" dirty="0" err="1" smtClean="0"/>
              <a:t>англійських</a:t>
            </a:r>
            <a:r>
              <a:rPr lang="ru-RU" sz="2400" dirty="0" smtClean="0"/>
              <a:t> рок-</a:t>
            </a:r>
            <a:r>
              <a:rPr lang="ru-RU" sz="2400" dirty="0" err="1" smtClean="0"/>
              <a:t>гуртів</a:t>
            </a:r>
            <a:r>
              <a:rPr lang="ru-RU" sz="2400" dirty="0" smtClean="0"/>
              <a:t>, </a:t>
            </a:r>
            <a:r>
              <a:rPr lang="ru-RU" sz="2400" dirty="0" err="1" smtClean="0"/>
              <a:t>тоді</a:t>
            </a:r>
            <a:r>
              <a:rPr lang="ru-RU" sz="2400" dirty="0" smtClean="0"/>
              <a:t> як </a:t>
            </a:r>
            <a:r>
              <a:rPr lang="ru-RU" sz="2400" dirty="0" err="1" smtClean="0"/>
              <a:t>прогресивного</a:t>
            </a:r>
            <a:r>
              <a:rPr lang="ru-RU" sz="2400" dirty="0" smtClean="0"/>
              <a:t> рока — </a:t>
            </a:r>
          </a:p>
          <a:p>
            <a:r>
              <a:rPr lang="ru-RU" sz="2400" dirty="0" smtClean="0"/>
              <a:t>до </a:t>
            </a:r>
            <a:r>
              <a:rPr lang="ru-RU" sz="2400" dirty="0" err="1" smtClean="0"/>
              <a:t>американських</a:t>
            </a:r>
            <a:r>
              <a:rPr lang="ru-RU" sz="2400" dirty="0" smtClean="0"/>
              <a:t>, де </a:t>
            </a:r>
            <a:r>
              <a:rPr lang="ru-RU" sz="2400" dirty="0" err="1" smtClean="0"/>
              <a:t>це</a:t>
            </a:r>
            <a:r>
              <a:rPr lang="ru-RU" sz="2400" dirty="0" smtClean="0"/>
              <a:t> </a:t>
            </a:r>
            <a:r>
              <a:rPr lang="ru-RU" sz="2400" dirty="0" err="1" smtClean="0"/>
              <a:t>поняття</a:t>
            </a:r>
            <a:r>
              <a:rPr lang="ru-RU" sz="2400" dirty="0" smtClean="0"/>
              <a:t> і </a:t>
            </a:r>
            <a:r>
              <a:rPr lang="ru-RU" sz="2400" dirty="0" err="1" smtClean="0"/>
              <a:t>з'явилося</a:t>
            </a:r>
            <a:r>
              <a:rPr lang="ru-RU" sz="2400" dirty="0" smtClean="0"/>
              <a:t>. 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805" y="4253687"/>
            <a:ext cx="2524408" cy="19034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33719" y="5640308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96799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9970" y="694374"/>
            <a:ext cx="10809434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Хард-рок</a:t>
            </a:r>
            <a:r>
              <a:rPr lang="ru-RU" sz="2000" dirty="0"/>
              <a:t> </a:t>
            </a:r>
            <a:r>
              <a:rPr lang="ru-RU" sz="2000" dirty="0" smtClean="0"/>
              <a:t>(</a:t>
            </a:r>
            <a:r>
              <a:rPr lang="uk-UA" sz="2000" dirty="0" err="1" smtClean="0"/>
              <a:t>англ</a:t>
            </a:r>
            <a:r>
              <a:rPr lang="uk-UA" sz="2000" smtClean="0"/>
              <a:t>.</a:t>
            </a:r>
            <a:r>
              <a:rPr lang="ru-RU" sz="2000" dirty="0"/>
              <a:t> </a:t>
            </a:r>
            <a:r>
              <a:rPr lang="ru-RU" sz="2000" i="1" dirty="0" err="1"/>
              <a:t>hard</a:t>
            </a:r>
            <a:r>
              <a:rPr lang="ru-RU" sz="2000" i="1" dirty="0"/>
              <a:t> </a:t>
            </a:r>
            <a:r>
              <a:rPr lang="ru-RU" sz="2000" i="1" dirty="0" err="1"/>
              <a:t>rock</a:t>
            </a:r>
            <a:r>
              <a:rPr lang="ru-RU" sz="2000" dirty="0"/>
              <a:t>, </a:t>
            </a:r>
            <a:r>
              <a:rPr lang="ru-RU" sz="2000" dirty="0" err="1"/>
              <a:t>дослівно</a:t>
            </a:r>
            <a:r>
              <a:rPr lang="ru-RU" sz="2000" dirty="0"/>
              <a:t> </a:t>
            </a:r>
            <a:r>
              <a:rPr lang="ru-RU" sz="2000" dirty="0" err="1"/>
              <a:t>важкий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жорсткий</a:t>
            </a:r>
            <a:r>
              <a:rPr lang="ru-RU" sz="2000" dirty="0"/>
              <a:t> рок) — </a:t>
            </a:r>
            <a:r>
              <a:rPr lang="ru-RU" sz="2000" dirty="0" smtClean="0"/>
              <a:t>жанр</a:t>
            </a:r>
            <a:r>
              <a:rPr lang="en-US" sz="2000" dirty="0"/>
              <a:t> </a:t>
            </a:r>
            <a:r>
              <a:rPr lang="uk-UA" sz="2000" dirty="0" smtClean="0"/>
              <a:t>рок-музики</a:t>
            </a:r>
            <a:r>
              <a:rPr lang="ru-RU" sz="2000" dirty="0" smtClean="0"/>
              <a:t>, </a:t>
            </a:r>
            <a:endParaRPr lang="en-US" sz="2000" dirty="0" smtClean="0"/>
          </a:p>
          <a:p>
            <a:r>
              <a:rPr lang="ru-RU" sz="2000" dirty="0" smtClean="0"/>
              <a:t>один </a:t>
            </a:r>
            <a:r>
              <a:rPr lang="ru-RU" sz="2000" dirty="0" err="1"/>
              <a:t>із</a:t>
            </a:r>
            <a:r>
              <a:rPr lang="ru-RU" sz="2000" dirty="0"/>
              <a:t> </a:t>
            </a:r>
            <a:r>
              <a:rPr lang="ru-RU" sz="2000" dirty="0" err="1"/>
              <a:t>напрямів</a:t>
            </a:r>
            <a:r>
              <a:rPr lang="ru-RU" sz="2000" dirty="0"/>
              <a:t> </a:t>
            </a:r>
            <a:r>
              <a:rPr lang="ru-RU" sz="2000" dirty="0" err="1"/>
              <a:t>класичного</a:t>
            </a:r>
            <a:r>
              <a:rPr lang="ru-RU" sz="2000" dirty="0"/>
              <a:t> року</a:t>
            </a:r>
            <a:r>
              <a:rPr lang="ru-RU" sz="2000" dirty="0" smtClean="0"/>
              <a:t>. </a:t>
            </a:r>
            <a:r>
              <a:rPr lang="ru-RU" sz="2000" dirty="0" err="1" smtClean="0"/>
              <a:t>Важкий</a:t>
            </a:r>
            <a:r>
              <a:rPr lang="ru-RU" sz="2000" dirty="0" smtClean="0"/>
              <a:t> рок </a:t>
            </a:r>
            <a:r>
              <a:rPr lang="ru-RU" sz="2000" dirty="0" err="1" smtClean="0"/>
              <a:t>вирізняється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наявністю</a:t>
            </a:r>
            <a:r>
              <a:rPr lang="ru-RU" sz="2000" dirty="0" smtClean="0"/>
              <a:t> </a:t>
            </a:r>
            <a:r>
              <a:rPr lang="ru-RU" sz="2000" dirty="0" err="1" smtClean="0"/>
              <a:t>швидких</a:t>
            </a:r>
            <a:r>
              <a:rPr lang="ru-RU" sz="2000" dirty="0" smtClean="0"/>
              <a:t> і </a:t>
            </a:r>
            <a:r>
              <a:rPr lang="ru-RU" sz="2000" dirty="0" err="1" smtClean="0"/>
              <a:t>голосних</a:t>
            </a:r>
            <a:r>
              <a:rPr lang="ru-RU" sz="2000" dirty="0" smtClean="0"/>
              <a:t> соло,</a:t>
            </a:r>
          </a:p>
          <a:p>
            <a:r>
              <a:rPr lang="ru-RU" sz="2000" dirty="0" smtClean="0"/>
              <a:t> </a:t>
            </a:r>
            <a:r>
              <a:rPr lang="ru-RU" sz="2000" dirty="0" err="1" smtClean="0"/>
              <a:t>високим</a:t>
            </a:r>
            <a:r>
              <a:rPr lang="ru-RU" sz="2000" dirty="0" smtClean="0"/>
              <a:t> вокалом та </a:t>
            </a:r>
            <a:r>
              <a:rPr lang="ru-RU" sz="2000" dirty="0" err="1" smtClean="0"/>
              <a:t>глибокою</a:t>
            </a:r>
            <a:r>
              <a:rPr lang="ru-RU" sz="2000" dirty="0" smtClean="0"/>
              <a:t> </a:t>
            </a:r>
            <a:r>
              <a:rPr lang="ru-RU" sz="2000" dirty="0" err="1" smtClean="0"/>
              <a:t>смисловістю</a:t>
            </a:r>
            <a:r>
              <a:rPr lang="ru-RU" sz="2000" dirty="0" smtClean="0"/>
              <a:t> </a:t>
            </a:r>
            <a:r>
              <a:rPr lang="ru-RU" sz="2000" dirty="0" err="1" smtClean="0"/>
              <a:t>текстів</a:t>
            </a:r>
            <a:r>
              <a:rPr lang="ru-RU" sz="2000" dirty="0" smtClean="0"/>
              <a:t>. </a:t>
            </a:r>
            <a:r>
              <a:rPr lang="ru-RU" sz="2000" dirty="0" err="1" smtClean="0"/>
              <a:t>Основними</a:t>
            </a:r>
            <a:r>
              <a:rPr lang="ru-RU" sz="2000" dirty="0" smtClean="0"/>
              <a:t> </a:t>
            </a:r>
            <a:r>
              <a:rPr lang="ru-RU" sz="2000" dirty="0" err="1" smtClean="0"/>
              <a:t>інструментами</a:t>
            </a:r>
            <a:r>
              <a:rPr lang="ru-RU" sz="2000" dirty="0" smtClean="0"/>
              <a:t> </a:t>
            </a:r>
            <a:r>
              <a:rPr lang="ru-RU" sz="2000" dirty="0" err="1" smtClean="0"/>
              <a:t>цього</a:t>
            </a:r>
            <a:r>
              <a:rPr lang="ru-RU" sz="2000" dirty="0" smtClean="0"/>
              <a:t> стилю є</a:t>
            </a:r>
          </a:p>
          <a:p>
            <a:r>
              <a:rPr lang="ru-RU" sz="2000" dirty="0" smtClean="0"/>
              <a:t> </a:t>
            </a:r>
            <a:r>
              <a:rPr lang="ru-RU" sz="2000" dirty="0" err="1" smtClean="0"/>
              <a:t>електрогітара</a:t>
            </a:r>
            <a:r>
              <a:rPr lang="ru-RU" sz="2000" dirty="0" smtClean="0"/>
              <a:t>, </a:t>
            </a:r>
            <a:r>
              <a:rPr lang="ru-RU" sz="2000" dirty="0" err="1" smtClean="0"/>
              <a:t>барабани</a:t>
            </a:r>
            <a:r>
              <a:rPr lang="ru-RU" sz="2000" dirty="0" smtClean="0"/>
              <a:t>, бас, </a:t>
            </a:r>
            <a:r>
              <a:rPr lang="ru-RU" sz="2000" dirty="0" err="1" smtClean="0"/>
              <a:t>клавішні</a:t>
            </a:r>
            <a:r>
              <a:rPr lang="ru-RU" sz="2000" dirty="0" smtClean="0"/>
              <a:t>.  </a:t>
            </a:r>
          </a:p>
          <a:p>
            <a:endParaRPr lang="uk-UA" sz="2000" dirty="0"/>
          </a:p>
          <a:p>
            <a:r>
              <a:rPr lang="uk-UA" sz="2000" dirty="0" smtClean="0"/>
              <a:t>Представники: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AC</a:t>
            </a:r>
            <a:r>
              <a:rPr lang="el-GR" sz="2000" dirty="0" smtClean="0"/>
              <a:t>ϟ</a:t>
            </a:r>
            <a:r>
              <a:rPr lang="en-US" sz="2000" dirty="0" smtClean="0"/>
              <a:t>DC</a:t>
            </a:r>
            <a:endParaRPr lang="uk-UA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Queen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Led Zeppelin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Deep Purple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/>
              <a:t>Guns’n’Roses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Scorpions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UFO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280" y="2697019"/>
            <a:ext cx="3150530" cy="23857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29034" y="5268507"/>
            <a:ext cx="871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</a:t>
            </a:r>
            <a:r>
              <a:rPr lang="el-GR" dirty="0" smtClean="0"/>
              <a:t>ϟ</a:t>
            </a:r>
            <a:r>
              <a:rPr lang="en-US" dirty="0" smtClean="0"/>
              <a:t>DC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302" y="2835564"/>
            <a:ext cx="3034653" cy="24568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46892" y="5453173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Queen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958" y="4678685"/>
            <a:ext cx="2217696" cy="19183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25788" y="6262255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UFO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367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een -  We Are The Champions (Official Vide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4748" y="1747319"/>
            <a:ext cx="5578443" cy="41838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54994" y="878187"/>
            <a:ext cx="4817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QUEEN – WE ARE THE CHAMPIONS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9036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823" y="540568"/>
            <a:ext cx="5434720" cy="54347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983" y="1825691"/>
            <a:ext cx="617919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Рок-</a:t>
            </a:r>
            <a:r>
              <a:rPr lang="ru-RU" sz="3600" dirty="0" err="1" smtClean="0"/>
              <a:t>музика</a:t>
            </a:r>
            <a:r>
              <a:rPr lang="ru-RU" sz="3600" dirty="0" smtClean="0"/>
              <a:t> (англ. </a:t>
            </a:r>
            <a:r>
              <a:rPr lang="ru-RU" sz="3600" dirty="0" err="1" smtClean="0"/>
              <a:t>Rock</a:t>
            </a:r>
            <a:r>
              <a:rPr lang="ru-RU" sz="3600" dirty="0" smtClean="0"/>
              <a:t>) — </a:t>
            </a:r>
          </a:p>
          <a:p>
            <a:r>
              <a:rPr lang="ru-RU" sz="3600" dirty="0" err="1"/>
              <a:t>у</a:t>
            </a:r>
            <a:r>
              <a:rPr lang="ru-RU" sz="3600" dirty="0" err="1" smtClean="0"/>
              <a:t>загальнена</a:t>
            </a:r>
            <a:r>
              <a:rPr lang="ru-RU" sz="3600" dirty="0" smtClean="0"/>
              <a:t> </a:t>
            </a:r>
            <a:r>
              <a:rPr lang="ru-RU" sz="3600" dirty="0" err="1" smtClean="0"/>
              <a:t>назва</a:t>
            </a:r>
            <a:r>
              <a:rPr lang="ru-RU" sz="3600" dirty="0" smtClean="0"/>
              <a:t> низки</a:t>
            </a:r>
          </a:p>
          <a:p>
            <a:r>
              <a:rPr lang="ru-RU" sz="3600" dirty="0" smtClean="0"/>
              <a:t> </a:t>
            </a:r>
            <a:r>
              <a:rPr lang="ru-RU" sz="3600" dirty="0" err="1" smtClean="0"/>
              <a:t>напрямків</a:t>
            </a:r>
            <a:r>
              <a:rPr lang="ru-RU" sz="3600" dirty="0" smtClean="0"/>
              <a:t> </a:t>
            </a:r>
            <a:r>
              <a:rPr lang="ru-RU" sz="3600" dirty="0" err="1" smtClean="0"/>
              <a:t>популярної</a:t>
            </a:r>
            <a:r>
              <a:rPr lang="ru-RU" sz="3600" dirty="0" smtClean="0"/>
              <a:t> </a:t>
            </a:r>
            <a:r>
              <a:rPr lang="ru-RU" sz="3600" dirty="0" err="1" smtClean="0"/>
              <a:t>музики</a:t>
            </a:r>
            <a:endParaRPr lang="ru-RU" sz="3600" dirty="0" smtClean="0"/>
          </a:p>
          <a:p>
            <a:r>
              <a:rPr lang="ru-RU" sz="3600" dirty="0" smtClean="0"/>
              <a:t> </a:t>
            </a:r>
            <a:r>
              <a:rPr lang="ru-RU" sz="3600" dirty="0" err="1" smtClean="0"/>
              <a:t>другої</a:t>
            </a:r>
            <a:r>
              <a:rPr lang="ru-RU" sz="3600" dirty="0" smtClean="0"/>
              <a:t> </a:t>
            </a:r>
            <a:r>
              <a:rPr lang="ru-RU" sz="3600" dirty="0" err="1" smtClean="0"/>
              <a:t>половини</a:t>
            </a:r>
            <a:r>
              <a:rPr lang="ru-RU" sz="3600" dirty="0" smtClean="0"/>
              <a:t> XX </a:t>
            </a:r>
            <a:r>
              <a:rPr lang="ru-RU" sz="3600" dirty="0" err="1" smtClean="0"/>
              <a:t>століття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0482363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0614" y="371193"/>
            <a:ext cx="947897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              Напрямки </a:t>
            </a:r>
            <a:r>
              <a:rPr lang="ru-RU" sz="4400" dirty="0"/>
              <a:t>рок-</a:t>
            </a:r>
            <a:r>
              <a:rPr lang="ru-RU" sz="4400" dirty="0" err="1"/>
              <a:t>музики</a:t>
            </a:r>
            <a:r>
              <a:rPr lang="ru-RU" sz="4400" dirty="0" smtClean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 smtClean="0"/>
              <a:t>Ритм-</a:t>
            </a:r>
            <a:r>
              <a:rPr lang="ru-RU" sz="3200" dirty="0" err="1" smtClean="0"/>
              <a:t>енд</a:t>
            </a:r>
            <a:r>
              <a:rPr lang="ru-RU" sz="3200" dirty="0" smtClean="0"/>
              <a:t>-блюз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 smtClean="0"/>
              <a:t>Рок-н-рол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 smtClean="0"/>
              <a:t>Б</a:t>
            </a:r>
            <a:r>
              <a:rPr lang="uk-UA" sz="3200" dirty="0" err="1" smtClean="0"/>
              <a:t>іг</a:t>
            </a:r>
            <a:r>
              <a:rPr lang="uk-UA" sz="3200" dirty="0" smtClean="0"/>
              <a:t>-біт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3200" dirty="0" smtClean="0"/>
              <a:t>Кантрі-рок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3200" dirty="0" smtClean="0"/>
              <a:t>Фолк-рок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3200" dirty="0" err="1" smtClean="0"/>
              <a:t>Психоделічний</a:t>
            </a:r>
            <a:r>
              <a:rPr lang="uk-UA" sz="3200" dirty="0" smtClean="0"/>
              <a:t> рок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3200" dirty="0" err="1" smtClean="0"/>
              <a:t>Хард</a:t>
            </a:r>
            <a:r>
              <a:rPr lang="uk-UA" sz="3200" dirty="0" smtClean="0"/>
              <a:t>-рок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3200" dirty="0" smtClean="0"/>
              <a:t>Арт-рок</a:t>
            </a:r>
            <a:endParaRPr lang="ru-RU" sz="32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4400" dirty="0"/>
          </a:p>
          <a:p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354" y="1765426"/>
            <a:ext cx="5142370" cy="385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8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8597" y="733331"/>
            <a:ext cx="1074165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Ритм-</a:t>
            </a:r>
            <a:r>
              <a:rPr lang="ru-RU" sz="2400" dirty="0" err="1" smtClean="0"/>
              <a:t>енд</a:t>
            </a:r>
            <a:r>
              <a:rPr lang="ru-RU" sz="2400" dirty="0" smtClean="0"/>
              <a:t>-блюз (англ. </a:t>
            </a:r>
            <a:r>
              <a:rPr lang="en-US" sz="2400" dirty="0" smtClean="0"/>
              <a:t>rhythm-and-blues, </a:t>
            </a:r>
            <a:r>
              <a:rPr lang="ru-RU" sz="2400" dirty="0" err="1" smtClean="0"/>
              <a:t>скорочено</a:t>
            </a:r>
            <a:r>
              <a:rPr lang="ru-RU" sz="2400" dirty="0" smtClean="0"/>
              <a:t> — </a:t>
            </a:r>
            <a:r>
              <a:rPr lang="en-US" sz="2400" dirty="0" smtClean="0"/>
              <a:t>R&amp;B) — </a:t>
            </a:r>
            <a:endParaRPr lang="uk-UA" sz="2400" dirty="0" smtClean="0"/>
          </a:p>
          <a:p>
            <a:r>
              <a:rPr lang="ru-RU" sz="2400" dirty="0" err="1" smtClean="0"/>
              <a:t>урбанізована</a:t>
            </a:r>
            <a:r>
              <a:rPr lang="ru-RU" sz="2400" dirty="0" smtClean="0"/>
              <a:t> </a:t>
            </a:r>
            <a:r>
              <a:rPr lang="ru-RU" sz="2400" dirty="0" err="1" smtClean="0"/>
              <a:t>модифікація</a:t>
            </a:r>
            <a:r>
              <a:rPr lang="ru-RU" sz="2400" dirty="0" smtClean="0"/>
              <a:t> блюзу,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ru-RU" sz="2400" dirty="0" err="1" smtClean="0"/>
              <a:t>розвинулась</a:t>
            </a:r>
            <a:r>
              <a:rPr lang="ru-RU" sz="2400" dirty="0" smtClean="0"/>
              <a:t> на </a:t>
            </a:r>
            <a:r>
              <a:rPr lang="ru-RU" sz="2400" dirty="0" err="1" smtClean="0"/>
              <a:t>межі</a:t>
            </a:r>
            <a:r>
              <a:rPr lang="ru-RU" sz="2400" dirty="0" smtClean="0"/>
              <a:t> 30 — 40-х </a:t>
            </a:r>
            <a:r>
              <a:rPr lang="ru-RU" sz="2400" dirty="0" err="1" smtClean="0"/>
              <a:t>років</a:t>
            </a:r>
            <a:r>
              <a:rPr lang="ru-RU" sz="2400" dirty="0" smtClean="0"/>
              <a:t> </a:t>
            </a:r>
            <a:r>
              <a:rPr lang="en-US" sz="2400" dirty="0" smtClean="0"/>
              <a:t>XX </a:t>
            </a:r>
            <a:r>
              <a:rPr lang="ru-RU" sz="2400" dirty="0" smtClean="0"/>
              <a:t>ст</a:t>
            </a:r>
            <a:r>
              <a:rPr lang="ru-RU" dirty="0" smtClean="0"/>
              <a:t>.</a:t>
            </a:r>
          </a:p>
          <a:p>
            <a:endParaRPr lang="uk-UA" dirty="0"/>
          </a:p>
          <a:p>
            <a:r>
              <a:rPr lang="ru-RU" sz="2400" dirty="0" smtClean="0"/>
              <a:t>До </a:t>
            </a:r>
            <a:r>
              <a:rPr lang="ru-RU" sz="2400" dirty="0" err="1" smtClean="0"/>
              <a:t>найвідоміших</a:t>
            </a:r>
            <a:r>
              <a:rPr lang="ru-RU" sz="2400" dirty="0" smtClean="0"/>
              <a:t> </a:t>
            </a:r>
            <a:r>
              <a:rPr lang="ru-RU" sz="2400" dirty="0" err="1" smtClean="0"/>
              <a:t>музикантів</a:t>
            </a:r>
            <a:r>
              <a:rPr lang="ru-RU" sz="2400" dirty="0" smtClean="0"/>
              <a:t>,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ru-RU" sz="2400" dirty="0" err="1" smtClean="0"/>
              <a:t>грали</a:t>
            </a:r>
            <a:r>
              <a:rPr lang="ru-RU" sz="2400" dirty="0" smtClean="0"/>
              <a:t> в ритм-</a:t>
            </a:r>
            <a:r>
              <a:rPr lang="ru-RU" sz="2400" dirty="0" err="1" smtClean="0"/>
              <a:t>енд</a:t>
            </a:r>
            <a:r>
              <a:rPr lang="ru-RU" sz="2400" dirty="0" smtClean="0"/>
              <a:t>-</a:t>
            </a:r>
            <a:r>
              <a:rPr lang="ru-RU" sz="2400" dirty="0" err="1" smtClean="0"/>
              <a:t>блюзі</a:t>
            </a:r>
            <a:r>
              <a:rPr lang="ru-RU" sz="2400" dirty="0" smtClean="0"/>
              <a:t> належать:</a:t>
            </a:r>
          </a:p>
          <a:p>
            <a:endParaRPr lang="ru-R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 smtClean="0"/>
              <a:t>Рей </a:t>
            </a:r>
            <a:r>
              <a:rPr lang="uk-UA" sz="2400" dirty="0" err="1" smtClean="0"/>
              <a:t>Чарлз</a:t>
            </a:r>
            <a:endParaRPr lang="uk-UA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 smtClean="0"/>
              <a:t>Джордж </a:t>
            </a:r>
            <a:r>
              <a:rPr lang="uk-UA" sz="2400" dirty="0" err="1" smtClean="0"/>
              <a:t>Бенсон</a:t>
            </a:r>
            <a:endParaRPr lang="uk-UA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 err="1" smtClean="0"/>
              <a:t>Рут</a:t>
            </a:r>
            <a:r>
              <a:rPr lang="uk-UA" sz="2400" dirty="0" smtClean="0"/>
              <a:t> Браун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 Drifters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 Coasters</a:t>
            </a:r>
            <a:endParaRPr lang="ru-RU" sz="24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108" y="2490476"/>
            <a:ext cx="2337429" cy="28428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03667" y="5425128"/>
            <a:ext cx="1272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Рей</a:t>
            </a:r>
            <a:r>
              <a:rPr lang="uk-UA" sz="2000" dirty="0" smtClean="0"/>
              <a:t> </a:t>
            </a:r>
            <a:r>
              <a:rPr lang="uk-UA" sz="2000" dirty="0" err="1" smtClean="0"/>
              <a:t>Чарлз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286" y="2247362"/>
            <a:ext cx="2118511" cy="31777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60998" y="5455906"/>
            <a:ext cx="1809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Джордж </a:t>
            </a:r>
            <a:r>
              <a:rPr lang="uk-UA" dirty="0" err="1" smtClean="0"/>
              <a:t>Бенсон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59" y="2689136"/>
            <a:ext cx="2469807" cy="24454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91754" y="5335397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Drifters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4268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82" y="1212110"/>
            <a:ext cx="5969000" cy="3683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60055" y="791453"/>
            <a:ext cx="39020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Рок-н-рол (англ. </a:t>
            </a:r>
            <a:r>
              <a:rPr lang="ru-RU" sz="3600" dirty="0" err="1" smtClean="0"/>
              <a:t>rock'n'roll</a:t>
            </a:r>
            <a:r>
              <a:rPr lang="ru-RU" sz="3600" dirty="0" smtClean="0"/>
              <a:t>— крутись і </a:t>
            </a:r>
            <a:r>
              <a:rPr lang="ru-RU" sz="3600" dirty="0" err="1" smtClean="0"/>
              <a:t>гойдайся</a:t>
            </a:r>
            <a:r>
              <a:rPr lang="ru-RU" sz="3600" dirty="0" smtClean="0"/>
              <a:t>) — </a:t>
            </a:r>
            <a:r>
              <a:rPr lang="uk-UA" sz="3600" dirty="0" smtClean="0"/>
              <a:t>модний напрям</a:t>
            </a:r>
            <a:r>
              <a:rPr lang="ru-RU" sz="3600" dirty="0" smtClean="0"/>
              <a:t>, </a:t>
            </a:r>
            <a:r>
              <a:rPr lang="ru-RU" sz="3600" dirty="0" err="1" smtClean="0"/>
              <a:t>що</a:t>
            </a:r>
            <a:r>
              <a:rPr lang="ru-RU" sz="3600" dirty="0" smtClean="0"/>
              <a:t> </a:t>
            </a:r>
            <a:r>
              <a:rPr lang="ru-RU" sz="3600" dirty="0" err="1" smtClean="0"/>
              <a:t>виник</a:t>
            </a:r>
            <a:r>
              <a:rPr lang="ru-RU" sz="3600" dirty="0" smtClean="0"/>
              <a:t> в США з початком 50-х </a:t>
            </a:r>
            <a:r>
              <a:rPr lang="ru-RU" sz="3600" dirty="0" err="1" smtClean="0"/>
              <a:t>років</a:t>
            </a:r>
            <a:r>
              <a:rPr lang="ru-RU" sz="3600" dirty="0" smtClean="0"/>
              <a:t> XX ст.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90468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4355" y="751437"/>
            <a:ext cx="75143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/>
              <a:t>Представниками рок-н-ролу є:</a:t>
            </a:r>
          </a:p>
          <a:p>
            <a:r>
              <a:rPr lang="uk-UA" sz="3200" dirty="0" smtClean="0"/>
              <a:t> </a:t>
            </a:r>
            <a:r>
              <a:rPr lang="uk-UA" sz="3200" dirty="0" err="1" smtClean="0"/>
              <a:t>Елвіс</a:t>
            </a:r>
            <a:r>
              <a:rPr lang="uk-UA" sz="3200" dirty="0" smtClean="0"/>
              <a:t> </a:t>
            </a:r>
            <a:r>
              <a:rPr lang="uk-UA" sz="3200" dirty="0" err="1" smtClean="0"/>
              <a:t>Преслі</a:t>
            </a:r>
            <a:r>
              <a:rPr lang="uk-UA" sz="3200" dirty="0" smtClean="0"/>
              <a:t>, Чак Беррі, </a:t>
            </a:r>
            <a:r>
              <a:rPr lang="uk-UA" sz="3200" dirty="0" err="1" smtClean="0"/>
              <a:t>Літл</a:t>
            </a:r>
            <a:r>
              <a:rPr lang="uk-UA" sz="3200" dirty="0" smtClean="0"/>
              <a:t> Річард 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113" y="2155480"/>
            <a:ext cx="2551144" cy="31218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70816" y="5419497"/>
            <a:ext cx="2167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Елвіс</a:t>
            </a:r>
            <a:r>
              <a:rPr lang="uk-UA" dirty="0" smtClean="0"/>
              <a:t> </a:t>
            </a:r>
            <a:r>
              <a:rPr lang="uk-UA" dirty="0" err="1" smtClean="0"/>
              <a:t>Преслі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43" y="2233612"/>
            <a:ext cx="2437406" cy="30437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86210" y="5419497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Чак Беррі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732" y="2012700"/>
            <a:ext cx="2506584" cy="32227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69514" y="5419496"/>
            <a:ext cx="1309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/>
              <a:t>Літл</a:t>
            </a:r>
            <a:r>
              <a:rPr lang="uk-UA" dirty="0" smtClean="0"/>
              <a:t> Річард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763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0079" y="688063"/>
            <a:ext cx="806663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/>
              <a:t>Біг-біт</a:t>
            </a:r>
            <a:r>
              <a:rPr lang="ru-RU" sz="2400" dirty="0" smtClean="0"/>
              <a:t> - </a:t>
            </a:r>
            <a:r>
              <a:rPr lang="ru-RU" sz="2400" dirty="0" err="1" smtClean="0"/>
              <a:t>напрям</a:t>
            </a:r>
            <a:r>
              <a:rPr lang="ru-RU" sz="2400" dirty="0" smtClean="0"/>
              <a:t> у рок-</a:t>
            </a:r>
            <a:r>
              <a:rPr lang="ru-RU" sz="2400" dirty="0" err="1" smtClean="0"/>
              <a:t>музиці</a:t>
            </a:r>
            <a:r>
              <a:rPr lang="ru-RU" sz="2400" dirty="0" smtClean="0"/>
              <a:t> 1960-70-х </a:t>
            </a:r>
            <a:r>
              <a:rPr lang="ru-RU" sz="2400" dirty="0" err="1" smtClean="0"/>
              <a:t>років</a:t>
            </a:r>
            <a:r>
              <a:rPr lang="ru-RU" sz="2400" dirty="0" smtClean="0"/>
              <a:t>. </a:t>
            </a:r>
            <a:r>
              <a:rPr lang="ru-RU" sz="2400" dirty="0" err="1" smtClean="0"/>
              <a:t>Характеризується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акцентованим</a:t>
            </a:r>
            <a:r>
              <a:rPr lang="ru-RU" sz="2400" dirty="0" smtClean="0"/>
              <a:t> ритмом і </a:t>
            </a:r>
            <a:r>
              <a:rPr lang="ru-RU" sz="2400" dirty="0" err="1" smtClean="0"/>
              <a:t>яскраво</a:t>
            </a:r>
            <a:r>
              <a:rPr lang="ru-RU" sz="2400" dirty="0" smtClean="0"/>
              <a:t> </a:t>
            </a:r>
            <a:r>
              <a:rPr lang="ru-RU" sz="2400" dirty="0" err="1" smtClean="0"/>
              <a:t>вираженим</a:t>
            </a:r>
            <a:r>
              <a:rPr lang="ru-RU" sz="2400" dirty="0" smtClean="0"/>
              <a:t> </a:t>
            </a:r>
            <a:r>
              <a:rPr lang="ru-RU" sz="2400" dirty="0" err="1" smtClean="0"/>
              <a:t>звучанням</a:t>
            </a:r>
            <a:r>
              <a:rPr lang="ru-RU" sz="2400" dirty="0" smtClean="0"/>
              <a:t> </a:t>
            </a:r>
            <a:r>
              <a:rPr lang="ru-RU" sz="2400" dirty="0" err="1" smtClean="0"/>
              <a:t>басової</a:t>
            </a:r>
            <a:r>
              <a:rPr lang="ru-RU" sz="2400" dirty="0" smtClean="0"/>
              <a:t> </a:t>
            </a:r>
            <a:r>
              <a:rPr lang="ru-RU" sz="2400" dirty="0" err="1" smtClean="0"/>
              <a:t>партії</a:t>
            </a:r>
            <a:r>
              <a:rPr lang="ru-RU" sz="2400" dirty="0" smtClean="0"/>
              <a:t>.  </a:t>
            </a:r>
            <a:r>
              <a:rPr lang="ru-RU" sz="2400" dirty="0" err="1" smtClean="0"/>
              <a:t>Бігбітові</a:t>
            </a:r>
            <a:r>
              <a:rPr lang="ru-RU" sz="2400" dirty="0" smtClean="0"/>
              <a:t> треки </a:t>
            </a:r>
            <a:r>
              <a:rPr lang="ru-RU" sz="2400" dirty="0" err="1" smtClean="0"/>
              <a:t>характеризується</a:t>
            </a:r>
            <a:r>
              <a:rPr lang="ru-RU" sz="2400" dirty="0" smtClean="0"/>
              <a:t> простою </a:t>
            </a:r>
            <a:r>
              <a:rPr lang="ru-RU" sz="2400" dirty="0" err="1" smtClean="0"/>
              <a:t>мелодією</a:t>
            </a:r>
            <a:r>
              <a:rPr lang="ru-RU" sz="2400" dirty="0" smtClean="0"/>
              <a:t>, </a:t>
            </a:r>
            <a:r>
              <a:rPr lang="ru-RU" sz="2400" dirty="0" err="1" smtClean="0"/>
              <a:t>простими</a:t>
            </a:r>
            <a:r>
              <a:rPr lang="ru-RU" sz="2400" dirty="0" smtClean="0"/>
              <a:t> текстами та </a:t>
            </a:r>
            <a:r>
              <a:rPr lang="ru-RU" sz="2400" dirty="0" err="1" smtClean="0"/>
              <a:t>досить</a:t>
            </a:r>
            <a:r>
              <a:rPr lang="ru-RU" sz="2400" dirty="0" smtClean="0"/>
              <a:t> </a:t>
            </a:r>
            <a:r>
              <a:rPr lang="ru-RU" sz="2400" dirty="0" err="1" smtClean="0"/>
              <a:t>швидким</a:t>
            </a:r>
            <a:r>
              <a:rPr lang="ru-RU" sz="2400" dirty="0" smtClean="0"/>
              <a:t> ритмом.</a:t>
            </a:r>
          </a:p>
          <a:p>
            <a:endParaRPr lang="uk-UA" sz="2400" dirty="0" smtClean="0"/>
          </a:p>
          <a:p>
            <a:r>
              <a:rPr lang="uk-UA" sz="2400" dirty="0" smtClean="0"/>
              <a:t>Представники жанру біг біт: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The Beatles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The Zombies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The Searchers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The Who </a:t>
            </a:r>
            <a:r>
              <a:rPr lang="uk-UA" sz="2400" dirty="0" smtClean="0"/>
              <a:t>та ін.</a:t>
            </a:r>
            <a:endParaRPr lang="uk-UA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164" y="2245260"/>
            <a:ext cx="3286408" cy="32864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43588" y="5531668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Beatles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163" y="2490512"/>
            <a:ext cx="2774935" cy="27959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38429" y="5522615"/>
            <a:ext cx="1423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Zombies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38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0247" y="488887"/>
            <a:ext cx="11669157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/>
              <a:t>Фольк</a:t>
            </a:r>
            <a:r>
              <a:rPr lang="ru-RU" sz="2000" b="1" dirty="0"/>
              <a:t>-рок</a:t>
            </a:r>
            <a:r>
              <a:rPr lang="ru-RU" sz="2000" dirty="0"/>
              <a:t> </a:t>
            </a:r>
            <a:r>
              <a:rPr lang="ru-RU" sz="2000" dirty="0" smtClean="0"/>
              <a:t>(</a:t>
            </a:r>
            <a:r>
              <a:rPr lang="uk-UA" sz="2000" dirty="0" err="1" smtClean="0"/>
              <a:t>англ</a:t>
            </a:r>
            <a:r>
              <a:rPr lang="uk-UA" sz="2000" dirty="0" smtClean="0"/>
              <a:t>. </a:t>
            </a:r>
            <a:r>
              <a:rPr lang="en-US" sz="2000" i="1" dirty="0" smtClean="0"/>
              <a:t>Folk </a:t>
            </a:r>
            <a:r>
              <a:rPr lang="en-US" sz="2000" i="1" dirty="0"/>
              <a:t>rock</a:t>
            </a:r>
            <a:r>
              <a:rPr lang="en-US" sz="2000" dirty="0"/>
              <a:t>, </a:t>
            </a:r>
            <a:r>
              <a:rPr lang="ru-RU" sz="2000" dirty="0" err="1"/>
              <a:t>також</a:t>
            </a:r>
            <a:r>
              <a:rPr lang="ru-RU" sz="2000" dirty="0"/>
              <a:t> </a:t>
            </a:r>
            <a:r>
              <a:rPr lang="ru-RU" sz="2000" i="1" dirty="0" err="1"/>
              <a:t>етно</a:t>
            </a:r>
            <a:r>
              <a:rPr lang="ru-RU" sz="2000" i="1" dirty="0"/>
              <a:t>-рок</a:t>
            </a:r>
            <a:r>
              <a:rPr lang="ru-RU" sz="2000" dirty="0"/>
              <a:t>) — </a:t>
            </a:r>
            <a:r>
              <a:rPr lang="ru-RU" sz="2000" dirty="0" err="1" smtClean="0"/>
              <a:t>напрямок</a:t>
            </a:r>
            <a:r>
              <a:rPr lang="ru-RU" sz="2000" dirty="0" smtClean="0"/>
              <a:t> у </a:t>
            </a:r>
            <a:r>
              <a:rPr lang="ru-RU" sz="2000" dirty="0" err="1" smtClean="0"/>
              <a:t>музиці</a:t>
            </a:r>
            <a:r>
              <a:rPr lang="ru-RU" sz="2000" dirty="0" smtClean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поєднує</a:t>
            </a:r>
            <a:r>
              <a:rPr lang="ru-RU" sz="2000" dirty="0"/>
              <a:t> </a:t>
            </a:r>
            <a:r>
              <a:rPr lang="ru-RU" sz="2000" dirty="0" smtClean="0"/>
              <a:t>фольклор з роком. </a:t>
            </a:r>
            <a:endParaRPr lang="en-US" sz="2000" dirty="0" smtClean="0"/>
          </a:p>
          <a:p>
            <a:r>
              <a:rPr lang="ru-RU" sz="2000" dirty="0" err="1" smtClean="0"/>
              <a:t>Фольк</a:t>
            </a:r>
            <a:r>
              <a:rPr lang="ru-RU" sz="2000" dirty="0" smtClean="0"/>
              <a:t>-рок </a:t>
            </a:r>
            <a:r>
              <a:rPr lang="ru-RU" sz="2000" dirty="0" err="1"/>
              <a:t>може</a:t>
            </a:r>
            <a:r>
              <a:rPr lang="ru-RU" sz="2000" dirty="0"/>
              <a:t> </a:t>
            </a:r>
            <a:r>
              <a:rPr lang="ru-RU" sz="2000" dirty="0" err="1"/>
              <a:t>більшою</a:t>
            </a:r>
            <a:r>
              <a:rPr lang="ru-RU" sz="2000" dirty="0"/>
              <a:t> </a:t>
            </a:r>
            <a:r>
              <a:rPr lang="ru-RU" sz="2000" dirty="0" err="1"/>
              <a:t>чи</a:t>
            </a:r>
            <a:r>
              <a:rPr lang="ru-RU" sz="2000" dirty="0"/>
              <a:t> </a:t>
            </a:r>
            <a:r>
              <a:rPr lang="ru-RU" sz="2000" dirty="0" err="1"/>
              <a:t>меншою</a:t>
            </a:r>
            <a:r>
              <a:rPr lang="ru-RU" sz="2000" dirty="0"/>
              <a:t> </a:t>
            </a:r>
            <a:r>
              <a:rPr lang="ru-RU" sz="2000" dirty="0" err="1"/>
              <a:t>мірою</a:t>
            </a:r>
            <a:r>
              <a:rPr lang="ru-RU" sz="2000" dirty="0"/>
              <a:t> </a:t>
            </a:r>
            <a:r>
              <a:rPr lang="ru-RU" sz="2000" dirty="0" err="1"/>
              <a:t>використовувати</a:t>
            </a:r>
            <a:r>
              <a:rPr lang="ru-RU" sz="2000" dirty="0"/>
              <a:t> </a:t>
            </a:r>
            <a:r>
              <a:rPr lang="ru-RU" sz="2000" dirty="0" err="1"/>
              <a:t>властиві</a:t>
            </a:r>
            <a:r>
              <a:rPr lang="ru-RU" sz="2000" dirty="0"/>
              <a:t> </a:t>
            </a:r>
            <a:r>
              <a:rPr lang="ru-RU" sz="2000" dirty="0" err="1"/>
              <a:t>риси</a:t>
            </a:r>
            <a:r>
              <a:rPr lang="ru-RU" sz="2000" dirty="0"/>
              <a:t> </a:t>
            </a:r>
            <a:r>
              <a:rPr lang="ru-RU" sz="2000" dirty="0" err="1" smtClean="0"/>
              <a:t>народної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музики</a:t>
            </a:r>
            <a:r>
              <a:rPr lang="ru-RU" sz="2000" dirty="0" smtClean="0"/>
              <a:t>,</a:t>
            </a:r>
            <a:endParaRPr lang="en-US" sz="2000" dirty="0" smtClean="0"/>
          </a:p>
          <a:p>
            <a:r>
              <a:rPr lang="ru-RU" sz="2000" dirty="0" smtClean="0"/>
              <a:t> </a:t>
            </a:r>
            <a:r>
              <a:rPr lang="ru-RU" sz="2000" dirty="0"/>
              <a:t>в тому </a:t>
            </a:r>
            <a:r>
              <a:rPr lang="ru-RU" sz="2000" dirty="0" err="1"/>
              <a:t>числі</a:t>
            </a:r>
            <a:r>
              <a:rPr lang="ru-RU" sz="2000" dirty="0"/>
              <a:t> </a:t>
            </a:r>
            <a:r>
              <a:rPr lang="ru-RU" sz="2000" dirty="0" err="1"/>
              <a:t>її</a:t>
            </a:r>
            <a:r>
              <a:rPr lang="ru-RU" sz="2000" dirty="0"/>
              <a:t> </a:t>
            </a:r>
            <a:r>
              <a:rPr lang="ru-RU" sz="2000" dirty="0" err="1"/>
              <a:t>інструментарій</a:t>
            </a:r>
            <a:r>
              <a:rPr lang="ru-RU" sz="2000" dirty="0"/>
              <a:t> та манеру </a:t>
            </a:r>
            <a:r>
              <a:rPr lang="ru-RU" sz="2000" dirty="0" err="1"/>
              <a:t>виконання</a:t>
            </a:r>
            <a:r>
              <a:rPr lang="ru-RU" sz="2000" dirty="0"/>
              <a:t>, </a:t>
            </a:r>
            <a:r>
              <a:rPr lang="ru-RU" sz="2000" dirty="0" err="1"/>
              <a:t>проте</a:t>
            </a:r>
            <a:r>
              <a:rPr lang="ru-RU" sz="2000" dirty="0"/>
              <a:t> </a:t>
            </a:r>
            <a:r>
              <a:rPr lang="ru-RU" sz="2000" dirty="0" err="1" smtClean="0"/>
              <a:t>відрізняється</a:t>
            </a:r>
            <a:endParaRPr lang="en-US" sz="2000" dirty="0" smtClean="0"/>
          </a:p>
          <a:p>
            <a:r>
              <a:rPr lang="ru-RU" sz="2000" dirty="0" smtClean="0"/>
              <a:t> </a:t>
            </a:r>
            <a:r>
              <a:rPr lang="ru-RU" sz="2000" dirty="0" err="1"/>
              <a:t>агресивнішим</a:t>
            </a:r>
            <a:r>
              <a:rPr lang="ru-RU" sz="2000" dirty="0"/>
              <a:t> характером й </a:t>
            </a:r>
            <a:r>
              <a:rPr lang="ru-RU" sz="2000" dirty="0" err="1"/>
              <a:t>енергійністю</a:t>
            </a:r>
            <a:r>
              <a:rPr lang="ru-RU" sz="2000" dirty="0"/>
              <a:t>, і </a:t>
            </a:r>
            <a:r>
              <a:rPr lang="ru-RU" sz="2000" dirty="0" err="1"/>
              <a:t>використанням</a:t>
            </a:r>
            <a:r>
              <a:rPr lang="ru-RU" sz="2000" dirty="0"/>
              <a:t> </a:t>
            </a:r>
            <a:r>
              <a:rPr lang="ru-RU" sz="2000" dirty="0" err="1"/>
              <a:t>характерних</a:t>
            </a:r>
            <a:r>
              <a:rPr lang="ru-RU" sz="2000" dirty="0"/>
              <a:t> для року </a:t>
            </a:r>
            <a:r>
              <a:rPr lang="ru-RU" sz="2000" dirty="0" err="1" smtClean="0"/>
              <a:t>електроінструментів</a:t>
            </a:r>
            <a:r>
              <a:rPr lang="ru-RU" dirty="0" smtClean="0"/>
              <a:t>.</a:t>
            </a:r>
          </a:p>
          <a:p>
            <a:endParaRPr lang="uk-UA" dirty="0"/>
          </a:p>
          <a:p>
            <a:r>
              <a:rPr lang="uk-UA" sz="2400" dirty="0" smtClean="0"/>
              <a:t>Представники:</a:t>
            </a:r>
            <a:endParaRPr lang="uk-UA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400" dirty="0" smtClean="0"/>
              <a:t>Боб </a:t>
            </a:r>
            <a:r>
              <a:rPr lang="uk-UA" sz="2400" dirty="0" err="1" smtClean="0"/>
              <a:t>Ділан</a:t>
            </a:r>
            <a:endParaRPr lang="uk-UA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400" dirty="0" smtClean="0"/>
              <a:t>Ніл </a:t>
            </a:r>
            <a:r>
              <a:rPr lang="uk-UA" sz="2400" dirty="0" err="1" smtClean="0"/>
              <a:t>Янг</a:t>
            </a:r>
            <a:endParaRPr lang="uk-UA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400" dirty="0" err="1" smtClean="0"/>
              <a:t>Нік</a:t>
            </a:r>
            <a:r>
              <a:rPr lang="uk-UA" sz="2400" dirty="0" smtClean="0"/>
              <a:t> </a:t>
            </a:r>
            <a:r>
              <a:rPr lang="uk-UA" sz="2400" dirty="0" err="1" smtClean="0"/>
              <a:t>Дрейк</a:t>
            </a:r>
            <a:endParaRPr lang="uk-UA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400" dirty="0" smtClean="0"/>
              <a:t>Пол </a:t>
            </a:r>
            <a:r>
              <a:rPr lang="uk-UA" sz="2400" dirty="0" err="1" smtClean="0"/>
              <a:t>Саймон</a:t>
            </a:r>
            <a:endParaRPr lang="uk-UA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The Ukrainians </a:t>
            </a:r>
            <a:r>
              <a:rPr lang="ru-RU" sz="2400" dirty="0" smtClean="0"/>
              <a:t>та </a:t>
            </a:r>
            <a:r>
              <a:rPr lang="uk-UA" sz="2400" dirty="0" smtClean="0"/>
              <a:t>ін.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341" y="2156045"/>
            <a:ext cx="2479356" cy="33045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19886" y="5603142"/>
            <a:ext cx="1189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Боб </a:t>
            </a:r>
            <a:r>
              <a:rPr lang="uk-UA" dirty="0" err="1" smtClean="0"/>
              <a:t>Ділан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77" y="2027363"/>
            <a:ext cx="3365147" cy="25265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69945" y="4906564"/>
            <a:ext cx="160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Ukrainians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55" y="4427589"/>
            <a:ext cx="2944340" cy="20659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21798" y="6124202"/>
            <a:ext cx="913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Ніл </a:t>
            </a:r>
            <a:r>
              <a:rPr lang="uk-UA" dirty="0" err="1" smtClean="0"/>
              <a:t>Янг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7129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241" y="451483"/>
            <a:ext cx="1129738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/>
              <a:t>Психоделічний</a:t>
            </a:r>
            <a:r>
              <a:rPr lang="ru-RU" sz="2000" b="1" dirty="0"/>
              <a:t> рок</a:t>
            </a:r>
            <a:r>
              <a:rPr lang="ru-RU" sz="2000" dirty="0"/>
              <a:t> — стиль </a:t>
            </a:r>
            <a:r>
              <a:rPr lang="ru-RU" sz="2000" dirty="0" smtClean="0"/>
              <a:t>рок-</a:t>
            </a:r>
            <a:r>
              <a:rPr lang="ru-RU" sz="2000" dirty="0" err="1" smtClean="0"/>
              <a:t>музики</a:t>
            </a:r>
            <a:r>
              <a:rPr lang="ru-RU" sz="2000" dirty="0" smtClean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виник</a:t>
            </a:r>
            <a:r>
              <a:rPr lang="ru-RU" sz="2000" dirty="0"/>
              <a:t> у 1960-х роках, один </a:t>
            </a:r>
            <a:r>
              <a:rPr lang="ru-RU" sz="2000" dirty="0" err="1"/>
              <a:t>із</a:t>
            </a:r>
            <a:r>
              <a:rPr lang="ru-RU" sz="2000" dirty="0"/>
              <a:t> </a:t>
            </a:r>
            <a:r>
              <a:rPr lang="ru-RU" sz="2000" dirty="0" err="1"/>
              <a:t>різновидів</a:t>
            </a:r>
            <a:r>
              <a:rPr lang="ru-RU" sz="2000" dirty="0"/>
              <a:t> </a:t>
            </a:r>
            <a:r>
              <a:rPr lang="ru-RU" sz="2000" dirty="0" err="1" smtClean="0"/>
              <a:t>психоделічної</a:t>
            </a:r>
            <a:endParaRPr lang="ru-RU" sz="2000" dirty="0" smtClean="0"/>
          </a:p>
          <a:p>
            <a:r>
              <a:rPr lang="ru-RU" sz="2000" dirty="0" err="1" smtClean="0"/>
              <a:t>музики</a:t>
            </a:r>
            <a:r>
              <a:rPr lang="ru-RU" sz="2000" dirty="0" smtClean="0"/>
              <a:t>.</a:t>
            </a:r>
            <a:r>
              <a:rPr lang="ru-RU" sz="2000" dirty="0"/>
              <a:t> </a:t>
            </a:r>
            <a:r>
              <a:rPr lang="ru-RU" sz="2000" dirty="0" err="1" smtClean="0"/>
              <a:t>Музика</a:t>
            </a:r>
            <a:r>
              <a:rPr lang="ru-RU" sz="2000" dirty="0" smtClean="0"/>
              <a:t> </a:t>
            </a:r>
            <a:r>
              <a:rPr lang="ru-RU" sz="2000" dirty="0" err="1"/>
              <a:t>психоделічного</a:t>
            </a:r>
            <a:r>
              <a:rPr lang="ru-RU" sz="2000" dirty="0"/>
              <a:t> року </a:t>
            </a:r>
            <a:r>
              <a:rPr lang="ru-RU" sz="2000" dirty="0" err="1"/>
              <a:t>викликана</a:t>
            </a:r>
            <a:r>
              <a:rPr lang="ru-RU" sz="2000" dirty="0"/>
              <a:t> </a:t>
            </a:r>
            <a:r>
              <a:rPr lang="ru-RU" sz="2000" dirty="0" err="1"/>
              <a:t>непостійністю</a:t>
            </a:r>
            <a:r>
              <a:rPr lang="ru-RU" sz="2000" dirty="0"/>
              <a:t> й </a:t>
            </a:r>
            <a:r>
              <a:rPr lang="ru-RU" sz="2000" dirty="0" err="1"/>
              <a:t>швидкою</a:t>
            </a:r>
            <a:r>
              <a:rPr lang="ru-RU" sz="2000" dirty="0"/>
              <a:t> </a:t>
            </a:r>
            <a:r>
              <a:rPr lang="ru-RU" sz="2000" dirty="0" err="1"/>
              <a:t>зміною</a:t>
            </a:r>
            <a:r>
              <a:rPr lang="ru-RU" sz="2000" dirty="0"/>
              <a:t> </a:t>
            </a:r>
            <a:r>
              <a:rPr lang="ru-RU" sz="2000" dirty="0" err="1" smtClean="0"/>
              <a:t>думок.В</a:t>
            </a:r>
            <a:r>
              <a:rPr lang="ru-RU" sz="2000" dirty="0" smtClean="0"/>
              <a:t> </a:t>
            </a:r>
            <a:r>
              <a:rPr lang="ru-RU" sz="2000" dirty="0" err="1" smtClean="0"/>
              <a:t>ньому</a:t>
            </a:r>
            <a:endParaRPr lang="ru-RU" sz="2000" dirty="0" smtClean="0"/>
          </a:p>
          <a:p>
            <a:r>
              <a:rPr lang="ru-RU" sz="2000" dirty="0" smtClean="0"/>
              <a:t> </a:t>
            </a:r>
            <a:r>
              <a:rPr lang="ru-RU" sz="2000" dirty="0"/>
              <a:t>автор </a:t>
            </a:r>
            <a:r>
              <a:rPr lang="ru-RU" sz="2000" dirty="0" err="1"/>
              <a:t>змальовує</a:t>
            </a:r>
            <a:r>
              <a:rPr lang="ru-RU" sz="2000" dirty="0"/>
              <a:t> </a:t>
            </a:r>
            <a:r>
              <a:rPr lang="ru-RU" sz="2000" dirty="0" err="1" smtClean="0"/>
              <a:t>свої</a:t>
            </a:r>
            <a:r>
              <a:rPr lang="ru-RU" sz="2000" dirty="0"/>
              <a:t> </a:t>
            </a:r>
            <a:r>
              <a:rPr lang="ru-RU" sz="2000" dirty="0" err="1" smtClean="0"/>
              <a:t>фантазії</a:t>
            </a:r>
            <a:r>
              <a:rPr lang="ru-RU" sz="2000" dirty="0"/>
              <a:t>, </a:t>
            </a:r>
            <a:r>
              <a:rPr lang="ru-RU" sz="2000" dirty="0" err="1"/>
              <a:t>галюцінації</a:t>
            </a:r>
            <a:r>
              <a:rPr lang="ru-RU" sz="2000" dirty="0"/>
              <a:t>, </a:t>
            </a:r>
            <a:r>
              <a:rPr lang="ru-RU" sz="2000" dirty="0" err="1"/>
              <a:t>уяви</a:t>
            </a:r>
            <a:r>
              <a:rPr lang="ru-RU" sz="2000" dirty="0"/>
              <a:t> </a:t>
            </a:r>
            <a:r>
              <a:rPr lang="ru-RU" sz="2000" dirty="0" err="1"/>
              <a:t>тощо</a:t>
            </a:r>
            <a:r>
              <a:rPr lang="ru-RU" sz="2000" dirty="0"/>
              <a:t>. </a:t>
            </a:r>
            <a:r>
              <a:rPr lang="ru-RU" sz="2000" dirty="0" smtClean="0"/>
              <a:t> </a:t>
            </a:r>
            <a:r>
              <a:rPr lang="ru-RU" sz="2000" dirty="0" err="1" smtClean="0"/>
              <a:t>Інколи</a:t>
            </a:r>
            <a:r>
              <a:rPr lang="ru-RU" sz="2000" dirty="0" smtClean="0"/>
              <a:t> </a:t>
            </a:r>
            <a:r>
              <a:rPr lang="ru-RU" sz="2000" dirty="0" err="1"/>
              <a:t>речення</a:t>
            </a:r>
            <a:r>
              <a:rPr lang="ru-RU" sz="2000" dirty="0"/>
              <a:t> в </a:t>
            </a:r>
            <a:r>
              <a:rPr lang="ru-RU" sz="2000" dirty="0" err="1"/>
              <a:t>піснях</a:t>
            </a:r>
            <a:r>
              <a:rPr lang="ru-RU" sz="2000" dirty="0"/>
              <a:t> такого типу </a:t>
            </a:r>
            <a:r>
              <a:rPr lang="ru-RU" sz="2000" dirty="0" err="1" smtClean="0"/>
              <a:t>бувають</a:t>
            </a:r>
            <a:endParaRPr lang="ru-RU" sz="2000" dirty="0" smtClean="0"/>
          </a:p>
          <a:p>
            <a:r>
              <a:rPr lang="ru-RU" sz="2000" dirty="0" smtClean="0"/>
              <a:t> </a:t>
            </a:r>
            <a:r>
              <a:rPr lang="ru-RU" sz="2000" dirty="0" err="1"/>
              <a:t>логічно</a:t>
            </a:r>
            <a:r>
              <a:rPr lang="ru-RU" sz="2000" dirty="0"/>
              <a:t> не </a:t>
            </a:r>
            <a:r>
              <a:rPr lang="ru-RU" sz="2000" dirty="0" err="1"/>
              <a:t>пов'язані</a:t>
            </a:r>
            <a:r>
              <a:rPr lang="ru-RU" sz="2000" dirty="0"/>
              <a:t> </a:t>
            </a:r>
            <a:r>
              <a:rPr lang="ru-RU" sz="2000" dirty="0" err="1"/>
              <a:t>між</a:t>
            </a:r>
            <a:r>
              <a:rPr lang="ru-RU" sz="2000" dirty="0"/>
              <a:t> </a:t>
            </a:r>
            <a:r>
              <a:rPr lang="ru-RU" sz="2000" dirty="0" smtClean="0"/>
              <a:t>собою. </a:t>
            </a:r>
            <a:r>
              <a:rPr lang="ru-RU" sz="2000" dirty="0" err="1" smtClean="0"/>
              <a:t>Зазвичай</a:t>
            </a:r>
            <a:r>
              <a:rPr lang="ru-RU" sz="2000" dirty="0" smtClean="0"/>
              <a:t> </a:t>
            </a:r>
            <a:r>
              <a:rPr lang="ru-RU" sz="2000" dirty="0"/>
              <a:t>в них є </a:t>
            </a:r>
            <a:r>
              <a:rPr lang="ru-RU" sz="2000" dirty="0" err="1"/>
              <a:t>філософська</a:t>
            </a:r>
            <a:r>
              <a:rPr lang="ru-RU" sz="2000" dirty="0"/>
              <a:t> думка. </a:t>
            </a:r>
            <a:r>
              <a:rPr lang="ru-RU" sz="2000" dirty="0" err="1"/>
              <a:t>Перші</a:t>
            </a:r>
            <a:r>
              <a:rPr lang="ru-RU" sz="2000" dirty="0"/>
              <a:t> </a:t>
            </a:r>
            <a:r>
              <a:rPr lang="ru-RU" sz="2000" dirty="0" err="1"/>
              <a:t>представники</a:t>
            </a:r>
            <a:r>
              <a:rPr lang="ru-RU" sz="2000" dirty="0"/>
              <a:t> </a:t>
            </a:r>
            <a:r>
              <a:rPr lang="ru-RU" sz="2000" dirty="0" err="1" smtClean="0"/>
              <a:t>цього</a:t>
            </a:r>
            <a:endParaRPr lang="ru-RU" sz="2000" dirty="0" smtClean="0"/>
          </a:p>
          <a:p>
            <a:r>
              <a:rPr lang="ru-RU" sz="2000" dirty="0" smtClean="0"/>
              <a:t> стилю </a:t>
            </a:r>
            <a:r>
              <a:rPr lang="ru-RU" sz="2000" dirty="0" err="1"/>
              <a:t>вживали</a:t>
            </a:r>
            <a:r>
              <a:rPr lang="ru-RU" sz="2000" dirty="0"/>
              <a:t> </a:t>
            </a:r>
            <a:r>
              <a:rPr lang="ru-RU" sz="2000" dirty="0" err="1"/>
              <a:t>психоактивні</a:t>
            </a:r>
            <a:r>
              <a:rPr lang="ru-RU" sz="2000" dirty="0"/>
              <a:t> </a:t>
            </a:r>
            <a:r>
              <a:rPr lang="ru-RU" sz="2000" dirty="0" err="1"/>
              <a:t>ліки</a:t>
            </a:r>
            <a:r>
              <a:rPr lang="ru-RU" sz="2000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4254" y="2189018"/>
            <a:ext cx="33012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Найвідоміші виконавці: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Pink Floyd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The Beatles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The Doors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The Iron Butterfly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269" y="2480003"/>
            <a:ext cx="3676650" cy="2886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42883" y="5661703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Pink Floyd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646" y="2586770"/>
            <a:ext cx="3474983" cy="27793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63480" y="5661703"/>
            <a:ext cx="117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Doors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532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DF5327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TC103457444[[fn=Основа]]</Template>
  <TotalTime>95</TotalTime>
  <Words>220</Words>
  <Application>Microsoft Office PowerPoint</Application>
  <PresentationFormat>Широкоэкранный</PresentationFormat>
  <Paragraphs>97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Corbel</vt:lpstr>
      <vt:lpstr>Базис</vt:lpstr>
      <vt:lpstr>Рок-музика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Рок-музика</dc:title>
  <dc:creator>Пользователь</dc:creator>
  <cp:lastModifiedBy>Пользователь</cp:lastModifiedBy>
  <cp:revision>18</cp:revision>
  <dcterms:created xsi:type="dcterms:W3CDTF">2014-11-10T20:12:10Z</dcterms:created>
  <dcterms:modified xsi:type="dcterms:W3CDTF">2014-11-11T21:27:22Z</dcterms:modified>
</cp:coreProperties>
</file>