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13DBDF-7CF0-4F8D-AF2B-8FEE26DC813C}" type="datetimeFigureOut">
              <a:rPr lang="uk-UA" smtClean="0"/>
              <a:t>31.03.2014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99BB05-5362-4649-964C-9813650CBD0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1%8D%D1%80%D0%B8_%28%D0%98%D0%BD%D0%B4%D0%B8%D0%B0%D0%BD%D0%B0%29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9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1%80%D0%B8%D1%81_%D0%A2%D0%B0%D0%BA%D0%B5%D1%80" TargetMode="External"/><Relationship Id="rId3" Type="http://schemas.openxmlformats.org/officeDocument/2006/relationships/hyperlink" Target="http://ru.wikipedia.org/wiki/%D0%A8%D0%B8%D0%BB%D0%B4%D1%81,_%D0%91%D1%80%D1%83%D0%BA" TargetMode="External"/><Relationship Id="rId7" Type="http://schemas.openxmlformats.org/officeDocument/2006/relationships/hyperlink" Target="http://ru.wikipedia.org/wiki/%D0%9B%D0%B5%D1%81%D1%82%D0%B5%D1%80,_%D0%9C%D0%B0%D1%80%D0%BA" TargetMode="External"/><Relationship Id="rId12" Type="http://schemas.openxmlformats.org/officeDocument/2006/relationships/hyperlink" Target="http://ru.wikipedia.org/wiki/%D0%A1%D1%82%D0%B8%D0%B2%D0%B8_%D0%A3%D0%B0%D0%BD%D0%B4%D0%B5%D1%80" TargetMode="External"/><Relationship Id="rId2" Type="http://schemas.openxmlformats.org/officeDocument/2006/relationships/hyperlink" Target="http://ru.wikipedia.org/wiki/%D0%94%D0%B0%D0%B9%D0%B0%D0%BD%D0%B0_%D0%A0%D0%BE%D1%81%D1%8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ru.wikipedia.org/wiki/%D0%AD%D0%B4%D0%B4%D0%B8_%D0%9C%D1%91%D1%80%D1%84%D0%B8" TargetMode="External"/><Relationship Id="rId11" Type="http://schemas.openxmlformats.org/officeDocument/2006/relationships/hyperlink" Target="http://ru.wikipedia.org/wiki/%D0%9B%D0%B0%D0%B9%D0%BE%D0%BD%D0%B5%D0%BB_%D0%A0%D0%B8%D1%87%D0%B8" TargetMode="External"/><Relationship Id="rId5" Type="http://schemas.openxmlformats.org/officeDocument/2006/relationships/hyperlink" Target="http://ru.wikipedia.org/wiki/%D0%9C%D0%B0%D1%80%D0%BB%D0%BE%D0%BD_%D0%91%D1%80%D0%B0%D0%BD%D0%B4%D0%BE" TargetMode="External"/><Relationship Id="rId10" Type="http://schemas.openxmlformats.org/officeDocument/2006/relationships/hyperlink" Target="http://ru.wikipedia.org/wiki/%D0%AD%D0%BB%D1%82%D0%BE%D0%BD_%D0%94%D0%B6%D0%BE%D0%BD" TargetMode="External"/><Relationship Id="rId4" Type="http://schemas.openxmlformats.org/officeDocument/2006/relationships/hyperlink" Target="http://ru.wikipedia.org/wiki/%D0%AD%D0%BB%D0%B8%D0%B7%D0%B0%D0%B1%D0%B5%D1%82_%D0%A2%D1%8D%D0%B9%D0%BB%D0%BE%D1%80" TargetMode="External"/><Relationship Id="rId9" Type="http://schemas.openxmlformats.org/officeDocument/2006/relationships/hyperlink" Target="http://ru.wikipedia.org/wiki/%D0%9C%D0%B0%D0%BA%D0%BE%D0%BB%D0%B5%D0%B9_%D0%9A%D0%B0%D0%BB%D0%BA%D0%B8%D0%B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ru.wikipedia.org/wiki/%D0%92%D0%B8%D1%82%D0%B8%D0%BB%D0%B8%D0%B3%D0%BE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836712"/>
            <a:ext cx="4061980" cy="749752"/>
          </a:xfrm>
        </p:spPr>
        <p:txBody>
          <a:bodyPr>
            <a:noAutofit/>
          </a:bodyPr>
          <a:lstStyle/>
          <a:p>
            <a:r>
              <a:rPr lang="ru-RU" sz="2800" dirty="0"/>
              <a:t>Майкл </a:t>
            </a:r>
            <a:r>
              <a:rPr lang="ru-RU" sz="2800" dirty="0" smtClean="0"/>
              <a:t>Джозеф Джексон </a:t>
            </a:r>
            <a:endParaRPr lang="uk-UA" sz="28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" b="1345"/>
          <a:stretch>
            <a:fillRect/>
          </a:stretch>
        </p:blipFill>
        <p:spPr>
          <a:xfrm>
            <a:off x="611095" y="1019906"/>
            <a:ext cx="4569333" cy="456933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08104" y="1844824"/>
            <a:ext cx="3102496" cy="4104456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1"/>
                </a:solidFill>
              </a:rPr>
              <a:t>Американський артист, актор, танцюрист, композитор, хореограф, філантроп, підприємець.</a:t>
            </a:r>
            <a:endParaRPr lang="uk-UA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2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332656"/>
            <a:ext cx="7467600" cy="5793507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800" dirty="0" smtClean="0">
                <a:solidFill>
                  <a:schemeClr val="accent1"/>
                </a:solidFill>
              </a:rPr>
              <a:t>Один з найвідоміших виконавців </a:t>
            </a:r>
            <a:r>
              <a:rPr lang="uk-UA" sz="2800" dirty="0" err="1">
                <a:solidFill>
                  <a:schemeClr val="accent1"/>
                </a:solidFill>
              </a:rPr>
              <a:t>П</a:t>
            </a:r>
            <a:r>
              <a:rPr lang="uk-UA" sz="2800" dirty="0" err="1" smtClean="0">
                <a:solidFill>
                  <a:schemeClr val="accent1"/>
                </a:solidFill>
              </a:rPr>
              <a:t>оп</a:t>
            </a:r>
            <a:r>
              <a:rPr lang="uk-UA" sz="2800" dirty="0" smtClean="0">
                <a:solidFill>
                  <a:schemeClr val="accent1"/>
                </a:solidFill>
              </a:rPr>
              <a:t> – музики. Відомий, як </a:t>
            </a:r>
            <a:r>
              <a:rPr lang="ru-RU" sz="2800" dirty="0">
                <a:solidFill>
                  <a:schemeClr val="accent1"/>
                </a:solidFill>
              </a:rPr>
              <a:t>как </a:t>
            </a:r>
            <a:r>
              <a:rPr lang="ru-RU" sz="2800" dirty="0" smtClean="0">
                <a:solidFill>
                  <a:schemeClr val="accent1"/>
                </a:solidFill>
              </a:rPr>
              <a:t>«Король Поп-</a:t>
            </a:r>
            <a:r>
              <a:rPr lang="ru-RU" sz="2800" dirty="0" err="1" smtClean="0">
                <a:solidFill>
                  <a:schemeClr val="accent1"/>
                </a:solidFill>
              </a:rPr>
              <a:t>музики</a:t>
            </a:r>
            <a:r>
              <a:rPr lang="ru-RU" sz="2800" dirty="0" smtClean="0">
                <a:solidFill>
                  <a:schemeClr val="accent1"/>
                </a:solidFill>
              </a:rPr>
              <a:t>». </a:t>
            </a:r>
            <a:r>
              <a:rPr lang="ru-RU" sz="2800" dirty="0" err="1" smtClean="0">
                <a:solidFill>
                  <a:schemeClr val="accent1"/>
                </a:solidFill>
              </a:rPr>
              <a:t>Має</a:t>
            </a:r>
            <a:r>
              <a:rPr lang="ru-RU" sz="2800" dirty="0" smtClean="0">
                <a:solidFill>
                  <a:schemeClr val="accent1"/>
                </a:solidFill>
              </a:rPr>
              <a:t> 15 </a:t>
            </a:r>
            <a:r>
              <a:rPr lang="ru-RU" sz="2800" dirty="0" err="1" smtClean="0">
                <a:solidFill>
                  <a:schemeClr val="accent1"/>
                </a:solidFill>
              </a:rPr>
              <a:t>премій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Гремі</a:t>
            </a:r>
            <a:r>
              <a:rPr lang="ru-RU" sz="2800" dirty="0" smtClean="0">
                <a:solidFill>
                  <a:schemeClr val="accent1"/>
                </a:solidFill>
              </a:rPr>
              <a:t> і </a:t>
            </a:r>
            <a:r>
              <a:rPr lang="ru-RU" sz="2800" dirty="0" err="1" smtClean="0">
                <a:solidFill>
                  <a:schemeClr val="accent1"/>
                </a:solidFill>
              </a:rPr>
              <a:t>сотні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інших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премій</a:t>
            </a:r>
            <a:r>
              <a:rPr lang="ru-RU" sz="2800" dirty="0" smtClean="0">
                <a:solidFill>
                  <a:schemeClr val="accent1"/>
                </a:solidFill>
              </a:rPr>
              <a:t>. 25 раз занесений до Книги </a:t>
            </a:r>
            <a:r>
              <a:rPr lang="ru-RU" sz="2800" dirty="0" err="1">
                <a:solidFill>
                  <a:schemeClr val="accent1"/>
                </a:solidFill>
              </a:rPr>
              <a:t>р</a:t>
            </a:r>
            <a:r>
              <a:rPr lang="ru-RU" sz="2800" dirty="0" err="1" smtClean="0">
                <a:solidFill>
                  <a:schemeClr val="accent1"/>
                </a:solidFill>
              </a:rPr>
              <a:t>екордів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Гінеса</a:t>
            </a:r>
            <a:r>
              <a:rPr lang="ru-RU" sz="2800" dirty="0" smtClean="0">
                <a:solidFill>
                  <a:schemeClr val="accent1"/>
                </a:solidFill>
              </a:rPr>
              <a:t>. В </a:t>
            </a:r>
            <a:r>
              <a:rPr lang="ru-RU" sz="2800" dirty="0" err="1" smtClean="0">
                <a:solidFill>
                  <a:schemeClr val="accent1"/>
                </a:solidFill>
              </a:rPr>
              <a:t>світі</a:t>
            </a:r>
            <a:r>
              <a:rPr lang="ru-RU" sz="2800" dirty="0" smtClean="0">
                <a:solidFill>
                  <a:schemeClr val="accent1"/>
                </a:solidFill>
              </a:rPr>
              <a:t> продано </a:t>
            </a:r>
            <a:r>
              <a:rPr lang="ru-RU" sz="2800" dirty="0" err="1" smtClean="0">
                <a:solidFill>
                  <a:schemeClr val="accent1"/>
                </a:solidFill>
              </a:rPr>
              <a:t>близько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мільярда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копій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його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альбомів</a:t>
            </a:r>
            <a:r>
              <a:rPr lang="ru-RU" sz="2800" dirty="0" smtClean="0">
                <a:solidFill>
                  <a:schemeClr val="accent1"/>
                </a:solidFill>
              </a:rPr>
              <a:t>.</a:t>
            </a:r>
            <a:r>
              <a:rPr lang="ru-RU" sz="2800" dirty="0">
                <a:solidFill>
                  <a:schemeClr val="accent1"/>
                </a:solidFill>
              </a:rPr>
              <a:t> В </a:t>
            </a:r>
            <a:r>
              <a:rPr lang="ru-RU" sz="2800" u="sng" dirty="0">
                <a:solidFill>
                  <a:schemeClr val="accent1"/>
                </a:solidFill>
              </a:rPr>
              <a:t>2009 </a:t>
            </a:r>
            <a:r>
              <a:rPr lang="ru-RU" sz="2800" u="sng" dirty="0" err="1" smtClean="0">
                <a:solidFill>
                  <a:schemeClr val="accent1"/>
                </a:solidFill>
              </a:rPr>
              <a:t>році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офіційно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визнаний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>
                <a:solidFill>
                  <a:schemeClr val="accent1"/>
                </a:solidFill>
              </a:rPr>
              <a:t>Легендой Америки и </a:t>
            </a:r>
            <a:r>
              <a:rPr lang="ru-RU" sz="2800" dirty="0" err="1" smtClean="0">
                <a:solidFill>
                  <a:schemeClr val="accent1"/>
                </a:solidFill>
              </a:rPr>
              <a:t>Іконой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Музики</a:t>
            </a:r>
            <a:r>
              <a:rPr lang="ru-RU" sz="2800" dirty="0">
                <a:solidFill>
                  <a:schemeClr val="accent1"/>
                </a:solidFill>
              </a:rPr>
              <a:t>. Майкл Джексон </a:t>
            </a:r>
            <a:r>
              <a:rPr lang="ru-RU" sz="2800" dirty="0" err="1" smtClean="0">
                <a:solidFill>
                  <a:schemeClr val="accent1"/>
                </a:solidFill>
              </a:rPr>
              <a:t>вніс</a:t>
            </a:r>
            <a:r>
              <a:rPr lang="ru-RU" sz="2800" dirty="0" smtClean="0">
                <a:solidFill>
                  <a:schemeClr val="accent1"/>
                </a:solidFill>
              </a:rPr>
              <a:t> великий </a:t>
            </a:r>
            <a:r>
              <a:rPr lang="ru-RU" sz="2800" dirty="0">
                <a:solidFill>
                  <a:schemeClr val="accent1"/>
                </a:solidFill>
              </a:rPr>
              <a:t>вклад в </a:t>
            </a:r>
            <a:r>
              <a:rPr lang="ru-RU" sz="2800" dirty="0" err="1" smtClean="0">
                <a:solidFill>
                  <a:schemeClr val="accent1"/>
                </a:solidFill>
              </a:rPr>
              <a:t>розвиток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популярної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музики</a:t>
            </a:r>
            <a:r>
              <a:rPr lang="ru-RU" sz="2800" dirty="0">
                <a:solidFill>
                  <a:schemeClr val="accent1"/>
                </a:solidFill>
              </a:rPr>
              <a:t>, </a:t>
            </a:r>
            <a:r>
              <a:rPr lang="ru-RU" sz="2800" u="sng" dirty="0" err="1" smtClean="0">
                <a:solidFill>
                  <a:schemeClr val="accent1"/>
                </a:solidFill>
              </a:rPr>
              <a:t>відеокліпів</a:t>
            </a:r>
            <a:r>
              <a:rPr lang="ru-RU" sz="2800" dirty="0" smtClean="0">
                <a:solidFill>
                  <a:schemeClr val="accent1"/>
                </a:solidFill>
              </a:rPr>
              <a:t>, </a:t>
            </a:r>
            <a:r>
              <a:rPr lang="ru-RU" sz="2800" dirty="0" err="1" smtClean="0">
                <a:solidFill>
                  <a:schemeClr val="accent1"/>
                </a:solidFill>
              </a:rPr>
              <a:t>танців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>
                <a:solidFill>
                  <a:schemeClr val="accent1"/>
                </a:solidFill>
              </a:rPr>
              <a:t>і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моди</a:t>
            </a:r>
            <a:r>
              <a:rPr lang="ru-RU" sz="2800" dirty="0" smtClean="0">
                <a:solidFill>
                  <a:schemeClr val="accent1"/>
                </a:solidFill>
              </a:rPr>
              <a:t>. </a:t>
            </a:r>
            <a:r>
              <a:rPr lang="ru-RU" sz="2800" dirty="0">
                <a:solidFill>
                  <a:schemeClr val="accent1"/>
                </a:solidFill>
              </a:rPr>
              <a:t>Майкл Джексон </a:t>
            </a:r>
            <a:r>
              <a:rPr lang="ru-RU" sz="2800" dirty="0" smtClean="0">
                <a:solidFill>
                  <a:schemeClr val="accent1"/>
                </a:solidFill>
              </a:rPr>
              <a:t>помер </a:t>
            </a:r>
            <a:r>
              <a:rPr lang="ru-RU" sz="2800" dirty="0">
                <a:solidFill>
                  <a:schemeClr val="accent1"/>
                </a:solidFill>
              </a:rPr>
              <a:t>25 </a:t>
            </a:r>
            <a:r>
              <a:rPr lang="ru-RU" sz="2800" dirty="0" err="1" smtClean="0">
                <a:solidFill>
                  <a:schemeClr val="accent1"/>
                </a:solidFill>
              </a:rPr>
              <a:t>червня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>
                <a:solidFill>
                  <a:schemeClr val="accent1"/>
                </a:solidFill>
              </a:rPr>
              <a:t>2009 </a:t>
            </a:r>
            <a:r>
              <a:rPr lang="ru-RU" sz="2800" dirty="0" smtClean="0">
                <a:solidFill>
                  <a:schemeClr val="accent1"/>
                </a:solidFill>
              </a:rPr>
              <a:t>року через </a:t>
            </a:r>
            <a:r>
              <a:rPr lang="ru-RU" sz="2800" dirty="0" err="1" smtClean="0">
                <a:solidFill>
                  <a:schemeClr val="accent1"/>
                </a:solidFill>
              </a:rPr>
              <a:t>передозування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лікарськими</a:t>
            </a:r>
            <a:r>
              <a:rPr lang="ru-RU" sz="2800" dirty="0" smtClean="0">
                <a:solidFill>
                  <a:schemeClr val="accent1"/>
                </a:solidFill>
              </a:rPr>
              <a:t> препаратами, </a:t>
            </a:r>
            <a:r>
              <a:rPr lang="ru-RU" sz="2800" u="sng" dirty="0" err="1" smtClean="0">
                <a:solidFill>
                  <a:schemeClr val="accent1"/>
                </a:solidFill>
              </a:rPr>
              <a:t>пропофолаом</a:t>
            </a:r>
            <a:endParaRPr lang="uk-UA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470648" cy="475252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Майкл Джексон </a:t>
            </a:r>
            <a:r>
              <a:rPr lang="ru-RU" sz="2400" dirty="0" err="1" smtClean="0">
                <a:solidFill>
                  <a:schemeClr val="accent1"/>
                </a:solidFill>
              </a:rPr>
              <a:t>народився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в </a:t>
            </a:r>
            <a:r>
              <a:rPr lang="ru-RU" sz="2400" dirty="0" err="1" smtClean="0">
                <a:solidFill>
                  <a:schemeClr val="accent1"/>
                </a:solidFill>
              </a:rPr>
              <a:t>сім</a:t>
            </a:r>
            <a:r>
              <a:rPr lang="en-US" sz="2400" dirty="0" smtClean="0">
                <a:solidFill>
                  <a:schemeClr val="accent1"/>
                </a:solidFill>
              </a:rPr>
              <a:t>`</a:t>
            </a:r>
            <a:r>
              <a:rPr lang="ru-RU" sz="2400" dirty="0" smtClean="0">
                <a:solidFill>
                  <a:schemeClr val="accent1"/>
                </a:solidFill>
              </a:rPr>
              <a:t>ї </a:t>
            </a:r>
            <a:r>
              <a:rPr lang="ru-RU" sz="2400" dirty="0">
                <a:solidFill>
                  <a:schemeClr val="accent1"/>
                </a:solidFill>
              </a:rPr>
              <a:t>Джозефа и </a:t>
            </a:r>
            <a:r>
              <a:rPr lang="ru-RU" sz="2400" dirty="0" smtClean="0">
                <a:solidFill>
                  <a:schemeClr val="accent1"/>
                </a:solidFill>
              </a:rPr>
              <a:t>К</a:t>
            </a:r>
            <a:r>
              <a:rPr lang="uk-UA" sz="2400" dirty="0">
                <a:solidFill>
                  <a:schemeClr val="accent1"/>
                </a:solidFill>
              </a:rPr>
              <a:t>е</a:t>
            </a:r>
            <a:r>
              <a:rPr lang="ru-RU" sz="2400" dirty="0" err="1" smtClean="0">
                <a:solidFill>
                  <a:schemeClr val="accent1"/>
                </a:solidFill>
              </a:rPr>
              <a:t>трін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в </a:t>
            </a:r>
            <a:r>
              <a:rPr lang="ru-RU" sz="2400" dirty="0" err="1" smtClean="0">
                <a:solidFill>
                  <a:schemeClr val="accent1"/>
                </a:solidFill>
              </a:rPr>
              <a:t>місті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u="sng" dirty="0" err="1" smtClean="0">
                <a:solidFill>
                  <a:schemeClr val="accent1"/>
                </a:solidFill>
                <a:hlinkClick r:id="rId2" tooltip="Гэри (Индиана)"/>
              </a:rPr>
              <a:t>Гери</a:t>
            </a:r>
            <a:r>
              <a:rPr lang="ru-RU" sz="2400" dirty="0" smtClean="0">
                <a:solidFill>
                  <a:schemeClr val="accent1"/>
                </a:solidFill>
              </a:rPr>
              <a:t>. </a:t>
            </a:r>
            <a:r>
              <a:rPr lang="ru-RU" sz="2400" dirty="0" err="1" smtClean="0">
                <a:solidFill>
                  <a:schemeClr val="accent1"/>
                </a:solidFill>
              </a:rPr>
              <a:t>Він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був</a:t>
            </a:r>
            <a:r>
              <a:rPr lang="ru-RU" sz="2400" dirty="0" smtClean="0">
                <a:solidFill>
                  <a:schemeClr val="accent1"/>
                </a:solidFill>
              </a:rPr>
              <a:t>  </a:t>
            </a:r>
            <a:r>
              <a:rPr lang="ru-RU" sz="2400" dirty="0" err="1" smtClean="0">
                <a:solidFill>
                  <a:schemeClr val="accent1"/>
                </a:solidFill>
              </a:rPr>
              <a:t>сьомим</a:t>
            </a:r>
            <a:r>
              <a:rPr lang="ru-RU" sz="2400" dirty="0" smtClean="0">
                <a:solidFill>
                  <a:schemeClr val="accent1"/>
                </a:solidFill>
              </a:rPr>
              <a:t> з дев</a:t>
            </a:r>
            <a:r>
              <a:rPr lang="en-US" sz="2400" dirty="0" smtClean="0">
                <a:solidFill>
                  <a:schemeClr val="accent1"/>
                </a:solidFill>
              </a:rPr>
              <a:t>`</a:t>
            </a:r>
            <a:r>
              <a:rPr lang="uk-UA" sz="2400" dirty="0" err="1" smtClean="0">
                <a:solidFill>
                  <a:schemeClr val="accent1"/>
                </a:solidFill>
              </a:rPr>
              <a:t>яти</a:t>
            </a:r>
            <a:r>
              <a:rPr lang="uk-UA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дітей</a:t>
            </a:r>
            <a:r>
              <a:rPr lang="ru-RU" sz="2400" dirty="0">
                <a:solidFill>
                  <a:schemeClr val="accent1"/>
                </a:solidFill>
              </a:rPr>
              <a:t>. Джексон </a:t>
            </a:r>
            <a:r>
              <a:rPr lang="ru-RU" sz="2400" dirty="0" err="1" smtClean="0">
                <a:solidFill>
                  <a:schemeClr val="accent1"/>
                </a:solidFill>
              </a:rPr>
              <a:t>стверджував</a:t>
            </a:r>
            <a:r>
              <a:rPr lang="ru-RU" sz="2400" dirty="0" smtClean="0">
                <a:solidFill>
                  <a:schemeClr val="accent1"/>
                </a:solidFill>
              </a:rPr>
              <a:t>, </a:t>
            </a:r>
            <a:r>
              <a:rPr lang="ru-RU" sz="2400" dirty="0" err="1" smtClean="0">
                <a:solidFill>
                  <a:schemeClr val="accent1"/>
                </a:solidFill>
              </a:rPr>
              <a:t>що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батько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неоднаразово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принижував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його</a:t>
            </a:r>
            <a:r>
              <a:rPr lang="ru-RU" sz="2400" dirty="0" smtClean="0">
                <a:solidFill>
                  <a:schemeClr val="accent1"/>
                </a:solidFill>
              </a:rPr>
              <a:t> морально </a:t>
            </a:r>
            <a:r>
              <a:rPr lang="ru-RU" sz="2400" dirty="0">
                <a:solidFill>
                  <a:schemeClr val="accent1"/>
                </a:solidFill>
              </a:rPr>
              <a:t>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фізично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Вперше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Джексон </a:t>
            </a:r>
            <a:r>
              <a:rPr lang="ru-RU" sz="2400" dirty="0" err="1" smtClean="0">
                <a:solidFill>
                  <a:schemeClr val="accent1"/>
                </a:solidFill>
              </a:rPr>
              <a:t>відкрито</a:t>
            </a:r>
            <a:r>
              <a:rPr lang="ru-RU" sz="2400" dirty="0" smtClean="0">
                <a:solidFill>
                  <a:schemeClr val="accent1"/>
                </a:solidFill>
              </a:rPr>
              <a:t>  заговорив про </a:t>
            </a:r>
            <a:r>
              <a:rPr lang="ru-RU" sz="2400" dirty="0" err="1" smtClean="0">
                <a:solidFill>
                  <a:schemeClr val="accent1"/>
                </a:solidFill>
              </a:rPr>
              <a:t>приниження</a:t>
            </a:r>
            <a:r>
              <a:rPr lang="ru-RU" sz="2400" dirty="0" smtClean="0">
                <a:solidFill>
                  <a:schemeClr val="accent1"/>
                </a:solidFill>
              </a:rPr>
              <a:t>, </a:t>
            </a:r>
            <a:r>
              <a:rPr lang="ru-RU" sz="2400" dirty="0" err="1" smtClean="0">
                <a:solidFill>
                  <a:schemeClr val="accent1"/>
                </a:solidFill>
              </a:rPr>
              <a:t>які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йому</a:t>
            </a:r>
            <a:r>
              <a:rPr lang="ru-RU" sz="2400" dirty="0" smtClean="0">
                <a:solidFill>
                  <a:schemeClr val="accent1"/>
                </a:solidFill>
              </a:rPr>
              <a:t> приходилось </a:t>
            </a:r>
            <a:r>
              <a:rPr lang="ru-RU" sz="2400" dirty="0" err="1" smtClean="0">
                <a:solidFill>
                  <a:schemeClr val="accent1"/>
                </a:solidFill>
              </a:rPr>
              <a:t>терпіти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в </a:t>
            </a:r>
            <a:r>
              <a:rPr lang="ru-RU" sz="2400" dirty="0" err="1" smtClean="0">
                <a:solidFill>
                  <a:schemeClr val="accent1"/>
                </a:solidFill>
              </a:rPr>
              <a:t>дитинстві</a:t>
            </a:r>
            <a:r>
              <a:rPr lang="ru-RU" sz="2400" dirty="0" smtClean="0">
                <a:solidFill>
                  <a:schemeClr val="accent1"/>
                </a:solidFill>
              </a:rPr>
              <a:t>, </a:t>
            </a:r>
            <a:r>
              <a:rPr lang="ru-RU" sz="2400" dirty="0">
                <a:solidFill>
                  <a:schemeClr val="accent1"/>
                </a:solidFill>
              </a:rPr>
              <a:t>в </a:t>
            </a:r>
            <a:r>
              <a:rPr lang="ru-RU" sz="2400" dirty="0" err="1" smtClean="0">
                <a:solidFill>
                  <a:schemeClr val="accent1"/>
                </a:solidFill>
              </a:rPr>
              <a:t>интерв</a:t>
            </a:r>
            <a:r>
              <a:rPr lang="en-US" sz="2400" dirty="0" smtClean="0">
                <a:solidFill>
                  <a:schemeClr val="accent1"/>
                </a:solidFill>
              </a:rPr>
              <a:t>`</a:t>
            </a:r>
            <a:r>
              <a:rPr lang="ru-RU" sz="2400" dirty="0" smtClean="0">
                <a:solidFill>
                  <a:schemeClr val="accent1"/>
                </a:solidFill>
              </a:rPr>
              <a:t>ю </a:t>
            </a:r>
            <a:r>
              <a:rPr lang="ru-RU" sz="2400" dirty="0">
                <a:solidFill>
                  <a:schemeClr val="accent1"/>
                </a:solidFill>
              </a:rPr>
              <a:t>с </a:t>
            </a:r>
            <a:r>
              <a:rPr lang="ru-RU" sz="2400" u="sng" dirty="0" err="1">
                <a:solidFill>
                  <a:schemeClr val="accent1"/>
                </a:solidFill>
              </a:rPr>
              <a:t>Опрой</a:t>
            </a:r>
            <a:r>
              <a:rPr lang="ru-RU" sz="2400" u="sng" dirty="0">
                <a:solidFill>
                  <a:schemeClr val="accent1"/>
                </a:solidFill>
              </a:rPr>
              <a:t> </a:t>
            </a:r>
            <a:r>
              <a:rPr lang="ru-RU" sz="2400" u="sng" dirty="0" err="1" smtClean="0">
                <a:solidFill>
                  <a:schemeClr val="accent1"/>
                </a:solidFill>
              </a:rPr>
              <a:t>Уінфриі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в </a:t>
            </a:r>
            <a:r>
              <a:rPr lang="ru-RU" sz="2400" u="sng" dirty="0">
                <a:solidFill>
                  <a:schemeClr val="accent1"/>
                </a:solidFill>
              </a:rPr>
              <a:t>1993 </a:t>
            </a:r>
            <a:r>
              <a:rPr lang="ru-RU" sz="2400" u="sng" dirty="0" err="1" smtClean="0">
                <a:solidFill>
                  <a:schemeClr val="accent1"/>
                </a:solidFill>
              </a:rPr>
              <a:t>році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endParaRPr lang="uk-UA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9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05064"/>
            <a:ext cx="7342584" cy="2448271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1"/>
                </a:solidFill>
                <a:effectLst/>
              </a:rPr>
              <a:t>В </a:t>
            </a:r>
            <a:r>
              <a:rPr lang="ru-RU" sz="1800" u="sng" dirty="0">
                <a:solidFill>
                  <a:schemeClr val="accent1"/>
                </a:solidFill>
                <a:effectLst/>
              </a:rPr>
              <a:t>1973 </a:t>
            </a:r>
            <a:r>
              <a:rPr lang="ru-RU" sz="1800" u="sng" dirty="0" err="1" smtClean="0">
                <a:solidFill>
                  <a:schemeClr val="accent1"/>
                </a:solidFill>
                <a:effectLst/>
              </a:rPr>
              <a:t>році</a:t>
            </a:r>
            <a:r>
              <a:rPr lang="ru-RU" sz="1800" u="sng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успіх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сімейного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проекта 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почав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падать,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звукозаписувальна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компанія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обмежила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їх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фінансові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можливості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,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в 1976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році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вони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підписали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контракт с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іншою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фірмой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, в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результаті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чого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їм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пришлось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знову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змінити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імя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на </a:t>
            </a:r>
            <a:r>
              <a:rPr lang="ru-RU" sz="1800" dirty="0" err="1">
                <a:solidFill>
                  <a:schemeClr val="accent1"/>
                </a:solidFill>
                <a:effectLst/>
              </a:rPr>
              <a:t>The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 err="1">
                <a:solidFill>
                  <a:schemeClr val="accent1"/>
                </a:solidFill>
                <a:effectLst/>
              </a:rPr>
              <a:t>Jacksons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, так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я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к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«</a:t>
            </a:r>
            <a:r>
              <a:rPr lang="ru-RU" sz="1800" dirty="0" err="1">
                <a:solidFill>
                  <a:schemeClr val="accent1"/>
                </a:solidFill>
                <a:effectLst/>
              </a:rPr>
              <a:t>Motown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» 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забрав </a:t>
            </a:r>
            <a:r>
              <a:rPr lang="ru-RU" sz="1800" dirty="0" err="1">
                <a:solidFill>
                  <a:schemeClr val="accent1"/>
                </a:solidFill>
                <a:effectLst/>
              </a:rPr>
              <a:t>і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мя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 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«</a:t>
            </a:r>
            <a:r>
              <a:rPr lang="ru-RU" sz="1800" dirty="0" err="1">
                <a:solidFill>
                  <a:schemeClr val="accent1"/>
                </a:solidFill>
                <a:effectLst/>
              </a:rPr>
              <a:t>Jackson</a:t>
            </a:r>
            <a:r>
              <a:rPr lang="ru-RU" sz="1800" dirty="0">
                <a:solidFill>
                  <a:schemeClr val="accent1"/>
                </a:solidFill>
                <a:effectLst/>
              </a:rPr>
              <a:t> 5» </a:t>
            </a:r>
            <a:r>
              <a:rPr lang="ru-RU" sz="1800" dirty="0" err="1" smtClean="0">
                <a:solidFill>
                  <a:schemeClr val="accent1"/>
                </a:solidFill>
                <a:effectLst/>
              </a:rPr>
              <a:t>собі</a:t>
            </a:r>
            <a:r>
              <a:rPr lang="ru-RU" sz="1800" dirty="0" smtClean="0">
                <a:solidFill>
                  <a:schemeClr val="accent1"/>
                </a:solidFill>
                <a:effectLst/>
              </a:rPr>
              <a:t>. </a:t>
            </a:r>
            <a:endParaRPr lang="uk-UA" sz="1800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4664"/>
            <a:ext cx="3383280" cy="337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3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5" r="7955"/>
          <a:stretch>
            <a:fillRect/>
          </a:stretch>
        </p:blipFill>
        <p:spPr>
          <a:xfrm>
            <a:off x="4572000" y="1124744"/>
            <a:ext cx="41148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908720"/>
            <a:ext cx="3384376" cy="475252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1"/>
                </a:solidFill>
              </a:rPr>
              <a:t>Майкл (</a:t>
            </a:r>
            <a:r>
              <a:rPr lang="ru-RU" sz="2000" dirty="0" err="1" smtClean="0">
                <a:solidFill>
                  <a:schemeClr val="accent1"/>
                </a:solidFill>
              </a:rPr>
              <a:t>під</a:t>
            </a:r>
            <a:r>
              <a:rPr lang="ru-RU" sz="2000" dirty="0" smtClean="0">
                <a:solidFill>
                  <a:schemeClr val="accent1"/>
                </a:solidFill>
              </a:rPr>
              <a:t> зонтом) </a:t>
            </a:r>
            <a:r>
              <a:rPr lang="ru-RU" sz="2000" dirty="0">
                <a:solidFill>
                  <a:schemeClr val="accent1"/>
                </a:solidFill>
              </a:rPr>
              <a:t>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двоє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його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дітей</a:t>
            </a:r>
            <a:r>
              <a:rPr lang="ru-RU" sz="2000" dirty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одягнуті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1"/>
                </a:solidFill>
              </a:rPr>
              <a:t>в </a:t>
            </a:r>
            <a:r>
              <a:rPr lang="ru-RU" sz="2000" dirty="0" smtClean="0">
                <a:solidFill>
                  <a:schemeClr val="accent1"/>
                </a:solidFill>
              </a:rPr>
              <a:t>маски.</a:t>
            </a:r>
            <a:endParaRPr lang="uk-UA" sz="2000" dirty="0">
              <a:solidFill>
                <a:schemeClr val="accent1"/>
              </a:solidFill>
            </a:endParaRPr>
          </a:p>
          <a:p>
            <a:r>
              <a:rPr lang="ru-RU" sz="2000" dirty="0">
                <a:solidFill>
                  <a:schemeClr val="accent1"/>
                </a:solidFill>
              </a:rPr>
              <a:t>Майкл Джексон </a:t>
            </a:r>
            <a:r>
              <a:rPr lang="ru-RU" sz="2000" dirty="0" err="1" smtClean="0">
                <a:solidFill>
                  <a:schemeClr val="accent1"/>
                </a:solidFill>
              </a:rPr>
              <a:t>бул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дважди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одружений</a:t>
            </a:r>
            <a:r>
              <a:rPr lang="ru-RU" sz="2000" dirty="0" smtClean="0">
                <a:solidFill>
                  <a:schemeClr val="accent1"/>
                </a:solidFill>
              </a:rPr>
              <a:t>. </a:t>
            </a:r>
            <a:r>
              <a:rPr lang="ru-RU" sz="2000" dirty="0">
                <a:solidFill>
                  <a:schemeClr val="accent1"/>
                </a:solidFill>
              </a:rPr>
              <a:t>С </a:t>
            </a:r>
            <a:r>
              <a:rPr lang="ru-RU" sz="2000" u="sng" dirty="0">
                <a:solidFill>
                  <a:schemeClr val="accent1"/>
                </a:solidFill>
                <a:hlinkClick r:id="rId3" tooltip="1994"/>
              </a:rPr>
              <a:t>1994</a:t>
            </a:r>
            <a:r>
              <a:rPr lang="ru-RU" sz="2000" dirty="0">
                <a:solidFill>
                  <a:schemeClr val="accent1"/>
                </a:solidFill>
              </a:rPr>
              <a:t> по </a:t>
            </a:r>
            <a:r>
              <a:rPr lang="ru-RU" sz="2000" u="sng" dirty="0">
                <a:solidFill>
                  <a:schemeClr val="accent1"/>
                </a:solidFill>
              </a:rPr>
              <a:t>1996 </a:t>
            </a:r>
            <a:r>
              <a:rPr lang="ru-RU" sz="2000" u="sng" dirty="0" smtClean="0">
                <a:solidFill>
                  <a:schemeClr val="accent1"/>
                </a:solidFill>
              </a:rPr>
              <a:t>роки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він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бул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одружений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1"/>
                </a:solidFill>
              </a:rPr>
              <a:t>на </a:t>
            </a:r>
            <a:r>
              <a:rPr lang="ru-RU" sz="2000" u="sng" dirty="0">
                <a:solidFill>
                  <a:schemeClr val="accent1"/>
                </a:solidFill>
              </a:rPr>
              <a:t>Лизе-Мари </a:t>
            </a:r>
            <a:r>
              <a:rPr lang="ru-RU" sz="2000" u="sng" dirty="0" err="1" smtClean="0">
                <a:solidFill>
                  <a:schemeClr val="accent1"/>
                </a:solidFill>
              </a:rPr>
              <a:t>Преслиі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 err="1" smtClean="0">
                <a:solidFill>
                  <a:schemeClr val="accent1"/>
                </a:solidFill>
              </a:rPr>
              <a:t>дочці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u="sng" dirty="0" err="1">
                <a:solidFill>
                  <a:schemeClr val="accent1"/>
                </a:solidFill>
              </a:rPr>
              <a:t>Е</a:t>
            </a:r>
            <a:r>
              <a:rPr lang="ru-RU" sz="2000" u="sng" dirty="0" err="1" smtClean="0">
                <a:solidFill>
                  <a:schemeClr val="accent1"/>
                </a:solidFill>
              </a:rPr>
              <a:t>лвіса</a:t>
            </a:r>
            <a:r>
              <a:rPr lang="ru-RU" sz="2000" u="sng" dirty="0" smtClean="0">
                <a:solidFill>
                  <a:schemeClr val="accent1"/>
                </a:solidFill>
              </a:rPr>
              <a:t> </a:t>
            </a:r>
            <a:r>
              <a:rPr lang="ru-RU" sz="2000" u="sng" dirty="0" err="1" smtClean="0">
                <a:solidFill>
                  <a:schemeClr val="accent1"/>
                </a:solidFill>
              </a:rPr>
              <a:t>Преслиі</a:t>
            </a:r>
            <a:r>
              <a:rPr lang="ru-RU" sz="2000" dirty="0" smtClean="0">
                <a:solidFill>
                  <a:schemeClr val="accent1"/>
                </a:solidFill>
              </a:rPr>
              <a:t>. Вони </a:t>
            </a:r>
            <a:r>
              <a:rPr lang="ru-RU" sz="2000" dirty="0" err="1" smtClean="0">
                <a:solidFill>
                  <a:schemeClr val="accent1"/>
                </a:solidFill>
              </a:rPr>
              <a:t>вперше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зустрілись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1"/>
                </a:solidFill>
              </a:rPr>
              <a:t>в 1975 </a:t>
            </a:r>
            <a:r>
              <a:rPr lang="ru-RU" sz="2000" dirty="0" err="1" smtClean="0">
                <a:solidFill>
                  <a:schemeClr val="accent1"/>
                </a:solidFill>
              </a:rPr>
              <a:t>році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під</a:t>
            </a:r>
            <a:r>
              <a:rPr lang="ru-RU" sz="2000" dirty="0" smtClean="0">
                <a:solidFill>
                  <a:schemeClr val="accent1"/>
                </a:solidFill>
              </a:rPr>
              <a:t> час одного з </a:t>
            </a:r>
            <a:r>
              <a:rPr lang="ru-RU" sz="2000" dirty="0">
                <a:solidFill>
                  <a:schemeClr val="accent1"/>
                </a:solidFill>
              </a:rPr>
              <a:t>торжеств в MGM </a:t>
            </a:r>
            <a:r>
              <a:rPr lang="ru-RU" sz="2000" dirty="0" err="1">
                <a:solidFill>
                  <a:schemeClr val="accent1"/>
                </a:solidFill>
              </a:rPr>
              <a:t>Grand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Hotel</a:t>
            </a:r>
            <a:r>
              <a:rPr lang="ru-RU" sz="2000" dirty="0">
                <a:solidFill>
                  <a:schemeClr val="accent1"/>
                </a:solidFill>
              </a:rPr>
              <a:t>, в казино. Через </a:t>
            </a:r>
            <a:r>
              <a:rPr lang="ru-RU" sz="2000" dirty="0" err="1" smtClean="0">
                <a:solidFill>
                  <a:schemeClr val="accent1"/>
                </a:solidFill>
              </a:rPr>
              <a:t>спільного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1"/>
                </a:solidFill>
              </a:rPr>
              <a:t>друга в начале 1993 </a:t>
            </a:r>
            <a:r>
              <a:rPr lang="ru-RU" sz="2000" dirty="0" smtClean="0">
                <a:solidFill>
                  <a:schemeClr val="accent1"/>
                </a:solidFill>
              </a:rPr>
              <a:t>року вони </a:t>
            </a:r>
            <a:r>
              <a:rPr lang="ru-RU" sz="2000" dirty="0" err="1" smtClean="0">
                <a:solidFill>
                  <a:schemeClr val="accent1"/>
                </a:solidFill>
              </a:rPr>
              <a:t>знову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зустрілись</a:t>
            </a:r>
            <a:r>
              <a:rPr lang="ru-RU" sz="2000" dirty="0" smtClean="0">
                <a:solidFill>
                  <a:schemeClr val="accent1"/>
                </a:solidFill>
              </a:rPr>
              <a:t>, </a:t>
            </a:r>
            <a:r>
              <a:rPr lang="ru-RU" sz="2000" dirty="0">
                <a:solidFill>
                  <a:schemeClr val="accent1"/>
                </a:solidFill>
              </a:rPr>
              <a:t>і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>
                <a:solidFill>
                  <a:schemeClr val="accent1"/>
                </a:solidFill>
              </a:rPr>
              <a:t>ї</a:t>
            </a:r>
            <a:r>
              <a:rPr lang="ru-RU" sz="2000" dirty="0" err="1" smtClean="0">
                <a:solidFill>
                  <a:schemeClr val="accent1"/>
                </a:solidFill>
              </a:rPr>
              <a:t>х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стосунки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</a:rPr>
              <a:t>дійшли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1"/>
                </a:solidFill>
              </a:rPr>
              <a:t>до </a:t>
            </a:r>
            <a:r>
              <a:rPr lang="ru-RU" sz="2000" dirty="0" err="1" smtClean="0">
                <a:solidFill>
                  <a:schemeClr val="accent1"/>
                </a:solidFill>
              </a:rPr>
              <a:t>серйозних</a:t>
            </a:r>
            <a:r>
              <a:rPr lang="ru-RU" sz="2000" dirty="0">
                <a:solidFill>
                  <a:schemeClr val="accent1"/>
                </a:solidFill>
              </a:rPr>
              <a:t>. </a:t>
            </a:r>
            <a:endParaRPr lang="uk-UA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1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6629400" cy="5328592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В </a:t>
            </a:r>
            <a:r>
              <a:rPr lang="ru-RU" dirty="0" err="1" smtClean="0">
                <a:effectLst/>
              </a:rPr>
              <a:t>житті</a:t>
            </a:r>
            <a:r>
              <a:rPr lang="ru-RU" dirty="0" smtClean="0">
                <a:effectLst/>
              </a:rPr>
              <a:t>  </a:t>
            </a:r>
            <a:r>
              <a:rPr lang="ru-RU" dirty="0" err="1" smtClean="0">
                <a:effectLst/>
              </a:rPr>
              <a:t>добрими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друзями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Майкла Джексона </a:t>
            </a:r>
            <a:r>
              <a:rPr lang="ru-RU" dirty="0" err="1" smtClean="0">
                <a:effectLst/>
              </a:rPr>
              <a:t>були</a:t>
            </a:r>
            <a:r>
              <a:rPr lang="ru-RU" dirty="0">
                <a:effectLst/>
              </a:rPr>
              <a:t>: </a:t>
            </a:r>
            <a:r>
              <a:rPr lang="ru-RU" u="sng" dirty="0" err="1">
                <a:effectLst/>
                <a:hlinkClick r:id="rId2" tooltip="Дайана Росс"/>
              </a:rPr>
              <a:t>Дайана</a:t>
            </a:r>
            <a:r>
              <a:rPr lang="ru-RU" u="sng" dirty="0">
                <a:effectLst/>
                <a:hlinkClick r:id="rId2" tooltip="Дайана Росс"/>
              </a:rPr>
              <a:t> Росс</a:t>
            </a:r>
            <a:r>
              <a:rPr lang="ru-RU" dirty="0">
                <a:effectLst/>
              </a:rPr>
              <a:t>, </a:t>
            </a:r>
            <a:r>
              <a:rPr lang="ru-RU" u="sng" dirty="0">
                <a:effectLst/>
                <a:hlinkClick r:id="rId3" tooltip="Шилдс, Брук"/>
              </a:rPr>
              <a:t>Брук </a:t>
            </a:r>
            <a:r>
              <a:rPr lang="ru-RU" u="sng" dirty="0" err="1">
                <a:effectLst/>
                <a:hlinkClick r:id="rId3" tooltip="Шилдс, Брук"/>
              </a:rPr>
              <a:t>Шилдс</a:t>
            </a:r>
            <a:r>
              <a:rPr lang="ru-RU" dirty="0">
                <a:effectLst/>
              </a:rPr>
              <a:t>, </a:t>
            </a:r>
            <a:r>
              <a:rPr lang="ru-RU" u="sng" dirty="0">
                <a:effectLst/>
                <a:hlinkClick r:id="rId4" tooltip="Элизабет Тэйлор"/>
              </a:rPr>
              <a:t>Элизабет </a:t>
            </a:r>
            <a:r>
              <a:rPr lang="ru-RU" u="sng" dirty="0" smtClean="0">
                <a:effectLst/>
                <a:hlinkClick r:id="rId4" tooltip="Элизабет Тэйлор"/>
              </a:rPr>
              <a:t>Тейлор</a:t>
            </a:r>
            <a:r>
              <a:rPr lang="ru-RU" dirty="0">
                <a:effectLst/>
              </a:rPr>
              <a:t>, </a:t>
            </a:r>
            <a:r>
              <a:rPr lang="ru-RU" u="sng" dirty="0">
                <a:effectLst/>
                <a:hlinkClick r:id="rId5" tooltip="Марлон Брандо"/>
              </a:rPr>
              <a:t>Марлон Брандо</a:t>
            </a:r>
            <a:r>
              <a:rPr lang="ru-RU" dirty="0">
                <a:effectLst/>
              </a:rPr>
              <a:t>, </a:t>
            </a:r>
            <a:r>
              <a:rPr lang="ru-RU" u="sng" dirty="0" err="1" smtClean="0">
                <a:effectLst/>
              </a:rPr>
              <a:t>Е</a:t>
            </a:r>
            <a:r>
              <a:rPr lang="ru-RU" u="sng" dirty="0" err="1" smtClean="0">
                <a:effectLst/>
                <a:hlinkClick r:id="rId6" tooltip="Эдди Мёрфи"/>
              </a:rPr>
              <a:t>дді</a:t>
            </a:r>
            <a:r>
              <a:rPr lang="ru-RU" u="sng" dirty="0" smtClean="0">
                <a:effectLst/>
                <a:hlinkClick r:id="rId6" tooltip="Эдди Мёрфи"/>
              </a:rPr>
              <a:t> </a:t>
            </a:r>
            <a:r>
              <a:rPr lang="ru-RU" u="sng" dirty="0" err="1" smtClean="0">
                <a:effectLst/>
                <a:hlinkClick r:id="rId6" tooltip="Эдди Мёрфи"/>
              </a:rPr>
              <a:t>Мйорфи</a:t>
            </a:r>
            <a:r>
              <a:rPr lang="ru-RU" dirty="0">
                <a:effectLst/>
              </a:rPr>
              <a:t>, </a:t>
            </a:r>
            <a:r>
              <a:rPr lang="ru-RU" u="sng" dirty="0">
                <a:effectLst/>
                <a:hlinkClick r:id="rId7" tooltip="Лестер, Марк"/>
              </a:rPr>
              <a:t>Марк </a:t>
            </a:r>
            <a:r>
              <a:rPr lang="ru-RU" u="sng" dirty="0" err="1">
                <a:effectLst/>
                <a:hlinkClick r:id="rId7" tooltip="Лестер, Марк"/>
              </a:rPr>
              <a:t>Лестер</a:t>
            </a:r>
            <a:r>
              <a:rPr lang="ru-RU" dirty="0">
                <a:effectLst/>
              </a:rPr>
              <a:t>, </a:t>
            </a:r>
            <a:r>
              <a:rPr lang="ru-RU" u="sng" dirty="0" err="1" smtClean="0">
                <a:effectLst/>
                <a:hlinkClick r:id="rId8" tooltip="Крис Такер"/>
              </a:rPr>
              <a:t>Кріс</a:t>
            </a:r>
            <a:r>
              <a:rPr lang="ru-RU" u="sng" dirty="0" smtClean="0">
                <a:effectLst/>
                <a:hlinkClick r:id="rId8" tooltip="Крис Такер"/>
              </a:rPr>
              <a:t> </a:t>
            </a:r>
            <a:r>
              <a:rPr lang="ru-RU" u="sng" dirty="0" err="1">
                <a:effectLst/>
                <a:hlinkClick r:id="rId8" tooltip="Крис Такер"/>
              </a:rPr>
              <a:t>Такер</a:t>
            </a:r>
            <a:r>
              <a:rPr lang="ru-RU" dirty="0">
                <a:effectLst/>
              </a:rPr>
              <a:t>, </a:t>
            </a:r>
            <a:r>
              <a:rPr lang="ru-RU" u="sng" dirty="0" err="1">
                <a:effectLst/>
                <a:hlinkClick r:id="rId9" tooltip="Маколей Калкин"/>
              </a:rPr>
              <a:t>Маколей</a:t>
            </a:r>
            <a:r>
              <a:rPr lang="ru-RU" u="sng" dirty="0">
                <a:effectLst/>
                <a:hlinkClick r:id="rId9" tooltip="Маколей Калкин"/>
              </a:rPr>
              <a:t> </a:t>
            </a:r>
            <a:r>
              <a:rPr lang="ru-RU" u="sng" dirty="0" err="1" smtClean="0">
                <a:effectLst/>
                <a:hlinkClick r:id="rId9" tooltip="Маколей Калкин"/>
              </a:rPr>
              <a:t>Калкін</a:t>
            </a:r>
            <a:r>
              <a:rPr lang="ru-RU" dirty="0">
                <a:effectLst/>
              </a:rPr>
              <a:t>, </a:t>
            </a:r>
            <a:r>
              <a:rPr lang="ru-RU" u="sng" dirty="0">
                <a:effectLst/>
                <a:hlinkClick r:id="rId10" tooltip="Элтон Джон"/>
              </a:rPr>
              <a:t>Элтон Джон</a:t>
            </a:r>
            <a:r>
              <a:rPr lang="ru-RU" dirty="0">
                <a:effectLst/>
              </a:rPr>
              <a:t>, </a:t>
            </a:r>
            <a:r>
              <a:rPr lang="ru-RU" u="sng" dirty="0" err="1">
                <a:effectLst/>
                <a:hlinkClick r:id="rId11" tooltip="Лайонел Ричи"/>
              </a:rPr>
              <a:t>Лайонел</a:t>
            </a:r>
            <a:r>
              <a:rPr lang="ru-RU" u="sng" dirty="0">
                <a:effectLst/>
                <a:hlinkClick r:id="rId11" tooltip="Лайонел Ричи"/>
              </a:rPr>
              <a:t> Ричи</a:t>
            </a:r>
            <a:r>
              <a:rPr lang="ru-RU" dirty="0">
                <a:effectLst/>
              </a:rPr>
              <a:t>, </a:t>
            </a:r>
            <a:r>
              <a:rPr lang="ru-RU" u="sng" dirty="0" err="1" smtClean="0">
                <a:effectLst/>
                <a:hlinkClick r:id="rId12" tooltip="Стиви Уандер"/>
              </a:rPr>
              <a:t>Стіві</a:t>
            </a:r>
            <a:r>
              <a:rPr lang="ru-RU" u="sng" dirty="0" smtClean="0">
                <a:effectLst/>
                <a:hlinkClick r:id="rId12" tooltip="Стиви Уандер"/>
              </a:rPr>
              <a:t> </a:t>
            </a:r>
            <a:r>
              <a:rPr lang="ru-RU" u="sng" dirty="0" err="1">
                <a:effectLst/>
                <a:hlinkClick r:id="rId12" tooltip="Стиви Уандер"/>
              </a:rPr>
              <a:t>Уандер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Омер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Бхатті</a:t>
            </a:r>
            <a:r>
              <a:rPr lang="ru-RU" dirty="0" smtClean="0">
                <a:effectLst/>
              </a:rPr>
              <a:t>.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624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028" y="620688"/>
            <a:ext cx="5418972" cy="54452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 </a:t>
            </a:r>
            <a:r>
              <a:rPr lang="ru-RU" sz="2800" dirty="0" err="1" smtClean="0"/>
              <a:t>середини</a:t>
            </a:r>
            <a:r>
              <a:rPr lang="ru-RU" sz="2800" dirty="0" smtClean="0"/>
              <a:t> </a:t>
            </a:r>
            <a:r>
              <a:rPr lang="ru-RU" sz="2800" dirty="0"/>
              <a:t>1980-х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зовнішність</a:t>
            </a:r>
            <a:r>
              <a:rPr lang="ru-RU" sz="2800" dirty="0" smtClean="0"/>
              <a:t> </a:t>
            </a:r>
            <a:r>
              <a:rPr lang="ru-RU" sz="2800" dirty="0"/>
              <a:t>Майкла Джексона </a:t>
            </a:r>
            <a:r>
              <a:rPr lang="ru-RU" sz="2800" dirty="0" err="1" smtClean="0"/>
              <a:t>помітно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змінилась</a:t>
            </a:r>
            <a:r>
              <a:rPr lang="ru-RU" sz="2800" dirty="0" smtClean="0"/>
              <a:t>.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шкіра</a:t>
            </a:r>
            <a:r>
              <a:rPr lang="ru-RU" sz="2800" dirty="0" smtClean="0"/>
              <a:t> ставала все </a:t>
            </a:r>
            <a:r>
              <a:rPr lang="ru-RU" sz="2800" dirty="0" err="1" smtClean="0"/>
              <a:t>світліше</a:t>
            </a:r>
            <a:r>
              <a:rPr lang="ru-RU" sz="2800" dirty="0" smtClean="0"/>
              <a:t>. Як </a:t>
            </a:r>
            <a:r>
              <a:rPr lang="ru-RU" sz="2800" dirty="0" err="1" smtClean="0"/>
              <a:t>расказав</a:t>
            </a:r>
            <a:r>
              <a:rPr lang="ru-RU" sz="2800" dirty="0" smtClean="0"/>
              <a:t> сам </a:t>
            </a:r>
            <a:r>
              <a:rPr lang="ru-RU" sz="2800" dirty="0"/>
              <a:t>Джексон, причина его </a:t>
            </a:r>
            <a:r>
              <a:rPr lang="ru-RU" sz="2800" dirty="0" smtClean="0"/>
              <a:t>«</a:t>
            </a:r>
            <a:r>
              <a:rPr lang="ru-RU" sz="2800" dirty="0" err="1" smtClean="0"/>
              <a:t>хвороби</a:t>
            </a:r>
            <a:r>
              <a:rPr lang="ru-RU" sz="2800" dirty="0" smtClean="0"/>
              <a:t>»</a:t>
            </a:r>
            <a:r>
              <a:rPr lang="ru-RU" sz="2800" dirty="0"/>
              <a:t> — редкая генетическая </a:t>
            </a:r>
            <a:r>
              <a:rPr lang="ru-RU" sz="2800" dirty="0" smtClean="0"/>
              <a:t>хвороба </a:t>
            </a:r>
            <a:r>
              <a:rPr lang="ru-RU" sz="2800" u="sng" dirty="0" err="1" smtClean="0">
                <a:hlinkClick r:id="rId2" tooltip="Витилиго"/>
              </a:rPr>
              <a:t>вітіліго</a:t>
            </a:r>
            <a:r>
              <a:rPr lang="ru-RU" sz="2800" dirty="0" smtClean="0"/>
              <a:t> </a:t>
            </a:r>
            <a:r>
              <a:rPr lang="ru-RU" sz="2800" dirty="0"/>
              <a:t>і</a:t>
            </a:r>
            <a:r>
              <a:rPr lang="ru-RU" sz="2800" dirty="0" smtClean="0"/>
              <a:t> </a:t>
            </a:r>
            <a:r>
              <a:rPr lang="ru-RU" sz="2800" dirty="0"/>
              <a:t>тому </a:t>
            </a:r>
            <a:r>
              <a:rPr lang="ru-RU" sz="2800" dirty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підтверджень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err="1" smtClean="0"/>
              <a:t>фотографіях</a:t>
            </a:r>
            <a:r>
              <a:rPr lang="ru-RU" sz="2800" dirty="0"/>
              <a:t>, </a:t>
            </a:r>
            <a:r>
              <a:rPr lang="ru-RU" sz="2800" dirty="0" smtClean="0"/>
              <a:t>де </a:t>
            </a:r>
            <a:r>
              <a:rPr lang="ru-RU" sz="2800" dirty="0" err="1" smtClean="0"/>
              <a:t>помітні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молочні</a:t>
            </a:r>
            <a:r>
              <a:rPr lang="ru-RU" sz="2800" dirty="0" smtClean="0"/>
              <a:t> </a:t>
            </a:r>
            <a:r>
              <a:rPr lang="ru-RU" sz="2800" dirty="0"/>
              <a:t>пятна на </a:t>
            </a:r>
            <a:r>
              <a:rPr lang="ru-RU" sz="2800" dirty="0" err="1" smtClean="0"/>
              <a:t>тілі</a:t>
            </a:r>
            <a:r>
              <a:rPr lang="ru-RU" sz="2800" dirty="0" smtClean="0"/>
              <a:t> </a:t>
            </a:r>
            <a:r>
              <a:rPr lang="ru-RU" sz="2800" dirty="0"/>
              <a:t>Майкла</a:t>
            </a:r>
            <a:endParaRPr lang="uk-UA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16" y="1073340"/>
            <a:ext cx="316222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07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052736"/>
            <a:ext cx="5599564" cy="442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268760"/>
            <a:ext cx="586419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58</TotalTime>
  <Words>357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Майкл Джозеф Джексон </vt:lpstr>
      <vt:lpstr>Презентация PowerPoint</vt:lpstr>
      <vt:lpstr>Майкл Джексон народився в сім`ї Джозефа и Кетрін в місті Гери. Він був  сьомим з дев`яти дітей. Джексон стверджував, що батько неоднаразово принижував його морально і фізично. Вперше Джексон відкрито  заговорив про приниження, які йому приходилось терпіти в дитинстві, в интерв`ю с Опрой Уінфриі в 1993 році.</vt:lpstr>
      <vt:lpstr>В 1973 році успіх сімейного проекта почав падать, звукозаписувальна компанія обмежила їх фінансові можливості, і в 1976 році вони підписали контракт с іншою фірмой, в результаті чого їм пришлось знову змінити імя на The Jacksons, так як «Motown» забрав імя «Jackson 5» собі. </vt:lpstr>
      <vt:lpstr>Презентация PowerPoint</vt:lpstr>
      <vt:lpstr>В житті  добрими друзями Майкла Джексона були: Дайана Росс, Брук Шилдс, Элизабет Тейлор, Марлон Брандо, Едді Мйорфи, Марк Лестер, Кріс Такер, Маколей Калкін, Элтон Джон, Лайонел Ричи, Стіві Уандер, Омер Бхатті. </vt:lpstr>
      <vt:lpstr>З середини 1980-х років зовнішність Майкла Джексона помітно змінилась. Його шкіра ставала все світліше. Як расказав сам Джексон, причина его «хвороби» — редкая генетическая хвороба вітіліго і тому є багато підтверджень на фотографіях, де помітні білі молочні пятна на тілі Майкла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Майкл Джозеф Джексон</dc:title>
  <dc:creator>Саша</dc:creator>
  <cp:lastModifiedBy>Саша</cp:lastModifiedBy>
  <cp:revision>6</cp:revision>
  <dcterms:created xsi:type="dcterms:W3CDTF">2014-03-31T19:06:38Z</dcterms:created>
  <dcterms:modified xsi:type="dcterms:W3CDTF">2014-03-31T20:05:13Z</dcterms:modified>
</cp:coreProperties>
</file>