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0032-43C3-4DA8-8EDB-A11285FE73FE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8880-6FCF-457A-9AE4-209D725DD5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0%D1%84%D1%96%D0%BA%D0%B0" TargetMode="External"/><Relationship Id="rId7" Type="http://schemas.openxmlformats.org/officeDocument/2006/relationships/hyperlink" Target="http://uk.wikipedia.org/wiki/%D0%9F%D0%B0%D0%BF%D1%96%D1%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A%D1%81%D0%B0%D0%BC%D0%B8%D1%82" TargetMode="External"/><Relationship Id="rId5" Type="http://schemas.openxmlformats.org/officeDocument/2006/relationships/hyperlink" Target="http://uk.wikipedia.org/wiki/%D0%92%D0%B8%D1%88%D0%B8%D0%B2%D0%BA%D0%B0" TargetMode="External"/><Relationship Id="rId4" Type="http://schemas.openxmlformats.org/officeDocument/2006/relationships/hyperlink" Target="http://uk.wikipedia.org/wiki/%D0%9A%D0%B0%D1%80%D1%82%D0%BE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НАСТЯ\de691f2f7a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66700"/>
            <a:ext cx="6350000" cy="632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err="1" smtClean="0"/>
              <a:t>Ізонитка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razuznai.ru/images/stories/culture/135_izoni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eravera888.ucoz.ru/_ph/4/2/247852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i="1" dirty="0" smtClean="0">
                <a:solidFill>
                  <a:schemeClr val="bg2"/>
                </a:solidFill>
              </a:rPr>
              <a:t>Нитяна графіка</a:t>
            </a:r>
            <a:r>
              <a:rPr lang="vi-VN" i="1" dirty="0">
                <a:solidFill>
                  <a:schemeClr val="bg2"/>
                </a:solidFill>
              </a:rPr>
              <a:t> (варіанти назви: ізонитка, зображення ниткою, нитяний дизайн) — </a:t>
            </a:r>
            <a:r>
              <a:rPr lang="vi-VN" i="1" dirty="0">
                <a:solidFill>
                  <a:schemeClr val="bg1"/>
                </a:solidFill>
                <a:hlinkClick r:id="rId3" tooltip="Графіка"/>
              </a:rPr>
              <a:t>графічна</a:t>
            </a:r>
            <a:r>
              <a:rPr lang="vi-VN" i="1" dirty="0">
                <a:solidFill>
                  <a:schemeClr val="bg1"/>
                </a:solidFill>
              </a:rPr>
              <a:t> </a:t>
            </a:r>
            <a:r>
              <a:rPr lang="vi-VN" i="1" dirty="0">
                <a:solidFill>
                  <a:schemeClr val="bg2"/>
                </a:solidFill>
              </a:rPr>
              <a:t>техніка отримання зображення на </a:t>
            </a:r>
            <a:r>
              <a:rPr lang="vi-VN" i="1" dirty="0">
                <a:solidFill>
                  <a:schemeClr val="bg2"/>
                </a:solidFill>
                <a:hlinkClick r:id="rId4" tooltip="Картон"/>
              </a:rPr>
              <a:t>картоні</a:t>
            </a:r>
            <a:r>
              <a:rPr lang="vi-VN" i="1" dirty="0">
                <a:solidFill>
                  <a:schemeClr val="bg2"/>
                </a:solidFill>
              </a:rPr>
              <a:t> чи іншому твердому матеріалі. Нитяну графіку також інколи називають ізографіка або </a:t>
            </a:r>
            <a:r>
              <a:rPr lang="vi-VN" i="1" dirty="0">
                <a:solidFill>
                  <a:schemeClr val="bg2"/>
                </a:solidFill>
                <a:hlinkClick r:id="rId5" tooltip="Вишивка"/>
              </a:rPr>
              <a:t>вишивка</a:t>
            </a:r>
            <a:r>
              <a:rPr lang="vi-VN" i="1" dirty="0">
                <a:solidFill>
                  <a:schemeClr val="bg2"/>
                </a:solidFill>
              </a:rPr>
              <a:t> на картоні. Як основу інколи використовується також </a:t>
            </a:r>
            <a:r>
              <a:rPr lang="vi-VN" i="1" dirty="0">
                <a:solidFill>
                  <a:schemeClr val="bg2"/>
                </a:solidFill>
                <a:hlinkClick r:id="rId6" tooltip="Оксамит"/>
              </a:rPr>
              <a:t>оксамит</a:t>
            </a:r>
            <a:r>
              <a:rPr lang="vi-VN" i="1" dirty="0">
                <a:solidFill>
                  <a:schemeClr val="bg2"/>
                </a:solidFill>
              </a:rPr>
              <a:t> (оксамитний папір) або цупкий </a:t>
            </a:r>
            <a:r>
              <a:rPr lang="vi-VN" i="1" dirty="0">
                <a:solidFill>
                  <a:schemeClr val="bg2"/>
                </a:solidFill>
                <a:hlinkClick r:id="rId7" tooltip="Папір"/>
              </a:rPr>
              <a:t>папір</a:t>
            </a:r>
            <a:r>
              <a:rPr lang="vi-VN" i="1" dirty="0">
                <a:solidFill>
                  <a:schemeClr val="bg2"/>
                </a:solidFill>
              </a:rPr>
              <a:t>. Нитки можуть бути звичайі швейні, шерстяні та інші. Також використовують кольорові шовкові нитки.</a:t>
            </a:r>
            <a:endParaRPr lang="ru-RU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vka-rukodelia.ru/images/articles/isonit/isonit-clover.jpg"/>
          <p:cNvPicPr>
            <a:picLocks noChangeAspect="1" noChangeArrowheads="1"/>
          </p:cNvPicPr>
          <p:nvPr/>
        </p:nvPicPr>
        <p:blipFill>
          <a:blip r:embed="rId2" cstate="print"/>
          <a:srcRect l="7621" t="14570" r="8283" b="7947"/>
          <a:stretch>
            <a:fillRect/>
          </a:stretch>
        </p:blipFill>
        <p:spPr bwMode="auto">
          <a:xfrm>
            <a:off x="0" y="-387424"/>
            <a:ext cx="9144000" cy="8424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Нитяна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графіка</a:t>
            </a:r>
            <a:r>
              <a:rPr lang="ru-RU" b="1" i="1" dirty="0">
                <a:solidFill>
                  <a:schemeClr val="bg1"/>
                </a:solidFill>
              </a:rPr>
              <a:t>, як вид декоративно-прикладного </a:t>
            </a:r>
            <a:r>
              <a:rPr lang="ru-RU" b="1" i="1" dirty="0" err="1">
                <a:solidFill>
                  <a:schemeClr val="bg1"/>
                </a:solidFill>
              </a:rPr>
              <a:t>мистецтва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уперше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з'явилася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Англії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</a:t>
            </a:r>
            <a:r>
              <a:rPr lang="ru-RU" b="1" i="1" dirty="0">
                <a:solidFill>
                  <a:schemeClr val="bg1"/>
                </a:solidFill>
              </a:rPr>
              <a:t> XVII </a:t>
            </a:r>
            <a:r>
              <a:rPr lang="ru-RU" b="1" i="1" dirty="0" err="1">
                <a:solidFill>
                  <a:schemeClr val="bg1"/>
                </a:solidFill>
              </a:rPr>
              <a:t>столітті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Англійські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ткачі</a:t>
            </a:r>
            <a:r>
              <a:rPr lang="ru-RU" b="1" i="1" dirty="0">
                <a:solidFill>
                  <a:schemeClr val="bg1"/>
                </a:solidFill>
              </a:rPr>
              <a:t> придумали </a:t>
            </a:r>
            <a:r>
              <a:rPr lang="ru-RU" b="1" i="1" dirty="0" err="1">
                <a:solidFill>
                  <a:schemeClr val="bg1"/>
                </a:solidFill>
              </a:rPr>
              <a:t>особливий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спосіб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переплетення</a:t>
            </a:r>
            <a:r>
              <a:rPr lang="ru-RU" b="1" i="1" dirty="0">
                <a:solidFill>
                  <a:schemeClr val="bg1"/>
                </a:solidFill>
              </a:rPr>
              <a:t> ниток. Вони забивали в дощечки </a:t>
            </a:r>
            <a:r>
              <a:rPr lang="ru-RU" b="1" i="1" dirty="0" err="1">
                <a:solidFill>
                  <a:schemeClr val="bg1"/>
                </a:solidFill>
              </a:rPr>
              <a:t>цвяхи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й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певній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послідовності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натягали</a:t>
            </a:r>
            <a:r>
              <a:rPr lang="ru-RU" b="1" i="1" dirty="0">
                <a:solidFill>
                  <a:schemeClr val="bg1"/>
                </a:solidFill>
              </a:rPr>
              <a:t> на них нитки. У </a:t>
            </a:r>
            <a:r>
              <a:rPr lang="ru-RU" b="1" i="1" dirty="0" err="1">
                <a:solidFill>
                  <a:schemeClr val="bg1"/>
                </a:solidFill>
              </a:rPr>
              <a:t>результаті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виходили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ажурні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мереживні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використовувалися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прикраси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житла</a:t>
            </a:r>
            <a:r>
              <a:rPr lang="ru-RU" b="1" i="1" dirty="0">
                <a:solidFill>
                  <a:schemeClr val="bg1"/>
                </a:solidFill>
              </a:rPr>
              <a:t>. (</a:t>
            </a:r>
            <a:r>
              <a:rPr lang="ru-RU" b="1" i="1" dirty="0" err="1">
                <a:solidFill>
                  <a:schemeClr val="bg1"/>
                </a:solidFill>
              </a:rPr>
              <a:t>Виникла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версія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роботи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були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свого</a:t>
            </a:r>
            <a:r>
              <a:rPr lang="ru-RU" b="1" i="1" dirty="0">
                <a:solidFill>
                  <a:schemeClr val="bg1"/>
                </a:solidFill>
              </a:rPr>
              <a:t> роду </a:t>
            </a:r>
            <a:r>
              <a:rPr lang="ru-RU" b="1" i="1" dirty="0" err="1">
                <a:solidFill>
                  <a:schemeClr val="bg1"/>
                </a:solidFill>
              </a:rPr>
              <a:t>ескізами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візерунків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тканині</a:t>
            </a:r>
            <a:r>
              <a:rPr lang="ru-RU" b="1" i="1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netofwomen.ru/wp-content/uploads/2012/11/pril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0.liveinternet.ru/images/foto/b/1/apps/1/212/1212658_c80a07c80e552e6885111f2cebf02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mamynesonechko.in.ua/images/stories/izon/izonutka%20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1256"/>
            <a:ext cx="6696744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amynesonechko.in.ua/images/stories/izon/izonutka%20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88832" cy="687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img1.liveinternet.ru/images/attach/c/2/74/547/74547507_large_1278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130"/>
            <a:ext cx="9144000" cy="701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i038.radikal.ru/0911/e2/84a77495c5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Ізонитка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Ізонитка</dc:title>
  <dc:creator>RePack by SPecialiST</dc:creator>
  <cp:lastModifiedBy>Анастасия Темченко</cp:lastModifiedBy>
  <cp:revision>4</cp:revision>
  <dcterms:created xsi:type="dcterms:W3CDTF">2013-01-22T15:53:03Z</dcterms:created>
  <dcterms:modified xsi:type="dcterms:W3CDTF">2015-02-03T19:13:11Z</dcterms:modified>
</cp:coreProperties>
</file>