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5"/>
  </p:notesMasterIdLst>
  <p:sldIdLst>
    <p:sldId id="256" r:id="rId2"/>
    <p:sldId id="268" r:id="rId3"/>
    <p:sldId id="266" r:id="rId4"/>
    <p:sldId id="269" r:id="rId5"/>
    <p:sldId id="259" r:id="rId6"/>
    <p:sldId id="260" r:id="rId7"/>
    <p:sldId id="270" r:id="rId8"/>
    <p:sldId id="271" r:id="rId9"/>
    <p:sldId id="261" r:id="rId10"/>
    <p:sldId id="262" r:id="rId11"/>
    <p:sldId id="263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3B011-11B7-4981-93C8-B5A06F3FBC31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F11FD-CB19-4C95-898B-F8424DD8D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2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F11FD-CB19-4C95-898B-F8424DD8DC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9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81A-979F-4105-B6F8-DDE6AD6A1F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2F1B3D-C01F-4FC7-A5EC-7706C3A34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81A-979F-4105-B6F8-DDE6AD6A1F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B3D-C01F-4FC7-A5EC-7706C3A34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81A-979F-4105-B6F8-DDE6AD6A1F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B3D-C01F-4FC7-A5EC-7706C3A34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81A-979F-4105-B6F8-DDE6AD6A1F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B3D-C01F-4FC7-A5EC-7706C3A34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81A-979F-4105-B6F8-DDE6AD6A1F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2F1B3D-C01F-4FC7-A5EC-7706C3A34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81A-979F-4105-B6F8-DDE6AD6A1F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B3D-C01F-4FC7-A5EC-7706C3A34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81A-979F-4105-B6F8-DDE6AD6A1F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B3D-C01F-4FC7-A5EC-7706C3A34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81A-979F-4105-B6F8-DDE6AD6A1F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B3D-C01F-4FC7-A5EC-7706C3A34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81A-979F-4105-B6F8-DDE6AD6A1F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B3D-C01F-4FC7-A5EC-7706C3A34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81A-979F-4105-B6F8-DDE6AD6A1F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B3D-C01F-4FC7-A5EC-7706C3A34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C81A-979F-4105-B6F8-DDE6AD6A1F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2F1B3D-C01F-4FC7-A5EC-7706C3A34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A3C81A-979F-4105-B6F8-DDE6AD6A1F15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2F1B3D-C01F-4FC7-A5EC-7706C3A34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532856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</a:t>
            </a:r>
            <a:endParaRPr lang="ru-RU" dirty="0" smtClean="0"/>
          </a:p>
          <a:p>
            <a:r>
              <a:rPr lang="ru-RU" dirty="0" smtClean="0"/>
              <a:t>Учеников </a:t>
            </a:r>
            <a:r>
              <a:rPr lang="ru-RU" dirty="0" smtClean="0"/>
              <a:t>11-Б класса</a:t>
            </a:r>
          </a:p>
          <a:p>
            <a:r>
              <a:rPr lang="ru-RU" dirty="0" smtClean="0"/>
              <a:t>Гладкова </a:t>
            </a:r>
            <a:r>
              <a:rPr lang="ru-RU" dirty="0" smtClean="0"/>
              <a:t>Дениса</a:t>
            </a:r>
          </a:p>
          <a:p>
            <a:r>
              <a:rPr lang="ru-RU" dirty="0" smtClean="0"/>
              <a:t>Прищепы Елизаветы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Панки – </a:t>
            </a:r>
            <a:br>
              <a:rPr lang="ru-RU" dirty="0" smtClean="0"/>
            </a:br>
            <a:r>
              <a:rPr lang="ru-RU" dirty="0" smtClean="0"/>
              <a:t>молодежная субкультура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5040560" cy="54726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000" dirty="0" smtClean="0"/>
              <a:t>		</a:t>
            </a:r>
            <a:r>
              <a:rPr lang="ru-RU" sz="3600" dirty="0" smtClean="0"/>
              <a:t>К </a:t>
            </a:r>
            <a:r>
              <a:rPr lang="ru-RU" sz="3600" dirty="0"/>
              <a:t>концу 1960-х вызывающе примитивное звучание, в соединении с вульгарной манерой поведения на сцене, стала культивировать американская команда </a:t>
            </a:r>
            <a:r>
              <a:rPr lang="ru-RU" sz="3600" dirty="0" err="1"/>
              <a:t>The</a:t>
            </a:r>
            <a:r>
              <a:rPr lang="ru-RU" sz="3600" dirty="0"/>
              <a:t> </a:t>
            </a:r>
            <a:r>
              <a:rPr lang="ru-RU" sz="3600" dirty="0" err="1"/>
              <a:t>Stooges</a:t>
            </a:r>
            <a:r>
              <a:rPr lang="ru-RU" sz="3600" dirty="0"/>
              <a:t>. Её лидер </a:t>
            </a:r>
            <a:r>
              <a:rPr lang="ru-RU" sz="3600" dirty="0" err="1"/>
              <a:t>Игги</a:t>
            </a:r>
            <a:r>
              <a:rPr lang="ru-RU" sz="3600" dirty="0"/>
              <a:t> Поп отвергал музыкальные утончённости, ценил в рок-н-ролле необузданный драйв, выступал на концертах вымазанным в собственной крови и </a:t>
            </a:r>
            <a:r>
              <a:rPr lang="ru-RU" sz="3600" dirty="0" smtClean="0"/>
              <a:t>заканчивал </a:t>
            </a:r>
            <a:r>
              <a:rPr lang="ru-RU" sz="3600" dirty="0"/>
              <a:t>бесчинства на  сцене «нырянием» в толпу зрителей. Группу </a:t>
            </a:r>
            <a:r>
              <a:rPr lang="ru-RU" sz="3600" dirty="0" err="1"/>
              <a:t>Velvet</a:t>
            </a:r>
            <a:r>
              <a:rPr lang="ru-RU" sz="3600" dirty="0"/>
              <a:t> </a:t>
            </a:r>
            <a:r>
              <a:rPr lang="ru-RU" sz="3600" dirty="0" err="1"/>
              <a:t>Underground</a:t>
            </a:r>
            <a:r>
              <a:rPr lang="ru-RU" sz="3600" dirty="0"/>
              <a:t>, которую относят к прародителям </a:t>
            </a:r>
            <a:r>
              <a:rPr lang="ru-RU" sz="3600" dirty="0" smtClean="0"/>
              <a:t> </a:t>
            </a:r>
            <a:r>
              <a:rPr lang="ru-RU" sz="3600" dirty="0"/>
              <a:t>не только панка, но и альтернативной музыки в целом, отличали мрачные, безысходные </a:t>
            </a:r>
            <a:r>
              <a:rPr lang="ru-RU" sz="3600" dirty="0" err="1" smtClean="0"/>
              <a:t>картиныпроблем</a:t>
            </a:r>
            <a:r>
              <a:rPr lang="ru-RU" sz="3600" dirty="0" smtClean="0"/>
              <a:t> </a:t>
            </a:r>
            <a:r>
              <a:rPr lang="ru-RU" sz="3600" dirty="0"/>
              <a:t>современного общества </a:t>
            </a:r>
            <a:r>
              <a:rPr lang="ru-RU" sz="3600" dirty="0" smtClean="0"/>
              <a:t> </a:t>
            </a:r>
            <a:r>
              <a:rPr lang="ru-RU" sz="3600" dirty="0"/>
              <a:t>в </a:t>
            </a:r>
            <a:r>
              <a:rPr lang="ru-RU" sz="3600" dirty="0" smtClean="0"/>
              <a:t>текстах, экспериментальное звучание </a:t>
            </a:r>
            <a:r>
              <a:rPr lang="ru-RU" sz="3600" dirty="0"/>
              <a:t>(которое, впрочем, </a:t>
            </a:r>
            <a:r>
              <a:rPr lang="ru-RU" sz="3600" dirty="0" smtClean="0"/>
              <a:t>сильно </a:t>
            </a:r>
            <a:r>
              <a:rPr lang="ru-RU" sz="3600" dirty="0"/>
              <a:t>отличается от панка в </a:t>
            </a:r>
            <a:r>
              <a:rPr lang="ru-RU" sz="3600" dirty="0" smtClean="0"/>
              <a:t>современном </a:t>
            </a:r>
            <a:r>
              <a:rPr lang="ru-RU" sz="3600" dirty="0"/>
              <a:t>понимании слова).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88" y="1412776"/>
            <a:ext cx="36415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992888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		</a:t>
            </a:r>
            <a:r>
              <a:rPr lang="ru-RU" sz="1800" dirty="0" smtClean="0"/>
              <a:t>Группа </a:t>
            </a:r>
            <a:r>
              <a:rPr lang="ru-RU" sz="1800" dirty="0" err="1" smtClean="0"/>
              <a:t>New</a:t>
            </a:r>
            <a:r>
              <a:rPr lang="ru-RU" sz="1800" dirty="0" smtClean="0"/>
              <a:t> </a:t>
            </a:r>
            <a:r>
              <a:rPr lang="ru-RU" sz="1800" dirty="0" err="1" smtClean="0"/>
              <a:t>York</a:t>
            </a:r>
            <a:r>
              <a:rPr lang="ru-RU" sz="1800" dirty="0" smtClean="0"/>
              <a:t> </a:t>
            </a:r>
            <a:r>
              <a:rPr lang="ru-RU" sz="1800" dirty="0" err="1" smtClean="0"/>
              <a:t>Dolls</a:t>
            </a:r>
            <a:r>
              <a:rPr lang="ru-RU" sz="1800" dirty="0" smtClean="0"/>
              <a:t> начала 70-х оказала влияние (по большей части своим вызывающим имиджем) на пожалуй целое поколение будущих панк-рокеров по обе стороны Атлантики, которому было суждено выступать в конце 70-х, на пике популярности жанра. Связующим звеном между движением панков и предыдущим поколением битников выступила «крёстная мать панк-движения», Патти </a:t>
            </a:r>
            <a:r>
              <a:rPr lang="ru-RU" sz="1800" dirty="0" smtClean="0"/>
              <a:t>Смит. Родителями </a:t>
            </a:r>
            <a:r>
              <a:rPr lang="ru-RU" sz="1800" dirty="0" smtClean="0"/>
              <a:t>панка такого, каков он есть, была нью-йоркская группа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Ramones</a:t>
            </a:r>
            <a:r>
              <a:rPr lang="ru-RU" sz="1800" dirty="0" smtClean="0"/>
              <a:t>. Они первые начали классифицировать себя как панков, создали внешний стиль (черные кожаные куртки, рваные джинсы) и придали музыке сумасшедшую по тем временам скорость.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85189"/>
            <a:ext cx="4896544" cy="319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193792" cy="239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568" y="332656"/>
            <a:ext cx="3733800" cy="762000"/>
          </a:xfrm>
        </p:spPr>
        <p:txBody>
          <a:bodyPr/>
          <a:lstStyle/>
          <a:p>
            <a:pPr algn="ctr"/>
            <a:r>
              <a:rPr lang="ru-RU" sz="3200" dirty="0"/>
              <a:t>Патти </a:t>
            </a:r>
            <a:r>
              <a:rPr lang="ru-RU" sz="3200" dirty="0" smtClean="0"/>
              <a:t>Смит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30684" y="332656"/>
            <a:ext cx="3733800" cy="762000"/>
          </a:xfrm>
        </p:spPr>
        <p:txBody>
          <a:bodyPr/>
          <a:lstStyle/>
          <a:p>
            <a:pPr algn="ctr"/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Stooges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6107"/>
            <a:ext cx="3888432" cy="47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84" y="1296107"/>
            <a:ext cx="3372228" cy="47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91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339752" y="404664"/>
            <a:ext cx="3733800" cy="762000"/>
          </a:xfrm>
        </p:spPr>
        <p:txBody>
          <a:bodyPr/>
          <a:lstStyle/>
          <a:p>
            <a:pPr algn="ctr"/>
            <a:r>
              <a:rPr lang="ru-RU" sz="3200" dirty="0" err="1"/>
              <a:t>New</a:t>
            </a:r>
            <a:r>
              <a:rPr lang="ru-RU" sz="3200" dirty="0"/>
              <a:t> </a:t>
            </a:r>
            <a:r>
              <a:rPr lang="ru-RU" sz="3200" dirty="0" err="1"/>
              <a:t>York</a:t>
            </a:r>
            <a:r>
              <a:rPr lang="ru-RU" sz="3200" dirty="0"/>
              <a:t> </a:t>
            </a:r>
            <a:r>
              <a:rPr lang="ru-RU" sz="3200" dirty="0" err="1"/>
              <a:t>Dolls</a:t>
            </a: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72808" cy="517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19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такие панки?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3835856" cy="46070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Панк, </a:t>
            </a:r>
            <a:r>
              <a:rPr lang="ru-RU" dirty="0" err="1"/>
              <a:t>па́нки</a:t>
            </a:r>
            <a:r>
              <a:rPr lang="ru-RU" dirty="0"/>
              <a:t> (англ. </a:t>
            </a:r>
            <a:r>
              <a:rPr lang="ru-RU" dirty="0" err="1"/>
              <a:t>punk</a:t>
            </a:r>
            <a:r>
              <a:rPr lang="ru-RU" dirty="0"/>
              <a:t> </a:t>
            </a:r>
            <a:r>
              <a:rPr lang="ru-RU" dirty="0" smtClean="0"/>
              <a:t>— «</a:t>
            </a:r>
            <a:r>
              <a:rPr lang="ru-RU" dirty="0"/>
              <a:t>нехороший», «дрянной») — молодёжная субкультура, возникшая в конце 1960-х — начале 1970-х годов в Великобритании, США, Канаде и Австралии, характерными особенностями которой являются критическое отношение к обществу и политике.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80" y="1412776"/>
            <a:ext cx="3240360" cy="475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53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prstTxWarp prst="textInflate">
              <a:avLst/>
            </a:prstTxWarp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Значения слова «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Punk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7704856" cy="4680520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Слово «</a:t>
            </a:r>
            <a:r>
              <a:rPr lang="en-US" sz="1800" dirty="0" smtClean="0"/>
              <a:t>punk</a:t>
            </a:r>
            <a:r>
              <a:rPr lang="ru-RU" sz="1800" dirty="0" smtClean="0"/>
              <a:t>» в английском языке многозначно, но до появления </a:t>
            </a:r>
            <a:r>
              <a:rPr lang="ru-RU" sz="1800" dirty="0" err="1" smtClean="0"/>
              <a:t>панк-рока</a:t>
            </a:r>
            <a:r>
              <a:rPr lang="ru-RU" sz="1800" dirty="0" smtClean="0"/>
              <a:t> в большинстве случаев использовалось как ругательство.</a:t>
            </a:r>
          </a:p>
          <a:p>
            <a:r>
              <a:rPr lang="ru-RU" sz="1800" dirty="0" smtClean="0"/>
              <a:t>Среди значений, в зависимости от контекста, могло быть просто «</a:t>
            </a:r>
            <a:r>
              <a:rPr lang="ru-RU" sz="1800" dirty="0" err="1" smtClean="0"/>
              <a:t>подонок</a:t>
            </a:r>
            <a:r>
              <a:rPr lang="ru-RU" sz="1800" dirty="0" smtClean="0"/>
              <a:t>» или «негодяй», во всех остальных случаях как эмоциональное нецензурное выражение. На уличном жаргоне так называли </a:t>
            </a:r>
            <a:r>
              <a:rPr lang="ru-RU" sz="1800" dirty="0" smtClean="0"/>
              <a:t>девушек легкого поведения.</a:t>
            </a:r>
            <a:r>
              <a:rPr lang="en-US" sz="1800" dirty="0" smtClean="0"/>
              <a:t> </a:t>
            </a:r>
            <a:r>
              <a:rPr lang="ru-RU" sz="1800" dirty="0" smtClean="0"/>
              <a:t>Именно в этом значении слово «</a:t>
            </a:r>
            <a:r>
              <a:rPr lang="en-US" sz="1800" dirty="0" smtClean="0"/>
              <a:t>punk</a:t>
            </a:r>
            <a:r>
              <a:rPr lang="ru-RU" sz="1800" dirty="0" smtClean="0"/>
              <a:t>» встречается в пьесе Уильяма Шекспира «Мера за меру».</a:t>
            </a:r>
          </a:p>
          <a:p>
            <a:r>
              <a:rPr lang="ru-RU" sz="1800" dirty="0" smtClean="0"/>
              <a:t>В начале XX века в США слово </a:t>
            </a:r>
            <a:r>
              <a:rPr lang="ru-RU" sz="1800" dirty="0" err="1" smtClean="0"/>
              <a:t>punk</a:t>
            </a:r>
            <a:r>
              <a:rPr lang="ru-RU" sz="1800" dirty="0" smtClean="0"/>
              <a:t> употребляли по отношению к заключённым — «шестёркам» или просто молодым людям, вовлечённым в преступную деятельность. Позже, в основном лексиконе слово стало употребляться в значениях «грязь», «гнильё», «отбросы».</a:t>
            </a:r>
          </a:p>
          <a:p>
            <a:r>
              <a:rPr lang="ru-RU" sz="1800" dirty="0" smtClean="0"/>
              <a:t>В </a:t>
            </a:r>
            <a:r>
              <a:rPr lang="ru-RU" sz="1800" dirty="0" smtClean="0"/>
              <a:t>американском жаргоне слово </a:t>
            </a:r>
            <a:r>
              <a:rPr lang="ru-RU" sz="1800" dirty="0" smtClean="0"/>
              <a:t>«</a:t>
            </a:r>
            <a:r>
              <a:rPr lang="en-US" sz="1800" dirty="0" smtClean="0"/>
              <a:t>punk</a:t>
            </a:r>
            <a:r>
              <a:rPr lang="ru-RU" sz="1800" dirty="0" smtClean="0"/>
              <a:t>» означает молодого человека, подростка.</a:t>
            </a:r>
          </a:p>
          <a:p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Политические взгляды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4968552" cy="504056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D34817"/>
              </a:buClr>
              <a:buNone/>
            </a:pPr>
            <a:r>
              <a:rPr lang="ru-RU" sz="2400" dirty="0">
                <a:solidFill>
                  <a:prstClr val="black"/>
                </a:solidFill>
              </a:rPr>
              <a:t>	Панки придерживаются различных политических взглядов, но в большинстве </a:t>
            </a:r>
            <a:r>
              <a:rPr lang="ru-RU" sz="2400" dirty="0" smtClean="0">
                <a:solidFill>
                  <a:prstClr val="black"/>
                </a:solidFill>
              </a:rPr>
              <a:t>они </a:t>
            </a:r>
            <a:r>
              <a:rPr lang="ru-RU" sz="2400" dirty="0">
                <a:solidFill>
                  <a:prstClr val="black"/>
                </a:solidFill>
              </a:rPr>
              <a:t>являются приверженцами социально направленных идеологий и </a:t>
            </a:r>
            <a:r>
              <a:rPr lang="ru-RU" sz="2400" dirty="0" err="1">
                <a:solidFill>
                  <a:prstClr val="black"/>
                </a:solidFill>
              </a:rPr>
              <a:t>прогрессивизма</a:t>
            </a:r>
            <a:r>
              <a:rPr lang="ru-RU" sz="2400" dirty="0">
                <a:solidFill>
                  <a:prstClr val="black"/>
                </a:solidFill>
              </a:rPr>
              <a:t>. Распространенными воззрениями являются стремление к личной свободе и полной независимости (индивидуализм), принципы «не продаваться»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uk-UA" sz="2400" dirty="0">
                <a:solidFill>
                  <a:prstClr val="black"/>
                </a:solidFill>
              </a:rPr>
              <a:t>и </a:t>
            </a:r>
            <a:r>
              <a:rPr lang="ru-RU" sz="2400" dirty="0">
                <a:solidFill>
                  <a:prstClr val="black"/>
                </a:solidFill>
              </a:rPr>
              <a:t>«полагаться на самого себя»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r>
              <a:rPr lang="ru-RU" sz="2400" dirty="0">
                <a:solidFill>
                  <a:prstClr val="black"/>
                </a:solidFill>
              </a:rPr>
              <a:t> Другие направления в политике панков включают в себя нигилизм, анархизм, социализм, антимилитаризм, </a:t>
            </a:r>
            <a:r>
              <a:rPr lang="ru-RU" sz="2400" dirty="0" err="1">
                <a:solidFill>
                  <a:prstClr val="black"/>
                </a:solidFill>
              </a:rPr>
              <a:t>антикапитализм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антирасизм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антисексизм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антинационализм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антигомофобию</a:t>
            </a:r>
            <a:r>
              <a:rPr lang="ru-RU" sz="2400" dirty="0">
                <a:solidFill>
                  <a:prstClr val="black"/>
                </a:solidFill>
              </a:rPr>
              <a:t>, вегетарианство, </a:t>
            </a:r>
            <a:r>
              <a:rPr lang="ru-RU" sz="2400" dirty="0" err="1">
                <a:solidFill>
                  <a:prstClr val="black"/>
                </a:solidFill>
              </a:rPr>
              <a:t>веганство</a:t>
            </a:r>
            <a:r>
              <a:rPr lang="ru-RU" sz="2400" dirty="0">
                <a:solidFill>
                  <a:prstClr val="black"/>
                </a:solidFill>
              </a:rPr>
              <a:t>, и борьбу за права животных.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4" y="1556792"/>
            <a:ext cx="3118393" cy="447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55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28803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Внешность панков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335877"/>
            <a:ext cx="4176464" cy="518457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dirty="0" smtClean="0"/>
              <a:t>	</a:t>
            </a:r>
            <a:r>
              <a:rPr lang="ru-RU" sz="4400" dirty="0" smtClean="0"/>
              <a:t>Многие</a:t>
            </a:r>
            <a:r>
              <a:rPr lang="ru-RU" sz="5100" dirty="0" smtClean="0"/>
              <a:t> </a:t>
            </a:r>
            <a:r>
              <a:rPr lang="ru-RU" sz="4400" dirty="0" smtClean="0"/>
              <a:t>панки красят волосы в яркие неестественные цвета, начёсывают и фиксируют их лаком, бриллиантином, гелем, чтобы они стояли торчком. В 1980-х у панков стала модной причёска «ирокез». Носят рваные джинсы, заправленные в тяжёлые ботинки или подвёрнутые под тяжёлые ботинки и кеды (</a:t>
            </a:r>
            <a:r>
              <a:rPr lang="ru-RU" sz="4400" dirty="0" err="1" smtClean="0"/>
              <a:t>Converse</a:t>
            </a:r>
            <a:r>
              <a:rPr lang="ru-RU" sz="4400" dirty="0" smtClean="0"/>
              <a:t>). Некоторые предварительно вымачивают джинсы в растворе отбеливателя, чтобы те пошли рыжими разводами. Манеру носить кеды начала группа </a:t>
            </a:r>
            <a:r>
              <a:rPr lang="ru-RU" sz="4400" dirty="0" err="1" smtClean="0"/>
              <a:t>Ramones</a:t>
            </a:r>
            <a:r>
              <a:rPr lang="ru-RU" sz="4400" dirty="0" smtClean="0"/>
              <a:t>. </a:t>
            </a:r>
            <a:endParaRPr lang="ru-RU" sz="4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62" y="3789040"/>
            <a:ext cx="3325054" cy="273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pics.livejournal.com/ya_penny_lane/pic/000etfw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61" y="1298763"/>
            <a:ext cx="3325055" cy="234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24239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Одежда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992888" cy="52263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</a:t>
            </a:r>
            <a:r>
              <a:rPr lang="ru-RU" sz="3400" dirty="0" smtClean="0"/>
              <a:t>Куртка-косуха </a:t>
            </a:r>
            <a:r>
              <a:rPr lang="ru-RU" sz="3400" dirty="0" smtClean="0"/>
              <a:t>— была перенята как рок-н-</a:t>
            </a:r>
            <a:r>
              <a:rPr lang="ru-RU" sz="3400" dirty="0" err="1" smtClean="0"/>
              <a:t>ролльный</a:t>
            </a:r>
            <a:r>
              <a:rPr lang="ru-RU" sz="3400" dirty="0" smtClean="0"/>
              <a:t> атрибут из 1950-х, когда мотоцикл и рок-н-ролл были неотделимыми компонентами. Панки первой волны стремились вернуть рок-музыке ту </a:t>
            </a:r>
            <a:r>
              <a:rPr lang="ru-RU" sz="3400" dirty="0" smtClean="0"/>
              <a:t>задиристость </a:t>
            </a:r>
            <a:r>
              <a:rPr lang="ru-RU" sz="3400" dirty="0" smtClean="0"/>
              <a:t>и драйв, которые со временем отняла массовая коммерциализация музыки.</a:t>
            </a:r>
          </a:p>
          <a:p>
            <a:pPr>
              <a:buNone/>
            </a:pPr>
            <a:r>
              <a:rPr lang="ru-RU" sz="3400" dirty="0" smtClean="0"/>
              <a:t>		В одежде преобладает стиль «</a:t>
            </a:r>
            <a:r>
              <a:rPr lang="en-US" sz="3400" dirty="0" smtClean="0"/>
              <a:t>DEAD</a:t>
            </a:r>
            <a:r>
              <a:rPr lang="ru-RU" sz="3400" dirty="0" smtClean="0"/>
              <a:t>», то есть «мёртвый стиль». Панки наносят </a:t>
            </a:r>
            <a:r>
              <a:rPr lang="ru-RU" sz="3400" dirty="0" smtClean="0"/>
              <a:t>черепа, </a:t>
            </a:r>
            <a:r>
              <a:rPr lang="ru-RU" sz="3400" dirty="0" smtClean="0"/>
              <a:t>знаки на одежду и аксессуары.</a:t>
            </a:r>
          </a:p>
          <a:p>
            <a:pPr>
              <a:buNone/>
            </a:pPr>
            <a:r>
              <a:rPr lang="ru-RU" sz="3400" dirty="0" smtClean="0"/>
              <a:t>		Также панки носят различные атрибуты </a:t>
            </a:r>
            <a:r>
              <a:rPr lang="ru-RU" sz="3400" dirty="0" err="1" smtClean="0"/>
              <a:t>рокерских</a:t>
            </a:r>
            <a:r>
              <a:rPr lang="ru-RU" sz="3400" dirty="0" smtClean="0"/>
              <a:t> субкультур: ошейники, напульсники, браслеты (преимущественно кожаные, с шипами, заклёпками и цепями) и т. п. Многие панки делают татуировки.</a:t>
            </a:r>
          </a:p>
          <a:p>
            <a:pPr>
              <a:buNone/>
            </a:pPr>
            <a:r>
              <a:rPr lang="ru-RU" sz="3400" dirty="0" smtClean="0"/>
              <a:t>		Панки зачастую носят рваные, протёртые джинсы; прицепляют к джинсам цепи от собачьих поводков, так же пришивают к джинсам различные нашивки, например с логотипами любимых </a:t>
            </a:r>
            <a:r>
              <a:rPr lang="ru-RU" sz="3400" dirty="0" smtClean="0"/>
              <a:t>панк-групп.</a:t>
            </a:r>
            <a:endParaRPr lang="ru-RU" sz="3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2" y="476672"/>
            <a:ext cx="7819628" cy="586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56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60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64" y="1"/>
            <a:ext cx="47187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63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Развитие панка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136904" cy="489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dirty="0" smtClean="0"/>
              <a:t>		Панк созревал в 50-70-х годах 20-го века, отпочковавшись от цветущего тогда рок-н-ролла, а затем и рока. Группы и исполнители, предвосхитившие появление панка, объединяют термином </a:t>
            </a:r>
            <a:r>
              <a:rPr lang="ru-RU" dirty="0" err="1" smtClean="0"/>
              <a:t>прото-панк</a:t>
            </a:r>
            <a:r>
              <a:rPr lang="ru-RU" dirty="0" smtClean="0"/>
              <a:t> — ряд довольно разномастных преимущественно британских и американских исполнителей, привносивших все новые черты в будущую субкультуру.</a:t>
            </a:r>
          </a:p>
          <a:p>
            <a:pPr algn="just">
              <a:buNone/>
            </a:pPr>
            <a:r>
              <a:rPr lang="ru-RU" dirty="0" smtClean="0"/>
              <a:t>		В более-менее узнаваемом виде элементы панка можно повстречать у молодёжных команд 1960-х годов, создававшихся под влиянием </a:t>
            </a:r>
            <a:r>
              <a:rPr lang="ru-RU" dirty="0" err="1" smtClean="0"/>
              <a:t>Beatles</a:t>
            </a:r>
            <a:r>
              <a:rPr lang="ru-RU" dirty="0" smtClean="0"/>
              <a:t> и </a:t>
            </a:r>
            <a:r>
              <a:rPr lang="ru-RU" dirty="0" err="1" smtClean="0"/>
              <a:t>Rolling</a:t>
            </a:r>
            <a:r>
              <a:rPr lang="ru-RU" dirty="0" smtClean="0"/>
              <a:t> </a:t>
            </a:r>
            <a:r>
              <a:rPr lang="ru-RU" dirty="0" err="1" smtClean="0"/>
              <a:t>Stones</a:t>
            </a:r>
            <a:r>
              <a:rPr lang="ru-RU" dirty="0" smtClean="0"/>
              <a:t>. Относительно сырой и грубый (</a:t>
            </a:r>
            <a:r>
              <a:rPr lang="ru-RU" dirty="0" err="1" smtClean="0"/>
              <a:t>raw</a:t>
            </a:r>
            <a:r>
              <a:rPr lang="ru-RU" dirty="0" smtClean="0"/>
              <a:t>) звук, основанный всего лишь на нескольких аккордах, можно обнаружить в таких классических вещах того времени, как «</a:t>
            </a:r>
            <a:r>
              <a:rPr lang="en-US" dirty="0" smtClean="0"/>
              <a:t>You Really Got Me</a:t>
            </a:r>
            <a:r>
              <a:rPr lang="ru-RU" dirty="0" smtClean="0"/>
              <a:t>» группы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Kinks</a:t>
            </a:r>
            <a:r>
              <a:rPr lang="ru-RU" dirty="0" smtClean="0"/>
              <a:t> (1964).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208</TotalTime>
  <Words>213</Words>
  <Application>Microsoft Office PowerPoint</Application>
  <PresentationFormat>Экран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Панки –  молодежная субкультура </vt:lpstr>
      <vt:lpstr>Кто такие панки?</vt:lpstr>
      <vt:lpstr>Значения слова «Punk»</vt:lpstr>
      <vt:lpstr>Политические взгляды</vt:lpstr>
      <vt:lpstr>        Внешность панков</vt:lpstr>
      <vt:lpstr>Одежда</vt:lpstr>
      <vt:lpstr>Презентация PowerPoint</vt:lpstr>
      <vt:lpstr>Презентация PowerPoint</vt:lpstr>
      <vt:lpstr>Развитие панка</vt:lpstr>
      <vt:lpstr>Музыка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Панки –  молодежная субкультура </dc:title>
  <dc:creator>Admin</dc:creator>
  <cp:lastModifiedBy>qwery</cp:lastModifiedBy>
  <cp:revision>24</cp:revision>
  <dcterms:created xsi:type="dcterms:W3CDTF">2013-08-28T12:55:43Z</dcterms:created>
  <dcterms:modified xsi:type="dcterms:W3CDTF">2013-10-09T18:53:33Z</dcterms:modified>
</cp:coreProperties>
</file>