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88F03C-CF53-4820-81EB-AAAACDB37F8D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818309-608B-4E29-8E83-33F3D2399AB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88F03C-CF53-4820-81EB-AAAACDB37F8D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818309-608B-4E29-8E83-33F3D2399A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88F03C-CF53-4820-81EB-AAAACDB37F8D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818309-608B-4E29-8E83-33F3D2399A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88F03C-CF53-4820-81EB-AAAACDB37F8D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818309-608B-4E29-8E83-33F3D2399A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88F03C-CF53-4820-81EB-AAAACDB37F8D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818309-608B-4E29-8E83-33F3D2399AB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88F03C-CF53-4820-81EB-AAAACDB37F8D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818309-608B-4E29-8E83-33F3D2399A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88F03C-CF53-4820-81EB-AAAACDB37F8D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818309-608B-4E29-8E83-33F3D2399A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88F03C-CF53-4820-81EB-AAAACDB37F8D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818309-608B-4E29-8E83-33F3D2399A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88F03C-CF53-4820-81EB-AAAACDB37F8D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818309-608B-4E29-8E83-33F3D2399AB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88F03C-CF53-4820-81EB-AAAACDB37F8D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818309-608B-4E29-8E83-33F3D2399A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88F03C-CF53-4820-81EB-AAAACDB37F8D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818309-608B-4E29-8E83-33F3D2399AB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F88F03C-CF53-4820-81EB-AAAACDB37F8D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6818309-608B-4E29-8E83-33F3D2399ABB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124744"/>
            <a:ext cx="7776864" cy="1944216"/>
          </a:xfrm>
        </p:spPr>
        <p:txBody>
          <a:bodyPr>
            <a:normAutofit/>
          </a:bodyPr>
          <a:lstStyle/>
          <a:p>
            <a:r>
              <a:rPr lang="uk-UA" dirty="0" smtClean="0"/>
              <a:t>    </a:t>
            </a:r>
            <a:r>
              <a:rPr lang="ru-RU" dirty="0" err="1"/>
              <a:t>Міжнародний</a:t>
            </a:r>
            <a:r>
              <a:rPr lang="ru-RU" dirty="0"/>
              <a:t> </a:t>
            </a:r>
            <a:r>
              <a:rPr lang="ru-RU" dirty="0" err="1"/>
              <a:t>рух</a:t>
            </a:r>
            <a:r>
              <a:rPr lang="ru-RU" dirty="0"/>
              <a:t> </a:t>
            </a:r>
            <a:r>
              <a:rPr lang="ru-RU" dirty="0" smtClean="0"/>
              <a:t>Червоного     </a:t>
            </a:r>
            <a:r>
              <a:rPr lang="ru-RU" dirty="0" err="1" smtClean="0"/>
              <a:t>Хреста</a:t>
            </a:r>
            <a:r>
              <a:rPr lang="ru-RU" dirty="0" smtClean="0"/>
              <a:t> </a:t>
            </a:r>
            <a:r>
              <a:rPr lang="ru-RU" dirty="0"/>
              <a:t>і Червоного </a:t>
            </a:r>
            <a:r>
              <a:rPr lang="ru-RU" dirty="0" err="1"/>
              <a:t>Півмісяця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429000"/>
            <a:ext cx="28575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470579"/>
            <a:ext cx="2232248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8369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Червоний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лев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із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сонцем</a:t>
            </a:r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82296" indent="0">
              <a:buNone/>
            </a:pPr>
            <a:r>
              <a:rPr lang="ru-RU" sz="2800" dirty="0"/>
              <a:t>Символ </a:t>
            </a:r>
            <a:r>
              <a:rPr lang="ru-RU" sz="2800" dirty="0" err="1"/>
              <a:t>використовувався</a:t>
            </a:r>
            <a:r>
              <a:rPr lang="ru-RU" sz="2800" dirty="0"/>
              <a:t> </a:t>
            </a:r>
            <a:r>
              <a:rPr lang="ru-RU" sz="2800" dirty="0" err="1"/>
              <a:t>іранською</a:t>
            </a:r>
            <a:r>
              <a:rPr lang="ru-RU" sz="2800" dirty="0"/>
              <a:t> </a:t>
            </a:r>
            <a:r>
              <a:rPr lang="ru-RU" sz="2800" dirty="0" err="1"/>
              <a:t>організацією</a:t>
            </a:r>
            <a:r>
              <a:rPr lang="ru-RU" sz="2800" dirty="0"/>
              <a:t> </a:t>
            </a:r>
            <a:r>
              <a:rPr lang="ru-RU" sz="2800" dirty="0" err="1"/>
              <a:t>Червоний</a:t>
            </a:r>
            <a:r>
              <a:rPr lang="ru-RU" sz="2800" dirty="0"/>
              <a:t> лев </a:t>
            </a:r>
            <a:r>
              <a:rPr lang="ru-RU" sz="2800" dirty="0" err="1"/>
              <a:t>із</a:t>
            </a:r>
            <a:r>
              <a:rPr lang="ru-RU" sz="2800" dirty="0"/>
              <a:t> </a:t>
            </a:r>
            <a:r>
              <a:rPr lang="ru-RU" sz="2800" dirty="0" err="1"/>
              <a:t>сонцем</a:t>
            </a:r>
            <a:r>
              <a:rPr lang="ru-RU" sz="2800" dirty="0"/>
              <a:t> і </a:t>
            </a:r>
            <a:r>
              <a:rPr lang="ru-RU" sz="2800" dirty="0" err="1"/>
              <a:t>був</a:t>
            </a:r>
            <a:r>
              <a:rPr lang="ru-RU" sz="2800" dirty="0"/>
              <a:t> </a:t>
            </a:r>
            <a:r>
              <a:rPr lang="ru-RU" sz="2800" dirty="0" err="1"/>
              <a:t>визнаний</a:t>
            </a:r>
            <a:r>
              <a:rPr lang="ru-RU" sz="2800" dirty="0"/>
              <a:t> </a:t>
            </a:r>
            <a:r>
              <a:rPr lang="ru-RU" sz="2800" dirty="0" err="1"/>
              <a:t>Міжнародним</a:t>
            </a:r>
            <a:r>
              <a:rPr lang="ru-RU" sz="2800" dirty="0"/>
              <a:t> </a:t>
            </a:r>
            <a:r>
              <a:rPr lang="ru-RU" sz="2800" dirty="0" err="1"/>
              <a:t>рухом</a:t>
            </a:r>
            <a:r>
              <a:rPr lang="ru-RU" sz="2800" dirty="0"/>
              <a:t> у 1923 </a:t>
            </a:r>
            <a:r>
              <a:rPr lang="ru-RU" sz="2800" dirty="0" err="1"/>
              <a:t>році</a:t>
            </a:r>
            <a:r>
              <a:rPr lang="ru-RU" sz="2800" dirty="0"/>
              <a:t>.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789040"/>
            <a:ext cx="3498095" cy="2332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9943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221088"/>
            <a:ext cx="3300958" cy="2200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620688"/>
            <a:ext cx="7498080" cy="4800600"/>
          </a:xfrm>
        </p:spPr>
        <p:txBody>
          <a:bodyPr>
            <a:normAutofit fontScale="70000" lnSpcReduction="20000"/>
          </a:bodyPr>
          <a:lstStyle/>
          <a:p>
            <a:r>
              <a:rPr lang="ru-RU" sz="4100" dirty="0" err="1">
                <a:solidFill>
                  <a:schemeClr val="accent3">
                    <a:lumMod val="75000"/>
                  </a:schemeClr>
                </a:solidFill>
              </a:rPr>
              <a:t>Червоний</a:t>
            </a:r>
            <a:r>
              <a:rPr lang="ru-RU" sz="4100" dirty="0">
                <a:solidFill>
                  <a:schemeClr val="accent3">
                    <a:lumMod val="75000"/>
                  </a:schemeClr>
                </a:solidFill>
              </a:rPr>
              <a:t> щит </a:t>
            </a:r>
            <a:r>
              <a:rPr lang="ru-RU" sz="4100" dirty="0" smtClean="0">
                <a:solidFill>
                  <a:schemeClr val="accent3">
                    <a:lumMod val="75000"/>
                  </a:schemeClr>
                </a:solidFill>
              </a:rPr>
              <a:t>Давида</a:t>
            </a:r>
          </a:p>
          <a:p>
            <a:pPr marL="82296" indent="0">
              <a:buNone/>
            </a:pPr>
            <a:endParaRPr lang="ru-RU" dirty="0" smtClean="0"/>
          </a:p>
          <a:p>
            <a:pPr marL="82296" indent="0">
              <a:buNone/>
            </a:pPr>
            <a:r>
              <a:rPr lang="ru-RU" dirty="0" err="1" smtClean="0"/>
              <a:t>Червона</a:t>
            </a:r>
            <a:r>
              <a:rPr lang="ru-RU" dirty="0" smtClean="0"/>
              <a:t> </a:t>
            </a:r>
            <a:r>
              <a:rPr lang="ru-RU" dirty="0" err="1"/>
              <a:t>зірка</a:t>
            </a:r>
            <a:r>
              <a:rPr lang="ru-RU" dirty="0"/>
              <a:t> Давида — символ </a:t>
            </a:r>
            <a:r>
              <a:rPr lang="ru-RU" dirty="0" err="1"/>
              <a:t>ізраїльської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Маген</a:t>
            </a:r>
            <a:r>
              <a:rPr lang="ru-RU" dirty="0"/>
              <a:t> Давид Адом. Вона не є </a:t>
            </a:r>
            <a:r>
              <a:rPr lang="ru-RU" dirty="0" err="1"/>
              <a:t>офіційно</a:t>
            </a:r>
            <a:r>
              <a:rPr lang="ru-RU" dirty="0"/>
              <a:t> </a:t>
            </a:r>
            <a:r>
              <a:rPr lang="ru-RU" dirty="0" err="1"/>
              <a:t>визнаним</a:t>
            </a:r>
            <a:r>
              <a:rPr lang="ru-RU" dirty="0"/>
              <a:t> символом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Червоного </a:t>
            </a:r>
            <a:r>
              <a:rPr lang="ru-RU" dirty="0" err="1"/>
              <a:t>Хреста</a:t>
            </a:r>
            <a:r>
              <a:rPr lang="ru-RU" dirty="0"/>
              <a:t> і Червоного </a:t>
            </a:r>
            <a:r>
              <a:rPr lang="ru-RU" dirty="0" err="1"/>
              <a:t>півмісяця</a:t>
            </a:r>
            <a:r>
              <a:rPr lang="ru-RU" dirty="0"/>
              <a:t>. Рух </a:t>
            </a:r>
            <a:r>
              <a:rPr lang="ru-RU" dirty="0" err="1"/>
              <a:t>неодноразово</a:t>
            </a:r>
            <a:r>
              <a:rPr lang="ru-RU" dirty="0"/>
              <a:t> </a:t>
            </a:r>
            <a:r>
              <a:rPr lang="ru-RU" dirty="0" err="1"/>
              <a:t>відмовляв</a:t>
            </a:r>
            <a:r>
              <a:rPr lang="ru-RU" dirty="0"/>
              <a:t> у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визнанні</a:t>
            </a:r>
            <a:r>
              <a:rPr lang="ru-RU" dirty="0"/>
              <a:t>, </a:t>
            </a:r>
            <a:r>
              <a:rPr lang="ru-RU" dirty="0" err="1"/>
              <a:t>аргументуючи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червоний</a:t>
            </a:r>
            <a:r>
              <a:rPr lang="ru-RU" dirty="0"/>
              <a:t> </a:t>
            </a:r>
            <a:r>
              <a:rPr lang="ru-RU" dirty="0" err="1"/>
              <a:t>хрест</a:t>
            </a:r>
            <a:r>
              <a:rPr lang="ru-RU" dirty="0"/>
              <a:t> не є символом </a:t>
            </a:r>
            <a:r>
              <a:rPr lang="ru-RU" dirty="0" err="1"/>
              <a:t>християнства</a:t>
            </a:r>
            <a:r>
              <a:rPr lang="ru-RU" dirty="0"/>
              <a:t>, а </a:t>
            </a:r>
            <a:r>
              <a:rPr lang="ru-RU" dirty="0" err="1"/>
              <a:t>зроблений</a:t>
            </a:r>
            <a:r>
              <a:rPr lang="ru-RU" dirty="0"/>
              <a:t> за </a:t>
            </a:r>
            <a:r>
              <a:rPr lang="ru-RU" dirty="0" err="1"/>
              <a:t>зразком</a:t>
            </a:r>
            <a:r>
              <a:rPr lang="ru-RU" dirty="0"/>
              <a:t> прапора </a:t>
            </a:r>
            <a:r>
              <a:rPr lang="ru-RU" dirty="0" err="1"/>
              <a:t>Швейцарії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зміною</a:t>
            </a:r>
            <a:r>
              <a:rPr lang="ru-RU" dirty="0"/>
              <a:t> </a:t>
            </a:r>
            <a:r>
              <a:rPr lang="ru-RU" dirty="0" err="1"/>
              <a:t>кольорів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допустити</a:t>
            </a:r>
            <a:r>
              <a:rPr lang="ru-RU" dirty="0"/>
              <a:t> </a:t>
            </a:r>
            <a:r>
              <a:rPr lang="ru-RU" dirty="0" err="1"/>
              <a:t>єврейський</a:t>
            </a:r>
            <a:r>
              <a:rPr lang="ru-RU" dirty="0"/>
              <a:t> символ, то на </a:t>
            </a:r>
            <a:r>
              <a:rPr lang="ru-RU" dirty="0" err="1"/>
              <a:t>аналогічний</a:t>
            </a:r>
            <a:r>
              <a:rPr lang="ru-RU" dirty="0"/>
              <a:t> </a:t>
            </a:r>
            <a:r>
              <a:rPr lang="ru-RU" dirty="0" err="1"/>
              <a:t>зможе</a:t>
            </a:r>
            <a:r>
              <a:rPr lang="ru-RU" dirty="0"/>
              <a:t> </a:t>
            </a:r>
            <a:r>
              <a:rPr lang="ru-RU" dirty="0" err="1"/>
              <a:t>претендувати</a:t>
            </a:r>
            <a:r>
              <a:rPr lang="ru-RU" dirty="0"/>
              <a:t> будь-яка </a:t>
            </a:r>
            <a:r>
              <a:rPr lang="ru-RU" dirty="0" err="1"/>
              <a:t>релігійна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.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тиском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</a:t>
            </a:r>
            <a:r>
              <a:rPr lang="ru-RU" dirty="0" err="1"/>
              <a:t>комітету</a:t>
            </a:r>
            <a:r>
              <a:rPr lang="ru-RU" dirty="0"/>
              <a:t> США, </a:t>
            </a:r>
            <a:r>
              <a:rPr lang="ru-RU" dirty="0" err="1"/>
              <a:t>який</a:t>
            </a:r>
            <a:r>
              <a:rPr lang="ru-RU" dirty="0"/>
              <a:t> з 2000 по 2006 </a:t>
            </a:r>
            <a:r>
              <a:rPr lang="ru-RU" dirty="0" err="1"/>
              <a:t>рік</a:t>
            </a:r>
            <a:r>
              <a:rPr lang="ru-RU" dirty="0"/>
              <a:t> </a:t>
            </a:r>
            <a:r>
              <a:rPr lang="ru-RU" dirty="0" err="1"/>
              <a:t>відмовлявся</a:t>
            </a:r>
            <a:r>
              <a:rPr lang="ru-RU" dirty="0"/>
              <a:t> </a:t>
            </a:r>
            <a:r>
              <a:rPr lang="ru-RU" dirty="0" err="1"/>
              <a:t>платити</a:t>
            </a:r>
            <a:r>
              <a:rPr lang="ru-RU" dirty="0"/>
              <a:t> </a:t>
            </a:r>
            <a:r>
              <a:rPr lang="ru-RU" dirty="0" err="1"/>
              <a:t>Міжнародному</a:t>
            </a:r>
            <a:r>
              <a:rPr lang="ru-RU" dirty="0"/>
              <a:t> </a:t>
            </a:r>
            <a:r>
              <a:rPr lang="ru-RU" dirty="0" err="1"/>
              <a:t>комітету</a:t>
            </a:r>
            <a:r>
              <a:rPr lang="ru-RU" dirty="0"/>
              <a:t> </a:t>
            </a:r>
            <a:r>
              <a:rPr lang="ru-RU" dirty="0" err="1"/>
              <a:t>членські</a:t>
            </a:r>
            <a:r>
              <a:rPr lang="ru-RU" dirty="0"/>
              <a:t> </a:t>
            </a:r>
            <a:r>
              <a:rPr lang="ru-RU" dirty="0" err="1"/>
              <a:t>внески</a:t>
            </a:r>
            <a:r>
              <a:rPr lang="ru-RU" dirty="0"/>
              <a:t>,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запропоновано</a:t>
            </a:r>
            <a:r>
              <a:rPr lang="ru-RU" dirty="0"/>
              <a:t> і </a:t>
            </a:r>
            <a:r>
              <a:rPr lang="ru-RU" dirty="0" err="1"/>
              <a:t>визнано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символ - </a:t>
            </a:r>
            <a:r>
              <a:rPr lang="ru-RU" dirty="0" err="1"/>
              <a:t>червоний</a:t>
            </a:r>
            <a:r>
              <a:rPr lang="ru-RU" dirty="0"/>
              <a:t> </a:t>
            </a:r>
            <a:r>
              <a:rPr lang="ru-RU" dirty="0" err="1"/>
              <a:t>кристал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1405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Український Червоний Хрест</a:t>
            </a:r>
            <a:endParaRPr lang="ru-RU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857436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196752"/>
            <a:ext cx="7920880" cy="5256584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/>
              <a:t>Український</a:t>
            </a:r>
            <a:r>
              <a:rPr lang="ru-RU" dirty="0"/>
              <a:t> </a:t>
            </a:r>
            <a:r>
              <a:rPr lang="ru-RU" dirty="0" err="1"/>
              <a:t>Червоний</a:t>
            </a:r>
            <a:r>
              <a:rPr lang="ru-RU" dirty="0"/>
              <a:t> </a:t>
            </a:r>
            <a:r>
              <a:rPr lang="ru-RU" dirty="0" err="1"/>
              <a:t>Хрест</a:t>
            </a:r>
            <a:r>
              <a:rPr lang="ru-RU" dirty="0"/>
              <a:t> (УЧХ) — </a:t>
            </a:r>
            <a:r>
              <a:rPr lang="ru-RU" dirty="0" err="1"/>
              <a:t>національна</a:t>
            </a:r>
            <a:r>
              <a:rPr lang="ru-RU" dirty="0"/>
              <a:t> </a:t>
            </a:r>
            <a:r>
              <a:rPr lang="ru-RU" dirty="0" smtClean="0"/>
              <a:t>форма</a:t>
            </a:r>
          </a:p>
          <a:p>
            <a:pPr marL="82296" indent="0">
              <a:buNone/>
            </a:pP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/>
              <a:t>з такими самими </a:t>
            </a:r>
            <a:r>
              <a:rPr lang="ru-RU" dirty="0" err="1"/>
              <a:t>завданнями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й </a:t>
            </a:r>
            <a:r>
              <a:rPr lang="ru-RU" dirty="0" err="1"/>
              <a:t>міжнародний</a:t>
            </a:r>
            <a:r>
              <a:rPr lang="ru-RU" dirty="0"/>
              <a:t> </a:t>
            </a:r>
            <a:endParaRPr lang="ru-RU" dirty="0" smtClean="0"/>
          </a:p>
          <a:p>
            <a:pPr marL="82296" indent="0">
              <a:buNone/>
            </a:pPr>
            <a:r>
              <a:rPr lang="ru-RU" dirty="0" err="1" smtClean="0"/>
              <a:t>Червоний</a:t>
            </a:r>
            <a:r>
              <a:rPr lang="ru-RU" dirty="0" smtClean="0"/>
              <a:t> </a:t>
            </a:r>
            <a:r>
              <a:rPr lang="ru-RU" dirty="0" err="1"/>
              <a:t>Хрест</a:t>
            </a:r>
            <a:r>
              <a:rPr lang="ru-RU" dirty="0"/>
              <a:t>, </a:t>
            </a:r>
            <a:r>
              <a:rPr lang="ru-RU" dirty="0" err="1"/>
              <a:t>постала</a:t>
            </a:r>
            <a:r>
              <a:rPr lang="ru-RU" dirty="0"/>
              <a:t> у </a:t>
            </a:r>
            <a:r>
              <a:rPr lang="ru-RU" dirty="0" err="1"/>
              <a:t>квітні</a:t>
            </a:r>
            <a:r>
              <a:rPr lang="ru-RU" dirty="0"/>
              <a:t> 1918 з </a:t>
            </a:r>
            <a:r>
              <a:rPr lang="ru-RU" dirty="0" err="1"/>
              <a:t>ініціативи</a:t>
            </a:r>
            <a:r>
              <a:rPr lang="ru-RU" dirty="0"/>
              <a:t> </a:t>
            </a:r>
            <a:endParaRPr lang="ru-RU" dirty="0" smtClean="0"/>
          </a:p>
          <a:p>
            <a:pPr marL="82296" indent="0">
              <a:buNone/>
            </a:pPr>
            <a:r>
              <a:rPr lang="ru-RU" dirty="0" err="1" smtClean="0"/>
              <a:t>Всеукраїнського</a:t>
            </a:r>
            <a:r>
              <a:rPr lang="ru-RU" dirty="0" smtClean="0"/>
              <a:t> </a:t>
            </a:r>
            <a:r>
              <a:rPr lang="ru-RU" dirty="0" err="1"/>
              <a:t>з'їзду</a:t>
            </a:r>
            <a:r>
              <a:rPr lang="ru-RU" dirty="0"/>
              <a:t> </a:t>
            </a:r>
            <a:r>
              <a:rPr lang="ru-RU" dirty="0" err="1"/>
              <a:t>лікарів</a:t>
            </a:r>
            <a:r>
              <a:rPr lang="ru-RU" dirty="0"/>
              <a:t> </a:t>
            </a:r>
            <a:endParaRPr lang="ru-RU" dirty="0" smtClean="0"/>
          </a:p>
          <a:p>
            <a:pPr marL="82296" indent="0">
              <a:buNone/>
            </a:pPr>
            <a:r>
              <a:rPr lang="ru-RU" dirty="0" smtClean="0"/>
              <a:t>у </a:t>
            </a:r>
            <a:r>
              <a:rPr lang="ru-RU" dirty="0" err="1"/>
              <a:t>Києві</a:t>
            </a:r>
            <a:r>
              <a:rPr lang="ru-RU" dirty="0"/>
              <a:t> на </a:t>
            </a:r>
            <a:r>
              <a:rPr lang="ru-RU" dirty="0" err="1"/>
              <a:t>базі</a:t>
            </a:r>
            <a:r>
              <a:rPr lang="ru-RU" dirty="0"/>
              <a:t> </a:t>
            </a:r>
            <a:r>
              <a:rPr lang="ru-RU" dirty="0" err="1"/>
              <a:t>існуючих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 smtClean="0"/>
              <a:t>місцевих</a:t>
            </a:r>
            <a:r>
              <a:rPr lang="ru-RU" dirty="0" smtClean="0"/>
              <a:t> </a:t>
            </a:r>
          </a:p>
          <a:p>
            <a:pPr marL="82296" indent="0">
              <a:buNone/>
            </a:pPr>
            <a:r>
              <a:rPr lang="ru-RU" dirty="0" err="1" smtClean="0"/>
              <a:t>товариств</a:t>
            </a:r>
            <a:r>
              <a:rPr lang="ru-RU" dirty="0" smtClean="0"/>
              <a:t> </a:t>
            </a:r>
            <a:r>
              <a:rPr lang="ru-RU" dirty="0" err="1"/>
              <a:t>Російського</a:t>
            </a:r>
            <a:r>
              <a:rPr lang="ru-RU" dirty="0"/>
              <a:t> Червоного </a:t>
            </a:r>
            <a:r>
              <a:rPr lang="ru-RU" dirty="0" err="1" smtClean="0"/>
              <a:t>Хреста</a:t>
            </a:r>
            <a:r>
              <a:rPr lang="ru-RU" dirty="0" smtClean="0"/>
              <a:t>.</a:t>
            </a:r>
          </a:p>
          <a:p>
            <a:pPr marL="82296" indent="0">
              <a:buNone/>
            </a:pPr>
            <a:r>
              <a:rPr lang="ru-RU" dirty="0" smtClean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організаторів</a:t>
            </a:r>
            <a:r>
              <a:rPr lang="ru-RU" dirty="0"/>
              <a:t> і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smtClean="0"/>
              <a:t>Центрального</a:t>
            </a:r>
          </a:p>
          <a:p>
            <a:pPr marL="82296" indent="0">
              <a:buNone/>
            </a:pPr>
            <a:r>
              <a:rPr lang="ru-RU" dirty="0" smtClean="0"/>
              <a:t> </a:t>
            </a:r>
            <a:r>
              <a:rPr lang="ru-RU" dirty="0" err="1"/>
              <a:t>Комітету</a:t>
            </a:r>
            <a:r>
              <a:rPr lang="ru-RU" dirty="0"/>
              <a:t> УЧХ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лікарі</a:t>
            </a:r>
            <a:r>
              <a:rPr lang="ru-RU" dirty="0"/>
              <a:t> </a:t>
            </a:r>
            <a:r>
              <a:rPr lang="ru-RU" dirty="0" err="1" smtClean="0"/>
              <a:t>Євмен</a:t>
            </a:r>
            <a:r>
              <a:rPr lang="ru-RU" dirty="0" smtClean="0"/>
              <a:t> </a:t>
            </a:r>
            <a:r>
              <a:rPr lang="ru-RU" dirty="0" err="1"/>
              <a:t>Лукасевич</a:t>
            </a:r>
            <a:r>
              <a:rPr lang="ru-RU" dirty="0"/>
              <a:t> </a:t>
            </a:r>
            <a:r>
              <a:rPr lang="ru-RU" dirty="0" smtClean="0"/>
              <a:t>і</a:t>
            </a:r>
          </a:p>
          <a:p>
            <a:pPr marL="82296" indent="0">
              <a:buNone/>
            </a:pPr>
            <a:r>
              <a:rPr lang="ru-RU" dirty="0" smtClean="0"/>
              <a:t> </a:t>
            </a:r>
            <a:r>
              <a:rPr lang="ru-RU" dirty="0"/>
              <a:t>В. Матюшенко (</a:t>
            </a:r>
            <a:r>
              <a:rPr lang="ru-RU" dirty="0" err="1"/>
              <a:t>згодом</a:t>
            </a:r>
            <a:r>
              <a:rPr lang="ru-RU" dirty="0"/>
              <a:t> </a:t>
            </a:r>
            <a:r>
              <a:rPr lang="ru-RU" dirty="0" smtClean="0"/>
              <a:t>гол</a:t>
            </a:r>
            <a:r>
              <a:rPr lang="ru-RU" dirty="0"/>
              <a:t>. Закордонного бюро УЧХ). </a:t>
            </a:r>
            <a:endParaRPr lang="ru-RU" dirty="0" smtClean="0"/>
          </a:p>
          <a:p>
            <a:pPr marL="82296" indent="0">
              <a:buNone/>
            </a:pPr>
            <a:r>
              <a:rPr lang="ru-RU" dirty="0" smtClean="0"/>
              <a:t>УЧХ </a:t>
            </a:r>
            <a:r>
              <a:rPr lang="ru-RU" dirty="0" err="1"/>
              <a:t>співпрацював</a:t>
            </a:r>
            <a:r>
              <a:rPr lang="ru-RU" dirty="0"/>
              <a:t> з </a:t>
            </a:r>
            <a:r>
              <a:rPr lang="ru-RU" dirty="0" err="1" smtClean="0"/>
              <a:t>Міжнародним</a:t>
            </a:r>
            <a:r>
              <a:rPr lang="ru-RU" dirty="0" smtClean="0"/>
              <a:t> </a:t>
            </a:r>
            <a:r>
              <a:rPr lang="ru-RU" dirty="0" err="1"/>
              <a:t>Комітетом</a:t>
            </a:r>
            <a:r>
              <a:rPr lang="ru-RU" dirty="0"/>
              <a:t> Червоного </a:t>
            </a:r>
            <a:endParaRPr lang="ru-RU" dirty="0" smtClean="0"/>
          </a:p>
          <a:p>
            <a:pPr marL="82296" indent="0">
              <a:buNone/>
            </a:pPr>
            <a:r>
              <a:rPr lang="ru-RU" dirty="0" err="1" smtClean="0"/>
              <a:t>Хреста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Женеві</a:t>
            </a:r>
            <a:r>
              <a:rPr lang="ru-RU" dirty="0"/>
              <a:t>, </a:t>
            </a:r>
            <a:r>
              <a:rPr lang="ru-RU" dirty="0" err="1"/>
              <a:t>представником</a:t>
            </a:r>
            <a:r>
              <a:rPr lang="ru-RU" dirty="0"/>
              <a:t> до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/>
              <a:t>від</a:t>
            </a:r>
            <a:r>
              <a:rPr lang="ru-RU" dirty="0"/>
              <a:t> УЧХ </a:t>
            </a:r>
            <a:r>
              <a:rPr lang="ru-RU" dirty="0" err="1"/>
              <a:t>був</a:t>
            </a:r>
            <a:r>
              <a:rPr lang="ru-RU" dirty="0"/>
              <a:t> Є. </a:t>
            </a:r>
            <a:r>
              <a:rPr lang="ru-RU" dirty="0" err="1"/>
              <a:t>Бачинський</a:t>
            </a:r>
            <a:r>
              <a:rPr lang="ru-RU" dirty="0"/>
              <a:t>. </a:t>
            </a:r>
            <a:endParaRPr lang="ru-RU" dirty="0" smtClean="0"/>
          </a:p>
          <a:p>
            <a:pPr marL="82296" indent="0">
              <a:buNone/>
            </a:pPr>
            <a:r>
              <a:rPr lang="ru-RU" dirty="0" err="1" smtClean="0"/>
              <a:t>Представники</a:t>
            </a:r>
            <a:r>
              <a:rPr lang="ru-RU" dirty="0" smtClean="0"/>
              <a:t> </a:t>
            </a:r>
            <a:r>
              <a:rPr lang="ru-RU" dirty="0"/>
              <a:t>УЧХ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у </a:t>
            </a:r>
            <a:r>
              <a:rPr lang="ru-RU" dirty="0" err="1"/>
              <a:t>Відні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/>
              <a:t>Андреас </a:t>
            </a:r>
            <a:r>
              <a:rPr lang="ru-RU" dirty="0" err="1"/>
              <a:t>Окопенко</a:t>
            </a:r>
            <a:r>
              <a:rPr lang="ru-RU" dirty="0"/>
              <a:t>), </a:t>
            </a:r>
            <a:r>
              <a:rPr lang="ru-RU" dirty="0" err="1"/>
              <a:t>Белграді</a:t>
            </a:r>
            <a:r>
              <a:rPr lang="ru-RU" dirty="0"/>
              <a:t> </a:t>
            </a:r>
            <a:endParaRPr lang="ru-RU" dirty="0" smtClean="0"/>
          </a:p>
          <a:p>
            <a:pPr marL="82296" indent="0">
              <a:buNone/>
            </a:pPr>
            <a:r>
              <a:rPr lang="ru-RU" dirty="0" smtClean="0"/>
              <a:t>(</a:t>
            </a:r>
            <a:r>
              <a:rPr lang="ru-RU" dirty="0" err="1"/>
              <a:t>Дмитро</a:t>
            </a:r>
            <a:r>
              <a:rPr lang="ru-RU" dirty="0"/>
              <a:t> Дорошенко), </a:t>
            </a:r>
            <a:r>
              <a:rPr lang="ru-RU" dirty="0" err="1"/>
              <a:t>Італії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 smtClean="0"/>
              <a:t>країнах</a:t>
            </a:r>
            <a:r>
              <a:rPr lang="ru-RU" dirty="0"/>
              <a:t>. В </a:t>
            </a:r>
            <a:r>
              <a:rPr lang="ru-RU" dirty="0" err="1"/>
              <a:t>еміграції</a:t>
            </a:r>
            <a:r>
              <a:rPr lang="ru-RU" dirty="0"/>
              <a:t> УЧХ </a:t>
            </a:r>
            <a:endParaRPr lang="ru-RU" dirty="0" smtClean="0"/>
          </a:p>
          <a:p>
            <a:pPr marL="82296" indent="0">
              <a:buNone/>
            </a:pPr>
            <a:r>
              <a:rPr lang="ru-RU" dirty="0" err="1" smtClean="0"/>
              <a:t>продовжував</a:t>
            </a:r>
            <a:r>
              <a:rPr lang="ru-RU" dirty="0" smtClean="0"/>
              <a:t> </a:t>
            </a:r>
            <a:r>
              <a:rPr lang="ru-RU" dirty="0" err="1"/>
              <a:t>існувати</a:t>
            </a:r>
            <a:r>
              <a:rPr lang="ru-RU" dirty="0"/>
              <a:t> з </a:t>
            </a:r>
            <a:r>
              <a:rPr lang="ru-RU" dirty="0" err="1"/>
              <a:t>доручення</a:t>
            </a:r>
            <a:r>
              <a:rPr lang="ru-RU" dirty="0"/>
              <a:t> </a:t>
            </a:r>
            <a:r>
              <a:rPr lang="ru-RU" dirty="0" err="1"/>
              <a:t>екзильного</a:t>
            </a:r>
            <a:r>
              <a:rPr lang="ru-RU" dirty="0"/>
              <a:t> </a:t>
            </a:r>
            <a:r>
              <a:rPr lang="ru-RU" dirty="0" smtClean="0"/>
              <a:t>уряду </a:t>
            </a:r>
            <a:r>
              <a:rPr lang="ru-RU" dirty="0"/>
              <a:t>УНР, але не </a:t>
            </a:r>
            <a:r>
              <a:rPr lang="ru-RU" dirty="0" err="1"/>
              <a:t>мав</a:t>
            </a:r>
            <a:r>
              <a:rPr lang="ru-RU" dirty="0"/>
              <a:t> </a:t>
            </a:r>
            <a:endParaRPr lang="ru-RU" dirty="0" smtClean="0"/>
          </a:p>
          <a:p>
            <a:pPr marL="82296" indent="0">
              <a:buNone/>
            </a:pPr>
            <a:r>
              <a:rPr lang="ru-RU" dirty="0" smtClean="0"/>
              <a:t>права </a:t>
            </a:r>
            <a:r>
              <a:rPr lang="ru-RU" dirty="0" err="1"/>
              <a:t>належати</a:t>
            </a:r>
            <a:r>
              <a:rPr lang="ru-RU" dirty="0"/>
              <a:t> до </a:t>
            </a:r>
            <a:r>
              <a:rPr lang="ru-RU" dirty="0" err="1"/>
              <a:t>Міжнародного</a:t>
            </a:r>
            <a:r>
              <a:rPr lang="ru-RU" dirty="0"/>
              <a:t> Червоного </a:t>
            </a:r>
            <a:endParaRPr lang="ru-RU" dirty="0" smtClean="0"/>
          </a:p>
          <a:p>
            <a:pPr marL="82296" indent="0">
              <a:buNone/>
            </a:pPr>
            <a:r>
              <a:rPr lang="ru-RU" dirty="0" err="1" smtClean="0"/>
              <a:t>Хреста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7305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0"/>
            <a:ext cx="7498080" cy="1143000"/>
          </a:xfrm>
        </p:spPr>
        <p:txBody>
          <a:bodyPr/>
          <a:lstStyle/>
          <a:p>
            <a:r>
              <a:rPr lang="uk-UA" dirty="0" smtClean="0"/>
              <a:t> Історія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980728"/>
            <a:ext cx="7498080" cy="4800600"/>
          </a:xfrm>
        </p:spPr>
        <p:txBody>
          <a:bodyPr>
            <a:noAutofit/>
          </a:bodyPr>
          <a:lstStyle/>
          <a:p>
            <a:r>
              <a:rPr lang="ru-RU" sz="2000" dirty="0"/>
              <a:t>30 </a:t>
            </a:r>
            <a:r>
              <a:rPr lang="ru-RU" sz="2000" dirty="0" err="1"/>
              <a:t>серпня</a:t>
            </a:r>
            <a:r>
              <a:rPr lang="ru-RU" sz="2000" dirty="0"/>
              <a:t> 1941 у </a:t>
            </a:r>
            <a:r>
              <a:rPr lang="ru-RU" sz="2000" dirty="0" err="1"/>
              <a:t>Львові</a:t>
            </a:r>
            <a:r>
              <a:rPr lang="ru-RU" sz="2000" dirty="0"/>
              <a:t> проголосив про </a:t>
            </a:r>
            <a:r>
              <a:rPr lang="ru-RU" sz="2000" dirty="0" err="1" smtClean="0"/>
              <a:t>понов</a:t>
            </a:r>
            <a:r>
              <a:rPr lang="ru-RU" sz="2000" dirty="0" smtClean="0"/>
              <a:t>-</a:t>
            </a:r>
          </a:p>
          <a:p>
            <a:pPr marL="82296" indent="0">
              <a:buNone/>
            </a:pPr>
            <a:r>
              <a:rPr lang="ru-RU" sz="2000" dirty="0" err="1" smtClean="0"/>
              <a:t>лення</a:t>
            </a:r>
            <a:r>
              <a:rPr lang="ru-RU" sz="2000" dirty="0" smtClean="0"/>
              <a:t> </a:t>
            </a:r>
            <a:r>
              <a:rPr lang="ru-RU" sz="2000" dirty="0" err="1"/>
              <a:t>своєї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 </a:t>
            </a:r>
            <a:r>
              <a:rPr lang="ru-RU" sz="2000" dirty="0" err="1"/>
              <a:t>Український</a:t>
            </a:r>
            <a:r>
              <a:rPr lang="ru-RU" sz="2000" dirty="0"/>
              <a:t> </a:t>
            </a:r>
            <a:r>
              <a:rPr lang="ru-RU" sz="2000" dirty="0" err="1" smtClean="0"/>
              <a:t>Червоний</a:t>
            </a:r>
            <a:r>
              <a:rPr lang="ru-RU" sz="2000" dirty="0" smtClean="0"/>
              <a:t> </a:t>
            </a:r>
          </a:p>
          <a:p>
            <a:pPr marL="82296" indent="0">
              <a:buNone/>
            </a:pPr>
            <a:r>
              <a:rPr lang="ru-RU" sz="2000" dirty="0" err="1" smtClean="0"/>
              <a:t>Хрест</a:t>
            </a:r>
            <a:r>
              <a:rPr lang="ru-RU" sz="2000" dirty="0" smtClean="0"/>
              <a:t> </a:t>
            </a:r>
            <a:r>
              <a:rPr lang="ru-RU" sz="2000" dirty="0"/>
              <a:t>(УЧХ), </a:t>
            </a:r>
            <a:r>
              <a:rPr lang="ru-RU" sz="2000" dirty="0" err="1"/>
              <a:t>організований</a:t>
            </a:r>
            <a:r>
              <a:rPr lang="ru-RU" sz="2000" dirty="0"/>
              <a:t> </a:t>
            </a:r>
            <a:r>
              <a:rPr lang="ru-RU" sz="2000" dirty="0" err="1"/>
              <a:t>під</a:t>
            </a:r>
            <a:r>
              <a:rPr lang="ru-RU" sz="2000" dirty="0"/>
              <a:t> </a:t>
            </a:r>
            <a:r>
              <a:rPr lang="ru-RU" sz="2000" dirty="0" smtClean="0"/>
              <a:t>протекторатом </a:t>
            </a:r>
          </a:p>
          <a:p>
            <a:pPr marL="82296" indent="0">
              <a:buNone/>
            </a:pPr>
            <a:r>
              <a:rPr lang="ru-RU" sz="2000" dirty="0" smtClean="0"/>
              <a:t>митрополита </a:t>
            </a:r>
            <a:r>
              <a:rPr lang="ru-RU" sz="2000" dirty="0"/>
              <a:t>Андрея </a:t>
            </a:r>
            <a:r>
              <a:rPr lang="ru-RU" sz="2000" dirty="0" err="1" smtClean="0"/>
              <a:t>Шептицького</a:t>
            </a:r>
            <a:r>
              <a:rPr lang="ru-RU" sz="2000" dirty="0" smtClean="0"/>
              <a:t>  </a:t>
            </a:r>
            <a:r>
              <a:rPr lang="ru-RU" sz="2000" dirty="0"/>
              <a:t>— для </a:t>
            </a:r>
            <a:endParaRPr lang="ru-RU" sz="2000" dirty="0" smtClean="0"/>
          </a:p>
          <a:p>
            <a:pPr marL="82296" indent="0">
              <a:buNone/>
            </a:pPr>
            <a:r>
              <a:rPr lang="ru-RU" sz="2000" dirty="0" err="1" smtClean="0"/>
              <a:t>допомоги</a:t>
            </a:r>
            <a:r>
              <a:rPr lang="ru-RU" sz="2000" dirty="0" smtClean="0"/>
              <a:t> </a:t>
            </a:r>
            <a:r>
              <a:rPr lang="ru-RU" sz="2000" dirty="0"/>
              <a:t>й </a:t>
            </a:r>
            <a:r>
              <a:rPr lang="ru-RU" sz="2000" dirty="0" err="1"/>
              <a:t>опіки</a:t>
            </a:r>
            <a:r>
              <a:rPr lang="ru-RU" sz="2000" dirty="0"/>
              <a:t> </a:t>
            </a:r>
            <a:r>
              <a:rPr lang="ru-RU" sz="2000" dirty="0" smtClean="0"/>
              <a:t>над </a:t>
            </a:r>
            <a:r>
              <a:rPr lang="ru-RU" sz="2000" dirty="0" err="1"/>
              <a:t>полоненими</a:t>
            </a:r>
            <a:r>
              <a:rPr lang="ru-RU" sz="2000" dirty="0"/>
              <a:t>, </a:t>
            </a:r>
            <a:r>
              <a:rPr lang="ru-RU" sz="2000" dirty="0" err="1"/>
              <a:t>хворими</a:t>
            </a:r>
            <a:r>
              <a:rPr lang="ru-RU" sz="2000" dirty="0"/>
              <a:t> і </a:t>
            </a:r>
            <a:endParaRPr lang="ru-RU" sz="2000" dirty="0" smtClean="0"/>
          </a:p>
          <a:p>
            <a:pPr marL="82296" indent="0">
              <a:buNone/>
            </a:pPr>
            <a:r>
              <a:rPr lang="ru-RU" sz="2000" dirty="0" err="1" smtClean="0"/>
              <a:t>потребуючими</a:t>
            </a:r>
            <a:r>
              <a:rPr lang="ru-RU" sz="2000" dirty="0" smtClean="0"/>
              <a:t> (</a:t>
            </a:r>
            <a:r>
              <a:rPr lang="ru-RU" sz="2000" dirty="0"/>
              <a:t>гол. О. </a:t>
            </a:r>
            <a:r>
              <a:rPr lang="ru-RU" sz="2000" dirty="0" err="1"/>
              <a:t>Курчаба</a:t>
            </a:r>
            <a:r>
              <a:rPr lang="ru-RU" sz="2000" dirty="0"/>
              <a:t>, </a:t>
            </a:r>
            <a:r>
              <a:rPr lang="ru-RU" sz="2000" dirty="0" err="1"/>
              <a:t>згодом</a:t>
            </a:r>
            <a:r>
              <a:rPr lang="ru-RU" sz="2000" dirty="0"/>
              <a:t> Т. </a:t>
            </a:r>
            <a:r>
              <a:rPr lang="ru-RU" sz="2000" dirty="0" err="1" smtClean="0"/>
              <a:t>Воро</a:t>
            </a:r>
            <a:r>
              <a:rPr lang="ru-RU" sz="2000" dirty="0" smtClean="0"/>
              <a:t>-</a:t>
            </a:r>
          </a:p>
          <a:p>
            <a:pPr marL="82296" indent="0">
              <a:buNone/>
            </a:pPr>
            <a:r>
              <a:rPr lang="ru-RU" sz="2000" dirty="0" err="1" smtClean="0"/>
              <a:t>бець</a:t>
            </a:r>
            <a:r>
              <a:rPr lang="ru-RU" sz="2000" dirty="0"/>
              <a:t>), </a:t>
            </a:r>
            <a:r>
              <a:rPr lang="ru-RU" sz="2000" dirty="0" smtClean="0"/>
              <a:t>з </a:t>
            </a:r>
            <a:r>
              <a:rPr lang="ru-RU" sz="2000" dirty="0" err="1"/>
              <a:t>осередками</a:t>
            </a:r>
            <a:r>
              <a:rPr lang="ru-RU" sz="2000" dirty="0"/>
              <a:t> у </a:t>
            </a:r>
            <a:r>
              <a:rPr lang="ru-RU" sz="2000" dirty="0" err="1"/>
              <a:t>Києві</a:t>
            </a:r>
            <a:r>
              <a:rPr lang="ru-RU" sz="2000" dirty="0"/>
              <a:t> (Ф. </a:t>
            </a:r>
            <a:r>
              <a:rPr lang="ru-RU" sz="2000" dirty="0" err="1"/>
              <a:t>Богатирчук</a:t>
            </a:r>
            <a:r>
              <a:rPr lang="ru-RU" sz="2000" dirty="0"/>
              <a:t>) та </a:t>
            </a:r>
            <a:endParaRPr lang="ru-RU" sz="2000" dirty="0" smtClean="0"/>
          </a:p>
          <a:p>
            <a:pPr marL="82296" indent="0">
              <a:buNone/>
            </a:pPr>
            <a:r>
              <a:rPr lang="ru-RU" sz="2000" dirty="0" err="1" smtClean="0"/>
              <a:t>Рівному</a:t>
            </a:r>
            <a:r>
              <a:rPr lang="ru-RU" sz="2000" dirty="0" smtClean="0"/>
              <a:t> </a:t>
            </a:r>
            <a:r>
              <a:rPr lang="ru-RU" sz="2000" dirty="0"/>
              <a:t>(</a:t>
            </a:r>
            <a:r>
              <a:rPr lang="en-US" sz="2000" dirty="0"/>
              <a:t>X. </a:t>
            </a:r>
            <a:r>
              <a:rPr lang="ru-RU" sz="2000" dirty="0"/>
              <a:t>Кононенко),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 smtClean="0"/>
              <a:t>співпрацювали</a:t>
            </a:r>
            <a:endParaRPr lang="ru-RU" sz="2000" dirty="0" smtClean="0"/>
          </a:p>
          <a:p>
            <a:pPr marL="82296" indent="0">
              <a:buNone/>
            </a:pPr>
            <a:r>
              <a:rPr lang="ru-RU" sz="2000" dirty="0" smtClean="0"/>
              <a:t> </a:t>
            </a:r>
            <a:r>
              <a:rPr lang="ru-RU" sz="2000" dirty="0"/>
              <a:t>з </a:t>
            </a:r>
            <a:r>
              <a:rPr lang="ru-RU" sz="2000" dirty="0" err="1"/>
              <a:t>львівською</a:t>
            </a:r>
            <a:r>
              <a:rPr lang="ru-RU" sz="2000" dirty="0"/>
              <a:t> </a:t>
            </a:r>
            <a:r>
              <a:rPr lang="ru-RU" sz="2000" dirty="0" err="1"/>
              <a:t>централею</a:t>
            </a:r>
            <a:r>
              <a:rPr lang="ru-RU" sz="2000" dirty="0"/>
              <a:t>[1]. 1942 </a:t>
            </a:r>
            <a:r>
              <a:rPr lang="ru-RU" sz="2000" dirty="0" err="1"/>
              <a:t>німці</a:t>
            </a:r>
            <a:r>
              <a:rPr lang="ru-RU" sz="2000" dirty="0"/>
              <a:t> </a:t>
            </a:r>
            <a:endParaRPr lang="ru-RU" sz="2000" dirty="0" smtClean="0"/>
          </a:p>
          <a:p>
            <a:pPr marL="82296" indent="0">
              <a:buNone/>
            </a:pPr>
            <a:r>
              <a:rPr lang="ru-RU" sz="2000" dirty="0" err="1" smtClean="0"/>
              <a:t>ліквідували</a:t>
            </a:r>
            <a:r>
              <a:rPr lang="ru-RU" sz="2000" dirty="0" smtClean="0"/>
              <a:t> </a:t>
            </a:r>
            <a:r>
              <a:rPr lang="ru-RU" sz="2000" dirty="0"/>
              <a:t>УЧХ у </a:t>
            </a:r>
            <a:r>
              <a:rPr lang="ru-RU" sz="2000" dirty="0" err="1"/>
              <a:t>Львові</a:t>
            </a:r>
            <a:r>
              <a:rPr lang="ru-RU" sz="2000" dirty="0"/>
              <a:t>, а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діяльність</a:t>
            </a:r>
            <a:r>
              <a:rPr lang="ru-RU" sz="2000" dirty="0"/>
              <a:t> </a:t>
            </a:r>
            <a:r>
              <a:rPr lang="ru-RU" sz="2000" dirty="0" smtClean="0"/>
              <a:t>перебрав </a:t>
            </a:r>
            <a:r>
              <a:rPr lang="ru-RU" sz="2000" dirty="0"/>
              <a:t>на </a:t>
            </a:r>
            <a:r>
              <a:rPr lang="ru-RU" sz="2000" dirty="0" err="1"/>
              <a:t>території</a:t>
            </a:r>
            <a:r>
              <a:rPr lang="ru-RU" sz="2000" dirty="0"/>
              <a:t> </a:t>
            </a:r>
            <a:endParaRPr lang="ru-RU" sz="2000" dirty="0" smtClean="0"/>
          </a:p>
          <a:p>
            <a:pPr marL="82296" indent="0">
              <a:buNone/>
            </a:pPr>
            <a:r>
              <a:rPr lang="ru-RU" sz="2000" dirty="0" smtClean="0"/>
              <a:t>ГГ </a:t>
            </a:r>
            <a:r>
              <a:rPr lang="ru-RU" sz="2000" dirty="0" err="1"/>
              <a:t>відділ</a:t>
            </a:r>
            <a:r>
              <a:rPr lang="ru-RU" sz="2000" dirty="0"/>
              <a:t> </a:t>
            </a:r>
            <a:r>
              <a:rPr lang="ru-RU" sz="2000" dirty="0" err="1" smtClean="0"/>
              <a:t>суспільної</a:t>
            </a:r>
            <a:r>
              <a:rPr lang="ru-RU" sz="2000" dirty="0" smtClean="0"/>
              <a:t> </a:t>
            </a:r>
            <a:r>
              <a:rPr lang="ru-RU" sz="2000" dirty="0" err="1"/>
              <a:t>опіки</a:t>
            </a:r>
            <a:r>
              <a:rPr lang="ru-RU" sz="2000" dirty="0"/>
              <a:t> при </a:t>
            </a:r>
            <a:r>
              <a:rPr lang="ru-RU" sz="2000" dirty="0" err="1"/>
              <a:t>Українському</a:t>
            </a:r>
            <a:r>
              <a:rPr lang="ru-RU" sz="2000" dirty="0"/>
              <a:t> </a:t>
            </a:r>
            <a:r>
              <a:rPr lang="ru-RU" sz="2000" dirty="0" smtClean="0"/>
              <a:t>Центральному</a:t>
            </a:r>
          </a:p>
          <a:p>
            <a:pPr marL="82296" indent="0">
              <a:buNone/>
            </a:pPr>
            <a:r>
              <a:rPr lang="ru-RU" sz="2000" dirty="0" smtClean="0"/>
              <a:t> </a:t>
            </a:r>
            <a:r>
              <a:rPr lang="ru-RU" sz="2000" dirty="0" err="1"/>
              <a:t>Комітеті</a:t>
            </a:r>
            <a:r>
              <a:rPr lang="ru-RU" sz="2000" dirty="0"/>
              <a:t> (УЦК). 1943 — 49 п. н. УЧХ </a:t>
            </a:r>
            <a:r>
              <a:rPr lang="ru-RU" sz="2000" dirty="0" err="1"/>
              <a:t>діяла</a:t>
            </a:r>
            <a:r>
              <a:rPr lang="ru-RU" sz="2000" dirty="0"/>
              <a:t> </a:t>
            </a:r>
            <a:r>
              <a:rPr lang="ru-RU" sz="2000" dirty="0" err="1"/>
              <a:t>підпільна</a:t>
            </a:r>
            <a:r>
              <a:rPr lang="ru-RU" sz="2000" dirty="0"/>
              <a:t> «Служба </a:t>
            </a:r>
            <a:endParaRPr lang="ru-RU" sz="2000" dirty="0" smtClean="0"/>
          </a:p>
          <a:p>
            <a:pPr marL="82296" indent="0">
              <a:buNone/>
            </a:pPr>
            <a:r>
              <a:rPr lang="ru-RU" sz="2000" dirty="0" err="1" smtClean="0"/>
              <a:t>здоров'я</a:t>
            </a:r>
            <a:r>
              <a:rPr lang="ru-RU" sz="2000" dirty="0"/>
              <a:t>» при УПА (гол. </a:t>
            </a:r>
            <a:r>
              <a:rPr lang="ru-RU" sz="2000" dirty="0" err="1"/>
              <a:t>довший</a:t>
            </a:r>
            <a:r>
              <a:rPr lang="ru-RU" sz="2000" dirty="0"/>
              <a:t> час К. </a:t>
            </a:r>
            <a:r>
              <a:rPr lang="ru-RU" sz="2000" dirty="0" err="1"/>
              <a:t>Зарицька</a:t>
            </a:r>
            <a:r>
              <a:rPr lang="ru-RU" sz="2000" dirty="0" smtClean="0"/>
              <a:t>).</a:t>
            </a:r>
          </a:p>
          <a:p>
            <a:pPr marL="82296" indent="0">
              <a:buNone/>
            </a:pPr>
            <a:endParaRPr lang="ru-RU" sz="20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196752"/>
            <a:ext cx="2289035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3805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1430" y="260648"/>
            <a:ext cx="7818072" cy="5411688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Міжнародний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рух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Червоного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Хреста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і Червоного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Півмісяця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міжнародний</a:t>
            </a:r>
            <a:r>
              <a:rPr lang="ru-RU" dirty="0"/>
              <a:t> </a:t>
            </a:r>
            <a:r>
              <a:rPr lang="ru-RU" dirty="0" err="1"/>
              <a:t>гуманітарний</a:t>
            </a:r>
            <a:r>
              <a:rPr lang="ru-RU" dirty="0"/>
              <a:t> </a:t>
            </a:r>
            <a:r>
              <a:rPr lang="ru-RU" dirty="0" err="1"/>
              <a:t>рух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беруть</a:t>
            </a:r>
            <a:r>
              <a:rPr lang="ru-RU" dirty="0"/>
              <a:t> участь </a:t>
            </a:r>
            <a:r>
              <a:rPr lang="ru-RU" dirty="0" err="1"/>
              <a:t>близько</a:t>
            </a:r>
            <a:r>
              <a:rPr lang="ru-RU" dirty="0"/>
              <a:t> 97 </a:t>
            </a:r>
            <a:r>
              <a:rPr lang="ru-RU" dirty="0" err="1"/>
              <a:t>мільйонів</a:t>
            </a:r>
            <a:r>
              <a:rPr lang="ru-RU" dirty="0"/>
              <a:t> </a:t>
            </a:r>
            <a:r>
              <a:rPr lang="ru-RU" dirty="0" err="1"/>
              <a:t>добровольців</a:t>
            </a:r>
            <a:r>
              <a:rPr lang="ru-RU" dirty="0"/>
              <a:t> у </a:t>
            </a:r>
            <a:r>
              <a:rPr lang="ru-RU" dirty="0" err="1"/>
              <a:t>всьому</a:t>
            </a:r>
            <a:r>
              <a:rPr lang="ru-RU" dirty="0"/>
              <a:t> </a:t>
            </a:r>
            <a:r>
              <a:rPr lang="ru-RU" dirty="0" err="1"/>
              <a:t>світі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Метою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діяльності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руху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є </a:t>
            </a:r>
            <a:r>
              <a:rPr lang="ru-RU" dirty="0" smtClean="0"/>
              <a:t>за-</a:t>
            </a:r>
          </a:p>
          <a:p>
            <a:pPr marL="82296" indent="0">
              <a:buNone/>
            </a:pPr>
            <a:r>
              <a:rPr lang="ru-RU" dirty="0" err="1" smtClean="0"/>
              <a:t>хист</a:t>
            </a:r>
            <a:r>
              <a:rPr lang="ru-RU" dirty="0" smtClean="0"/>
              <a:t> </a:t>
            </a:r>
            <a:r>
              <a:rPr lang="ru-RU" dirty="0" err="1"/>
              <a:t>людського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та </a:t>
            </a:r>
            <a:r>
              <a:rPr lang="ru-RU" dirty="0" err="1" smtClean="0"/>
              <a:t>здоро</a:t>
            </a:r>
            <a:r>
              <a:rPr lang="ru-RU" dirty="0" smtClean="0"/>
              <a:t>-</a:t>
            </a:r>
          </a:p>
          <a:p>
            <a:pPr marL="82296" indent="0">
              <a:buNone/>
            </a:pPr>
            <a:r>
              <a:rPr lang="ru-RU" dirty="0" err="1" smtClean="0"/>
              <a:t>в'я</a:t>
            </a:r>
            <a:r>
              <a:rPr lang="ru-RU" dirty="0"/>
              <a:t>,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людським</a:t>
            </a:r>
            <a:r>
              <a:rPr lang="ru-RU" dirty="0"/>
              <a:t> </a:t>
            </a:r>
            <a:r>
              <a:rPr lang="ru-RU" dirty="0" err="1" smtClean="0"/>
              <a:t>стражданням</a:t>
            </a:r>
            <a:endParaRPr lang="ru-RU" dirty="0" smtClean="0"/>
          </a:p>
          <a:p>
            <a:pPr marL="82296" indent="0">
              <a:buNone/>
            </a:pPr>
            <a:r>
              <a:rPr lang="ru-RU" dirty="0" smtClean="0"/>
              <a:t>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полегшення</a:t>
            </a:r>
            <a:r>
              <a:rPr lang="ru-RU" dirty="0"/>
              <a:t>,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раси</a:t>
            </a:r>
            <a:r>
              <a:rPr lang="ru-RU" dirty="0"/>
              <a:t>, </a:t>
            </a:r>
            <a:endParaRPr lang="ru-RU" dirty="0" smtClean="0"/>
          </a:p>
          <a:p>
            <a:pPr marL="82296" indent="0">
              <a:buNone/>
            </a:pPr>
            <a:r>
              <a:rPr lang="ru-RU" dirty="0" err="1" smtClean="0"/>
              <a:t>релігійних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поглядів</a:t>
            </a:r>
            <a:r>
              <a:rPr lang="ru-RU" dirty="0"/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348879"/>
            <a:ext cx="2259335" cy="1503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6506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60648"/>
            <a:ext cx="8136904" cy="6192688"/>
          </a:xfrm>
        </p:spPr>
        <p:txBody>
          <a:bodyPr>
            <a:noAutofit/>
          </a:bodyPr>
          <a:lstStyle/>
          <a:p>
            <a:r>
              <a:rPr lang="ru-RU" sz="1600" dirty="0" err="1"/>
              <a:t>Поштовхом</a:t>
            </a:r>
            <a:r>
              <a:rPr lang="ru-RU" sz="1600" dirty="0"/>
              <a:t> до </a:t>
            </a:r>
            <a:r>
              <a:rPr lang="ru-RU" sz="1600" dirty="0" err="1"/>
              <a:t>створення</a:t>
            </a:r>
            <a:r>
              <a:rPr lang="ru-RU" sz="1600" dirty="0"/>
              <a:t> </a:t>
            </a:r>
            <a:r>
              <a:rPr lang="ru-RU" sz="1600" dirty="0" err="1"/>
              <a:t>такої</a:t>
            </a:r>
            <a:r>
              <a:rPr lang="ru-RU" sz="1600" dirty="0"/>
              <a:t> </a:t>
            </a:r>
            <a:r>
              <a:rPr lang="ru-RU" sz="1600" dirty="0" err="1"/>
              <a:t>організації</a:t>
            </a:r>
            <a:r>
              <a:rPr lang="ru-RU" sz="1600" dirty="0"/>
              <a:t> послужили </a:t>
            </a:r>
            <a:r>
              <a:rPr lang="ru-RU" sz="1600" dirty="0" err="1" smtClean="0"/>
              <a:t>враження</a:t>
            </a:r>
            <a:r>
              <a:rPr lang="ru-RU" sz="1600" dirty="0" smtClean="0"/>
              <a:t> </a:t>
            </a:r>
            <a:r>
              <a:rPr lang="ru-RU" sz="1600" dirty="0"/>
              <a:t>молодого </a:t>
            </a:r>
            <a:r>
              <a:rPr lang="ru-RU" sz="1600" dirty="0" err="1"/>
              <a:t>швейцарця</a:t>
            </a:r>
            <a:r>
              <a:rPr lang="ru-RU" sz="1600" dirty="0"/>
              <a:t> </a:t>
            </a:r>
            <a:r>
              <a:rPr lang="ru-RU" sz="1600" dirty="0" err="1"/>
              <a:t>А.Дюнана</a:t>
            </a:r>
            <a:r>
              <a:rPr lang="ru-RU" sz="1600" dirty="0"/>
              <a:t>, </a:t>
            </a:r>
            <a:r>
              <a:rPr lang="ru-RU" sz="1600" dirty="0" err="1"/>
              <a:t>який</a:t>
            </a:r>
            <a:r>
              <a:rPr lang="ru-RU" sz="1600" dirty="0"/>
              <a:t> </a:t>
            </a:r>
            <a:r>
              <a:rPr lang="ru-RU" sz="1600" dirty="0" err="1"/>
              <a:t>опинився</a:t>
            </a:r>
            <a:r>
              <a:rPr lang="ru-RU" sz="1600" dirty="0"/>
              <a:t> </a:t>
            </a:r>
            <a:r>
              <a:rPr lang="ru-RU" sz="1600" dirty="0" smtClean="0"/>
              <a:t>в </a:t>
            </a:r>
            <a:r>
              <a:rPr lang="ru-RU" sz="1600" dirty="0" err="1"/>
              <a:t>числі</a:t>
            </a:r>
            <a:r>
              <a:rPr lang="ru-RU" sz="1600" dirty="0"/>
              <a:t> </a:t>
            </a:r>
            <a:r>
              <a:rPr lang="ru-RU" sz="1600" dirty="0" err="1"/>
              <a:t>нейтральних</a:t>
            </a:r>
            <a:r>
              <a:rPr lang="ru-RU" sz="1600" dirty="0"/>
              <a:t> </a:t>
            </a:r>
            <a:r>
              <a:rPr lang="ru-RU" sz="1600" dirty="0" err="1"/>
              <a:t>очевидців</a:t>
            </a:r>
            <a:r>
              <a:rPr lang="ru-RU" sz="1600" dirty="0"/>
              <a:t> </a:t>
            </a:r>
            <a:r>
              <a:rPr lang="ru-RU" sz="1600" dirty="0" err="1"/>
              <a:t>битви</a:t>
            </a:r>
            <a:r>
              <a:rPr lang="ru-RU" sz="1600" dirty="0"/>
              <a:t> при </a:t>
            </a:r>
            <a:r>
              <a:rPr lang="ru-RU" sz="1600" dirty="0" err="1"/>
              <a:t>Сольферіно</a:t>
            </a:r>
            <a:r>
              <a:rPr lang="ru-RU" sz="1600" dirty="0"/>
              <a:t> в </a:t>
            </a:r>
            <a:r>
              <a:rPr lang="ru-RU" sz="1600" dirty="0" err="1"/>
              <a:t>Італії</a:t>
            </a:r>
            <a:r>
              <a:rPr lang="ru-RU" sz="1600" dirty="0"/>
              <a:t> </a:t>
            </a:r>
            <a:r>
              <a:rPr lang="ru-RU" sz="1600" dirty="0" smtClean="0"/>
              <a:t>24червня </a:t>
            </a:r>
            <a:r>
              <a:rPr lang="ru-RU" sz="1600" dirty="0"/>
              <a:t>1859. До </a:t>
            </a:r>
            <a:r>
              <a:rPr lang="ru-RU" sz="1600" dirty="0" err="1"/>
              <a:t>кінця</a:t>
            </a:r>
            <a:r>
              <a:rPr lang="ru-RU" sz="1600" dirty="0"/>
              <a:t> дня на </a:t>
            </a:r>
            <a:r>
              <a:rPr lang="ru-RU" sz="1600" dirty="0" err="1"/>
              <a:t>полі</a:t>
            </a:r>
            <a:r>
              <a:rPr lang="ru-RU" sz="1600" dirty="0"/>
              <a:t> </a:t>
            </a:r>
            <a:r>
              <a:rPr lang="ru-RU" sz="1600" dirty="0" err="1"/>
              <a:t>битви</a:t>
            </a:r>
            <a:r>
              <a:rPr lang="ru-RU" sz="1600" dirty="0"/>
              <a:t> </a:t>
            </a:r>
            <a:r>
              <a:rPr lang="ru-RU" sz="1600" dirty="0" err="1"/>
              <a:t>залишилося</a:t>
            </a:r>
            <a:r>
              <a:rPr lang="ru-RU" sz="1600" dirty="0"/>
              <a:t> </a:t>
            </a:r>
            <a:r>
              <a:rPr lang="ru-RU" sz="1600" dirty="0" err="1"/>
              <a:t>бл</a:t>
            </a:r>
            <a:r>
              <a:rPr lang="ru-RU" sz="1600" dirty="0"/>
              <a:t>. </a:t>
            </a:r>
            <a:r>
              <a:rPr lang="ru-RU" sz="1600" dirty="0" smtClean="0"/>
              <a:t>40000 </a:t>
            </a:r>
            <a:r>
              <a:rPr lang="ru-RU" sz="1600" dirty="0" err="1"/>
              <a:t>мертвих</a:t>
            </a:r>
            <a:r>
              <a:rPr lang="ru-RU" sz="1600" dirty="0"/>
              <a:t> і </a:t>
            </a:r>
            <a:r>
              <a:rPr lang="ru-RU" sz="1600" dirty="0" err="1"/>
              <a:t>поранених</a:t>
            </a:r>
            <a:r>
              <a:rPr lang="ru-RU" sz="1600" dirty="0"/>
              <a:t>. </a:t>
            </a:r>
            <a:r>
              <a:rPr lang="ru-RU" sz="1600" dirty="0" err="1"/>
              <a:t>Жахнувшись</a:t>
            </a:r>
            <a:r>
              <a:rPr lang="ru-RU" sz="1600" dirty="0"/>
              <a:t> </a:t>
            </a:r>
            <a:r>
              <a:rPr lang="ru-RU" sz="1600" dirty="0" err="1"/>
              <a:t>страждань</a:t>
            </a:r>
            <a:r>
              <a:rPr lang="ru-RU" sz="1600" dirty="0"/>
              <a:t> людей</a:t>
            </a:r>
            <a:r>
              <a:rPr lang="ru-RU" sz="1600" dirty="0" smtClean="0"/>
              <a:t>, </a:t>
            </a:r>
            <a:r>
              <a:rPr lang="ru-RU" sz="1600" dirty="0"/>
              <a:t>на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ніхто</a:t>
            </a:r>
            <a:r>
              <a:rPr lang="ru-RU" sz="1600" dirty="0"/>
              <a:t> не </a:t>
            </a:r>
            <a:r>
              <a:rPr lang="ru-RU" sz="1600" dirty="0" err="1"/>
              <a:t>звертав</a:t>
            </a:r>
            <a:r>
              <a:rPr lang="ru-RU" sz="1600" dirty="0"/>
              <a:t> </a:t>
            </a:r>
            <a:r>
              <a:rPr lang="ru-RU" sz="1600" dirty="0" err="1"/>
              <a:t>уваги</a:t>
            </a:r>
            <a:r>
              <a:rPr lang="ru-RU" sz="1600" dirty="0"/>
              <a:t>, </a:t>
            </a:r>
            <a:r>
              <a:rPr lang="ru-RU" sz="1600" dirty="0" err="1"/>
              <a:t>Дюнан</a:t>
            </a:r>
            <a:r>
              <a:rPr lang="ru-RU" sz="1600" dirty="0"/>
              <a:t> </a:t>
            </a:r>
            <a:r>
              <a:rPr lang="ru-RU" sz="1600" dirty="0" err="1"/>
              <a:t>організував</a:t>
            </a:r>
            <a:r>
              <a:rPr lang="ru-RU" sz="1600" dirty="0"/>
              <a:t> </a:t>
            </a:r>
            <a:r>
              <a:rPr lang="ru-RU" sz="1600" dirty="0" err="1" smtClean="0"/>
              <a:t>групу</a:t>
            </a:r>
            <a:r>
              <a:rPr lang="ru-RU" sz="1600" dirty="0" smtClean="0"/>
              <a:t> </a:t>
            </a:r>
            <a:r>
              <a:rPr lang="ru-RU" sz="1600" dirty="0" err="1"/>
              <a:t>допомоги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складалася</a:t>
            </a:r>
            <a:r>
              <a:rPr lang="ru-RU" sz="1600" dirty="0"/>
              <a:t> з </a:t>
            </a:r>
            <a:r>
              <a:rPr lang="ru-RU" sz="1600" dirty="0" err="1"/>
              <a:t>добровольців</a:t>
            </a:r>
            <a:r>
              <a:rPr lang="ru-RU" sz="1600" dirty="0"/>
              <a:t>. Вони </a:t>
            </a:r>
            <a:r>
              <a:rPr lang="ru-RU" sz="1600" dirty="0" err="1" smtClean="0"/>
              <a:t>закуповували</a:t>
            </a:r>
            <a:r>
              <a:rPr lang="ru-RU" sz="1600" dirty="0" smtClean="0"/>
              <a:t> </a:t>
            </a:r>
            <a:r>
              <a:rPr lang="ru-RU" sz="1600" dirty="0"/>
              <a:t>все </a:t>
            </a:r>
            <a:r>
              <a:rPr lang="ru-RU" sz="1600" dirty="0" err="1"/>
              <a:t>необхідне</a:t>
            </a:r>
            <a:r>
              <a:rPr lang="ru-RU" sz="1600" dirty="0"/>
              <a:t>, </a:t>
            </a:r>
            <a:r>
              <a:rPr lang="ru-RU" sz="1600" dirty="0" err="1"/>
              <a:t>розміщували</a:t>
            </a:r>
            <a:r>
              <a:rPr lang="ru-RU" sz="1600" dirty="0"/>
              <a:t> </a:t>
            </a:r>
            <a:r>
              <a:rPr lang="ru-RU" sz="1600" dirty="0" err="1" smtClean="0"/>
              <a:t>поранених</a:t>
            </a:r>
            <a:r>
              <a:rPr lang="ru-RU" sz="1600" dirty="0" smtClean="0"/>
              <a:t> </a:t>
            </a:r>
            <a:r>
              <a:rPr lang="ru-RU" sz="1600" dirty="0"/>
              <a:t>і </a:t>
            </a:r>
            <a:r>
              <a:rPr lang="ru-RU" sz="1600" dirty="0" err="1" smtClean="0"/>
              <a:t>доглядали</a:t>
            </a:r>
            <a:r>
              <a:rPr lang="ru-RU" sz="1600" dirty="0" smtClean="0"/>
              <a:t> </a:t>
            </a:r>
            <a:r>
              <a:rPr lang="ru-RU" sz="1600" dirty="0"/>
              <a:t>за </a:t>
            </a:r>
            <a:r>
              <a:rPr lang="ru-RU" sz="1600" dirty="0" smtClean="0"/>
              <a:t>ними</a:t>
            </a:r>
          </a:p>
          <a:p>
            <a:endParaRPr lang="ru-RU" sz="1600" dirty="0"/>
          </a:p>
          <a:p>
            <a:r>
              <a:rPr lang="ru-RU" sz="1600" dirty="0" smtClean="0"/>
              <a:t>Повернувшись </a:t>
            </a:r>
            <a:r>
              <a:rPr lang="ru-RU" sz="1600" dirty="0"/>
              <a:t>до </a:t>
            </a:r>
            <a:r>
              <a:rPr lang="ru-RU" sz="1600" dirty="0" err="1"/>
              <a:t>Швейцарії</a:t>
            </a:r>
            <a:r>
              <a:rPr lang="ru-RU" sz="1600" dirty="0"/>
              <a:t>, </a:t>
            </a:r>
            <a:r>
              <a:rPr lang="ru-RU" sz="1600" dirty="0" err="1"/>
              <a:t>Анрі</a:t>
            </a:r>
            <a:r>
              <a:rPr lang="ru-RU" sz="1600" dirty="0"/>
              <a:t> </a:t>
            </a:r>
            <a:r>
              <a:rPr lang="ru-RU" sz="1600" dirty="0" err="1"/>
              <a:t>Дюнан</a:t>
            </a:r>
            <a:r>
              <a:rPr lang="ru-RU" sz="1600" dirty="0"/>
              <a:t> не </a:t>
            </a:r>
            <a:r>
              <a:rPr lang="ru-RU" sz="1600" dirty="0" err="1"/>
              <a:t>міг</a:t>
            </a:r>
            <a:r>
              <a:rPr lang="ru-RU" sz="1600" dirty="0"/>
              <a:t> </a:t>
            </a:r>
            <a:r>
              <a:rPr lang="ru-RU" sz="1600" dirty="0" err="1"/>
              <a:t>стерти</a:t>
            </a:r>
            <a:r>
              <a:rPr lang="ru-RU" sz="1600" dirty="0"/>
              <a:t> з </a:t>
            </a:r>
            <a:r>
              <a:rPr lang="ru-RU" sz="1600" dirty="0" err="1"/>
              <a:t>пам'яті</a:t>
            </a:r>
            <a:r>
              <a:rPr lang="ru-RU" sz="1600" dirty="0"/>
              <a:t> </a:t>
            </a:r>
            <a:r>
              <a:rPr lang="ru-RU" sz="1600" dirty="0" err="1"/>
              <a:t>цю</a:t>
            </a:r>
            <a:r>
              <a:rPr lang="ru-RU" sz="1600" dirty="0"/>
              <a:t> </a:t>
            </a:r>
            <a:r>
              <a:rPr lang="ru-RU" sz="1600" dirty="0" err="1"/>
              <a:t>страхітливу</a:t>
            </a:r>
            <a:r>
              <a:rPr lang="ru-RU" sz="1600" dirty="0"/>
              <a:t> картину. </a:t>
            </a:r>
            <a:r>
              <a:rPr lang="ru-RU" sz="1600" dirty="0" err="1"/>
              <a:t>Він</a:t>
            </a:r>
            <a:r>
              <a:rPr lang="ru-RU" sz="1600" dirty="0"/>
              <a:t> </a:t>
            </a:r>
            <a:r>
              <a:rPr lang="ru-RU" sz="1600" dirty="0" err="1"/>
              <a:t>узявся</a:t>
            </a:r>
            <a:r>
              <a:rPr lang="ru-RU" sz="1600" dirty="0"/>
              <a:t> за перо, </a:t>
            </a:r>
            <a:r>
              <a:rPr lang="ru-RU" sz="1600" dirty="0" err="1"/>
              <a:t>щоб</a:t>
            </a:r>
            <a:r>
              <a:rPr lang="ru-RU" sz="1600" dirty="0"/>
              <a:t> </a:t>
            </a:r>
            <a:r>
              <a:rPr lang="ru-RU" sz="1600" dirty="0" err="1"/>
              <a:t>розповісти</a:t>
            </a:r>
            <a:r>
              <a:rPr lang="ru-RU" sz="1600" dirty="0"/>
              <a:t> </a:t>
            </a:r>
            <a:r>
              <a:rPr lang="ru-RU" sz="1600" dirty="0" err="1"/>
              <a:t>світові</a:t>
            </a:r>
            <a:r>
              <a:rPr lang="ru-RU" sz="1600" dirty="0"/>
              <a:t> про </a:t>
            </a:r>
            <a:r>
              <a:rPr lang="ru-RU" sz="1600" dirty="0" err="1"/>
              <a:t>цю</a:t>
            </a:r>
            <a:r>
              <a:rPr lang="ru-RU" sz="1600" dirty="0"/>
              <a:t> </a:t>
            </a:r>
            <a:r>
              <a:rPr lang="ru-RU" sz="1600" dirty="0" err="1"/>
              <a:t>драмі</a:t>
            </a:r>
            <a:r>
              <a:rPr lang="ru-RU" sz="1600" dirty="0"/>
              <a:t> </a:t>
            </a:r>
            <a:r>
              <a:rPr lang="ru-RU" sz="1600" dirty="0" err="1"/>
              <a:t>війни</a:t>
            </a:r>
            <a:r>
              <a:rPr lang="ru-RU" sz="1600" dirty="0"/>
              <a:t>, так </a:t>
            </a:r>
            <a:r>
              <a:rPr lang="ru-RU" sz="1600" dirty="0" err="1"/>
              <a:t>багато</a:t>
            </a:r>
            <a:r>
              <a:rPr lang="ru-RU" sz="1600" dirty="0"/>
              <a:t> раз </a:t>
            </a:r>
            <a:r>
              <a:rPr lang="ru-RU" sz="1600" dirty="0" err="1"/>
              <a:t>повторювалася</a:t>
            </a:r>
            <a:r>
              <a:rPr lang="ru-RU" sz="1600" dirty="0"/>
              <a:t>. У 1862 </a:t>
            </a:r>
            <a:r>
              <a:rPr lang="ru-RU" sz="1600" dirty="0" err="1"/>
              <a:t>році</a:t>
            </a:r>
            <a:r>
              <a:rPr lang="ru-RU" sz="1600" dirty="0"/>
              <a:t> </a:t>
            </a:r>
            <a:r>
              <a:rPr lang="ru-RU" sz="1600" dirty="0" err="1"/>
              <a:t>була</a:t>
            </a:r>
            <a:r>
              <a:rPr lang="ru-RU" sz="1600" dirty="0"/>
              <a:t> </a:t>
            </a:r>
            <a:r>
              <a:rPr lang="ru-RU" sz="1600" dirty="0" err="1"/>
              <a:t>закінчена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книга "</a:t>
            </a:r>
            <a:r>
              <a:rPr lang="ru-RU" sz="1600" dirty="0" err="1"/>
              <a:t>Спогад</a:t>
            </a:r>
            <a:r>
              <a:rPr lang="ru-RU" sz="1600" dirty="0"/>
              <a:t> про </a:t>
            </a:r>
            <a:r>
              <a:rPr lang="ru-RU" sz="1600" dirty="0" err="1"/>
              <a:t>Сольферіно</a:t>
            </a:r>
            <a:r>
              <a:rPr lang="ru-RU" sz="1600" dirty="0"/>
              <a:t>". Як </a:t>
            </a:r>
            <a:r>
              <a:rPr lang="ru-RU" sz="1600" dirty="0" err="1"/>
              <a:t>тільки</a:t>
            </a:r>
            <a:r>
              <a:rPr lang="ru-RU" sz="1600" dirty="0"/>
              <a:t> книга, </a:t>
            </a:r>
            <a:r>
              <a:rPr lang="ru-RU" sz="1600" dirty="0" err="1"/>
              <a:t>надрукована</a:t>
            </a:r>
            <a:r>
              <a:rPr lang="ru-RU" sz="1600" dirty="0"/>
              <a:t> на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власні</a:t>
            </a:r>
            <a:r>
              <a:rPr lang="ru-RU" sz="1600" dirty="0"/>
              <a:t> </a:t>
            </a:r>
            <a:r>
              <a:rPr lang="ru-RU" sz="1600" dirty="0" err="1"/>
              <a:t>гроші</a:t>
            </a:r>
            <a:r>
              <a:rPr lang="ru-RU" sz="1600" dirty="0"/>
              <a:t>, </a:t>
            </a:r>
            <a:r>
              <a:rPr lang="ru-RU" sz="1600" dirty="0" err="1"/>
              <a:t>вийшла</a:t>
            </a:r>
            <a:r>
              <a:rPr lang="ru-RU" sz="1600" dirty="0"/>
              <a:t> з </a:t>
            </a:r>
            <a:r>
              <a:rPr lang="ru-RU" sz="1600" dirty="0" err="1"/>
              <a:t>друку</a:t>
            </a:r>
            <a:r>
              <a:rPr lang="ru-RU" sz="1600" dirty="0"/>
              <a:t>, </a:t>
            </a:r>
            <a:r>
              <a:rPr lang="ru-RU" sz="1600" dirty="0" err="1"/>
              <a:t>Дюнан</a:t>
            </a:r>
            <a:r>
              <a:rPr lang="ru-RU" sz="1600" dirty="0"/>
              <a:t> </a:t>
            </a:r>
            <a:r>
              <a:rPr lang="ru-RU" sz="1600" dirty="0" err="1"/>
              <a:t>розіслав</a:t>
            </a:r>
            <a:r>
              <a:rPr lang="ru-RU" sz="1600" dirty="0"/>
              <a:t> </a:t>
            </a:r>
            <a:r>
              <a:rPr lang="ru-RU" sz="1600" dirty="0" err="1"/>
              <a:t>її</a:t>
            </a:r>
            <a:r>
              <a:rPr lang="ru-RU" sz="1600" dirty="0"/>
              <a:t> </a:t>
            </a:r>
            <a:r>
              <a:rPr lang="ru-RU" sz="1600" dirty="0" err="1"/>
              <a:t>європейським</a:t>
            </a:r>
            <a:r>
              <a:rPr lang="ru-RU" sz="1600" dirty="0"/>
              <a:t> монархам того часу, </a:t>
            </a:r>
            <a:r>
              <a:rPr lang="ru-RU" sz="1600" dirty="0" err="1"/>
              <a:t>політичним</a:t>
            </a:r>
            <a:r>
              <a:rPr lang="ru-RU" sz="1600" dirty="0"/>
              <a:t> </a:t>
            </a:r>
            <a:r>
              <a:rPr lang="ru-RU" sz="1600" dirty="0" err="1"/>
              <a:t>діячам</a:t>
            </a:r>
            <a:r>
              <a:rPr lang="ru-RU" sz="1600" dirty="0"/>
              <a:t>, </a:t>
            </a:r>
            <a:r>
              <a:rPr lang="ru-RU" sz="1600" dirty="0" err="1"/>
              <a:t>військовим</a:t>
            </a:r>
            <a:r>
              <a:rPr lang="ru-RU" sz="1600" dirty="0"/>
              <a:t>, </a:t>
            </a:r>
            <a:r>
              <a:rPr lang="ru-RU" sz="1600" dirty="0" err="1"/>
              <a:t>філантропам</a:t>
            </a:r>
            <a:r>
              <a:rPr lang="ru-RU" sz="1600" dirty="0"/>
              <a:t>, </a:t>
            </a:r>
            <a:r>
              <a:rPr lang="ru-RU" sz="1600" dirty="0" err="1"/>
              <a:t>друзям</a:t>
            </a:r>
            <a:r>
              <a:rPr lang="ru-RU" sz="1600" dirty="0"/>
              <a:t>. </a:t>
            </a:r>
            <a:r>
              <a:rPr lang="ru-RU" sz="1600" dirty="0" err="1"/>
              <a:t>Успіх</a:t>
            </a:r>
            <a:r>
              <a:rPr lang="ru-RU" sz="1600" dirty="0"/>
              <a:t> </a:t>
            </a:r>
            <a:r>
              <a:rPr lang="ru-RU" sz="1600" dirty="0" err="1"/>
              <a:t>виявився</a:t>
            </a:r>
            <a:r>
              <a:rPr lang="ru-RU" sz="1600" dirty="0"/>
              <a:t> </a:t>
            </a:r>
            <a:r>
              <a:rPr lang="ru-RU" sz="1600" dirty="0" err="1"/>
              <a:t>миттєвим</a:t>
            </a:r>
            <a:r>
              <a:rPr lang="ru-RU" sz="1600" dirty="0"/>
              <a:t> і </a:t>
            </a:r>
            <a:r>
              <a:rPr lang="ru-RU" sz="1600" dirty="0" err="1"/>
              <a:t>перевершив</a:t>
            </a:r>
            <a:r>
              <a:rPr lang="ru-RU" sz="1600" dirty="0"/>
              <a:t> </a:t>
            </a:r>
            <a:r>
              <a:rPr lang="ru-RU" sz="1600" dirty="0" err="1"/>
              <a:t>всі</a:t>
            </a:r>
            <a:r>
              <a:rPr lang="ru-RU" sz="1600" dirty="0"/>
              <a:t> </a:t>
            </a:r>
            <a:r>
              <a:rPr lang="ru-RU" sz="1600" dirty="0" err="1"/>
              <a:t>очікування</a:t>
            </a:r>
            <a:r>
              <a:rPr lang="ru-RU" sz="1600" dirty="0"/>
              <a:t>. Книга сильно </a:t>
            </a:r>
            <a:r>
              <a:rPr lang="ru-RU" sz="1600" dirty="0" err="1"/>
              <a:t>схвилювала</a:t>
            </a:r>
            <a:r>
              <a:rPr lang="ru-RU" sz="1600" dirty="0"/>
              <a:t> </a:t>
            </a:r>
            <a:r>
              <a:rPr lang="ru-RU" sz="1600" dirty="0" err="1"/>
              <a:t>Європу</a:t>
            </a:r>
            <a:r>
              <a:rPr lang="ru-RU" sz="1600" dirty="0"/>
              <a:t>, так як </a:t>
            </a:r>
            <a:r>
              <a:rPr lang="ru-RU" sz="1600" dirty="0" err="1"/>
              <a:t>багатьом</a:t>
            </a:r>
            <a:r>
              <a:rPr lang="ru-RU" sz="1600" dirty="0"/>
              <a:t> </a:t>
            </a:r>
            <a:r>
              <a:rPr lang="ru-RU" sz="1600" dirty="0" err="1"/>
              <a:t>була</a:t>
            </a:r>
            <a:r>
              <a:rPr lang="ru-RU" sz="1600" dirty="0"/>
              <a:t> </a:t>
            </a:r>
            <a:r>
              <a:rPr lang="ru-RU" sz="1600" dirty="0" err="1"/>
              <a:t>невідома</a:t>
            </a:r>
            <a:r>
              <a:rPr lang="ru-RU" sz="1600" dirty="0"/>
              <a:t> </a:t>
            </a:r>
            <a:r>
              <a:rPr lang="ru-RU" sz="1600" dirty="0" err="1"/>
              <a:t>жорстока</a:t>
            </a:r>
            <a:r>
              <a:rPr lang="ru-RU" sz="1600" dirty="0"/>
              <a:t> </a:t>
            </a:r>
            <a:r>
              <a:rPr lang="ru-RU" sz="1600" dirty="0" err="1"/>
              <a:t>реальність</a:t>
            </a:r>
            <a:r>
              <a:rPr lang="ru-RU" sz="1600" dirty="0"/>
              <a:t> </a:t>
            </a:r>
            <a:r>
              <a:rPr lang="ru-RU" sz="1600" dirty="0" err="1"/>
              <a:t>полів</a:t>
            </a:r>
            <a:r>
              <a:rPr lang="ru-RU" sz="1600" dirty="0"/>
              <a:t> </a:t>
            </a:r>
            <a:r>
              <a:rPr lang="ru-RU" sz="1600" dirty="0" err="1" smtClean="0"/>
              <a:t>битв.У</a:t>
            </a:r>
            <a:r>
              <a:rPr lang="ru-RU" sz="1600" dirty="0" smtClean="0"/>
              <a:t> </a:t>
            </a:r>
            <a:r>
              <a:rPr lang="ru-RU" sz="1600" dirty="0" err="1"/>
              <a:t>ті</a:t>
            </a:r>
            <a:r>
              <a:rPr lang="ru-RU" sz="1600" dirty="0"/>
              <a:t> </a:t>
            </a:r>
            <a:r>
              <a:rPr lang="ru-RU" sz="1600" dirty="0" err="1"/>
              <a:t>часи</a:t>
            </a:r>
            <a:r>
              <a:rPr lang="ru-RU" sz="1600" dirty="0"/>
              <a:t> в </a:t>
            </a:r>
            <a:r>
              <a:rPr lang="ru-RU" sz="1600" dirty="0" err="1"/>
              <a:t>Женеві</a:t>
            </a:r>
            <a:r>
              <a:rPr lang="ru-RU" sz="1600" dirty="0"/>
              <a:t> </a:t>
            </a:r>
            <a:r>
              <a:rPr lang="ru-RU" sz="1600" dirty="0" err="1"/>
              <a:t>існувало</a:t>
            </a:r>
            <a:r>
              <a:rPr lang="ru-RU" sz="1600" dirty="0"/>
              <a:t> </a:t>
            </a:r>
            <a:r>
              <a:rPr lang="ru-RU" sz="1600" dirty="0" err="1"/>
              <a:t>Благодійне</a:t>
            </a:r>
            <a:r>
              <a:rPr lang="ru-RU" sz="1600" dirty="0"/>
              <a:t> </a:t>
            </a:r>
            <a:r>
              <a:rPr lang="ru-RU" sz="1600" dirty="0" err="1"/>
              <a:t>товариство</a:t>
            </a:r>
            <a:r>
              <a:rPr lang="ru-RU" sz="1600" dirty="0"/>
              <a:t>, президентом </a:t>
            </a:r>
            <a:r>
              <a:rPr lang="ru-RU" sz="1600" dirty="0" err="1"/>
              <a:t>якого</a:t>
            </a:r>
            <a:r>
              <a:rPr lang="ru-RU" sz="1600" dirty="0"/>
              <a:t> </a:t>
            </a:r>
            <a:r>
              <a:rPr lang="ru-RU" sz="1600" dirty="0" err="1"/>
              <a:t>був</a:t>
            </a:r>
            <a:r>
              <a:rPr lang="ru-RU" sz="1600" dirty="0"/>
              <a:t> адвокат Густав </a:t>
            </a:r>
            <a:r>
              <a:rPr lang="ru-RU" sz="1600" dirty="0" err="1"/>
              <a:t>Муанье</a:t>
            </a:r>
            <a:r>
              <a:rPr lang="ru-RU" sz="1600" dirty="0"/>
              <a:t>. "Книга </a:t>
            </a:r>
            <a:r>
              <a:rPr lang="ru-RU" sz="1600" dirty="0" err="1"/>
              <a:t>Спогад</a:t>
            </a:r>
            <a:r>
              <a:rPr lang="ru-RU" sz="1600" dirty="0"/>
              <a:t> про </a:t>
            </a:r>
            <a:r>
              <a:rPr lang="ru-RU" sz="1600" dirty="0" err="1"/>
              <a:t>Сольферіно</a:t>
            </a:r>
            <a:r>
              <a:rPr lang="ru-RU" sz="1600" dirty="0"/>
              <a:t> потрясла мене "- писав </a:t>
            </a:r>
            <a:r>
              <a:rPr lang="ru-RU" sz="1600" dirty="0" err="1"/>
              <a:t>він</a:t>
            </a:r>
            <a:r>
              <a:rPr lang="ru-RU" sz="1600" dirty="0"/>
              <a:t>. Будучи </a:t>
            </a:r>
            <a:r>
              <a:rPr lang="ru-RU" sz="1600" dirty="0" err="1"/>
              <a:t>людиною</a:t>
            </a:r>
            <a:r>
              <a:rPr lang="ru-RU" sz="1600" dirty="0"/>
              <a:t> </a:t>
            </a:r>
            <a:r>
              <a:rPr lang="ru-RU" sz="1600" dirty="0" err="1"/>
              <a:t>дії</a:t>
            </a:r>
            <a:r>
              <a:rPr lang="ru-RU" sz="1600" dirty="0"/>
              <a:t>, </a:t>
            </a:r>
            <a:r>
              <a:rPr lang="ru-RU" sz="1600" dirty="0" err="1"/>
              <a:t>Муанье</a:t>
            </a:r>
            <a:r>
              <a:rPr lang="ru-RU" sz="1600" dirty="0"/>
              <a:t> </a:t>
            </a:r>
            <a:r>
              <a:rPr lang="ru-RU" sz="1600" dirty="0" err="1"/>
              <a:t>запропонував</a:t>
            </a:r>
            <a:r>
              <a:rPr lang="ru-RU" sz="1600" dirty="0"/>
              <a:t> </a:t>
            </a:r>
            <a:r>
              <a:rPr lang="ru-RU" sz="1600" dirty="0" err="1"/>
              <a:t>Дюнану</a:t>
            </a:r>
            <a:r>
              <a:rPr lang="ru-RU" sz="1600" dirty="0"/>
              <a:t> </a:t>
            </a:r>
            <a:r>
              <a:rPr lang="ru-RU" sz="1600" dirty="0" err="1"/>
              <a:t>переговорити</a:t>
            </a:r>
            <a:r>
              <a:rPr lang="ru-RU" sz="1600" dirty="0"/>
              <a:t> про </a:t>
            </a:r>
            <a:r>
              <a:rPr lang="ru-RU" sz="1600" dirty="0" err="1"/>
              <a:t>цю</a:t>
            </a:r>
            <a:r>
              <a:rPr lang="ru-RU" sz="1600" dirty="0"/>
              <a:t> книгу з </a:t>
            </a:r>
            <a:r>
              <a:rPr lang="ru-RU" sz="1600" dirty="0" err="1"/>
              <a:t>іншими</a:t>
            </a:r>
            <a:r>
              <a:rPr lang="ru-RU" sz="1600" dirty="0"/>
              <a:t> членами </a:t>
            </a:r>
            <a:r>
              <a:rPr lang="ru-RU" sz="1600" dirty="0" err="1" smtClean="0"/>
              <a:t>Товариства.В</a:t>
            </a:r>
            <a:r>
              <a:rPr lang="ru-RU" sz="1600" dirty="0" smtClean="0"/>
              <a:t> </a:t>
            </a:r>
            <a:r>
              <a:rPr lang="ru-RU" sz="1600" dirty="0" err="1"/>
              <a:t>ході</a:t>
            </a:r>
            <a:r>
              <a:rPr lang="ru-RU" sz="1600" dirty="0"/>
              <a:t> </a:t>
            </a:r>
            <a:r>
              <a:rPr lang="ru-RU" sz="1600" dirty="0" err="1"/>
              <a:t>зустрічі</a:t>
            </a:r>
            <a:r>
              <a:rPr lang="ru-RU" sz="1600" dirty="0"/>
              <a:t> </a:t>
            </a:r>
            <a:r>
              <a:rPr lang="ru-RU" sz="1600" dirty="0" err="1"/>
              <a:t>була</a:t>
            </a:r>
            <a:r>
              <a:rPr lang="ru-RU" sz="1600" dirty="0"/>
              <a:t> створена </a:t>
            </a:r>
            <a:r>
              <a:rPr lang="ru-RU" sz="1600" dirty="0" err="1"/>
              <a:t>комісія</a:t>
            </a:r>
            <a:r>
              <a:rPr lang="ru-RU" sz="1600" dirty="0"/>
              <a:t> з </a:t>
            </a:r>
            <a:r>
              <a:rPr lang="ru-RU" sz="1600" dirty="0" err="1"/>
              <a:t>п'яти</a:t>
            </a:r>
            <a:r>
              <a:rPr lang="ru-RU" sz="1600" dirty="0"/>
              <a:t> </a:t>
            </a:r>
            <a:r>
              <a:rPr lang="ru-RU" sz="1600" dirty="0" err="1"/>
              <a:t>членів</a:t>
            </a:r>
            <a:r>
              <a:rPr lang="ru-RU" sz="1600" dirty="0"/>
              <a:t>. </a:t>
            </a:r>
            <a:r>
              <a:rPr lang="ru-RU" sz="1600" dirty="0" err="1"/>
              <a:t>Крім</a:t>
            </a:r>
            <a:r>
              <a:rPr lang="ru-RU" sz="1600" dirty="0"/>
              <a:t> самого </a:t>
            </a:r>
            <a:r>
              <a:rPr lang="ru-RU" sz="1600" dirty="0" err="1"/>
              <a:t>Анрі</a:t>
            </a:r>
            <a:r>
              <a:rPr lang="ru-RU" sz="1600" dirty="0"/>
              <a:t> </a:t>
            </a:r>
            <a:r>
              <a:rPr lang="ru-RU" sz="1600" dirty="0" err="1"/>
              <a:t>Дюнана</a:t>
            </a:r>
            <a:r>
              <a:rPr lang="ru-RU" sz="1600" dirty="0"/>
              <a:t> і Густава </a:t>
            </a:r>
            <a:r>
              <a:rPr lang="ru-RU" sz="1600" dirty="0" err="1"/>
              <a:t>Муанье</a:t>
            </a:r>
            <a:r>
              <a:rPr lang="ru-RU" sz="1600" dirty="0"/>
              <a:t> до </a:t>
            </a:r>
            <a:r>
              <a:rPr lang="ru-RU" sz="1600" dirty="0" err="1"/>
              <a:t>її</a:t>
            </a:r>
            <a:r>
              <a:rPr lang="ru-RU" sz="1600" dirty="0"/>
              <a:t> складу </a:t>
            </a:r>
            <a:r>
              <a:rPr lang="ru-RU" sz="1600" dirty="0" err="1"/>
              <a:t>увійшли</a:t>
            </a:r>
            <a:r>
              <a:rPr lang="ru-RU" sz="1600" dirty="0"/>
              <a:t> генерал </a:t>
            </a:r>
            <a:r>
              <a:rPr lang="ru-RU" sz="1600" dirty="0" err="1"/>
              <a:t>Гийом-анрі</a:t>
            </a:r>
            <a:r>
              <a:rPr lang="ru-RU" sz="1600" dirty="0"/>
              <a:t> </a:t>
            </a:r>
            <a:r>
              <a:rPr lang="ru-RU" sz="1600" dirty="0" err="1"/>
              <a:t>Дюфур</a:t>
            </a:r>
            <a:r>
              <a:rPr lang="ru-RU" sz="1600" dirty="0"/>
              <a:t> і доктора </a:t>
            </a:r>
            <a:r>
              <a:rPr lang="ru-RU" sz="1600" dirty="0" err="1"/>
              <a:t>Луї</a:t>
            </a:r>
            <a:r>
              <a:rPr lang="ru-RU" sz="1600" dirty="0"/>
              <a:t> </a:t>
            </a:r>
            <a:r>
              <a:rPr lang="ru-RU" sz="1600" dirty="0" err="1"/>
              <a:t>Аппія</a:t>
            </a:r>
            <a:r>
              <a:rPr lang="ru-RU" sz="1600" dirty="0"/>
              <a:t> і Теодор </a:t>
            </a:r>
            <a:r>
              <a:rPr lang="ru-RU" sz="1600" dirty="0" err="1"/>
              <a:t>Монуар</a:t>
            </a:r>
            <a:r>
              <a:rPr lang="ru-RU" sz="1600" dirty="0"/>
              <a:t> - </a:t>
            </a:r>
            <a:r>
              <a:rPr lang="ru-RU" sz="1600" dirty="0" err="1"/>
              <a:t>всі</a:t>
            </a:r>
            <a:r>
              <a:rPr lang="ru-RU" sz="1600" dirty="0"/>
              <a:t> </a:t>
            </a:r>
            <a:r>
              <a:rPr lang="ru-RU" sz="1600" dirty="0" err="1"/>
              <a:t>швейцарські</a:t>
            </a:r>
            <a:r>
              <a:rPr lang="ru-RU" sz="1600" dirty="0"/>
              <a:t> </a:t>
            </a:r>
            <a:r>
              <a:rPr lang="ru-RU" sz="1600" dirty="0" err="1"/>
              <a:t>громадяни</a:t>
            </a:r>
            <a:r>
              <a:rPr lang="ru-RU" sz="1600" dirty="0"/>
              <a:t>. </a:t>
            </a:r>
            <a:r>
              <a:rPr lang="ru-RU" sz="1600" dirty="0" err="1"/>
              <a:t>Комісія</a:t>
            </a:r>
            <a:r>
              <a:rPr lang="ru-RU" sz="1600" dirty="0"/>
              <a:t> </a:t>
            </a:r>
            <a:r>
              <a:rPr lang="ru-RU" sz="1600" dirty="0" err="1"/>
              <a:t>зібралася</a:t>
            </a:r>
            <a:r>
              <a:rPr lang="ru-RU" sz="1600" dirty="0"/>
              <a:t> </a:t>
            </a:r>
            <a:r>
              <a:rPr lang="ru-RU" sz="1600" dirty="0" err="1"/>
              <a:t>вперше</a:t>
            </a:r>
            <a:r>
              <a:rPr lang="ru-RU" sz="1600" dirty="0"/>
              <a:t> 17 лютого 1863 і назвала себе "</a:t>
            </a:r>
            <a:r>
              <a:rPr lang="ru-RU" sz="1600" dirty="0" err="1"/>
              <a:t>Міжнародним</a:t>
            </a:r>
            <a:r>
              <a:rPr lang="ru-RU" sz="1600" dirty="0"/>
              <a:t> </a:t>
            </a:r>
            <a:r>
              <a:rPr lang="ru-RU" sz="1600" dirty="0" err="1"/>
              <a:t>комітетом</a:t>
            </a:r>
            <a:r>
              <a:rPr lang="ru-RU" sz="1600" dirty="0"/>
              <a:t> </a:t>
            </a:r>
            <a:r>
              <a:rPr lang="ru-RU" sz="1600" dirty="0" err="1"/>
              <a:t>допомоги</a:t>
            </a:r>
            <a:r>
              <a:rPr lang="ru-RU" sz="1600" dirty="0"/>
              <a:t> </a:t>
            </a:r>
            <a:r>
              <a:rPr lang="ru-RU" sz="1600" dirty="0" err="1"/>
              <a:t>пораненим</a:t>
            </a:r>
            <a:r>
              <a:rPr lang="ru-RU" sz="1600" dirty="0"/>
              <a:t> ". [2, с. </a:t>
            </a:r>
            <a:r>
              <a:rPr lang="ru-RU" sz="1600" dirty="0" smtClean="0"/>
              <a:t>56]У </a:t>
            </a:r>
            <a:r>
              <a:rPr lang="ru-RU" sz="1600" dirty="0" err="1"/>
              <a:t>наступні</a:t>
            </a:r>
            <a:r>
              <a:rPr lang="ru-RU" sz="1600" dirty="0"/>
              <a:t> </a:t>
            </a:r>
            <a:r>
              <a:rPr lang="ru-RU" sz="1600" dirty="0" err="1"/>
              <a:t>місяці</a:t>
            </a:r>
            <a:r>
              <a:rPr lang="ru-RU" sz="1600" dirty="0"/>
              <a:t> </a:t>
            </a:r>
            <a:r>
              <a:rPr lang="ru-RU" sz="1600" dirty="0" err="1"/>
              <a:t>ці</a:t>
            </a:r>
            <a:r>
              <a:rPr lang="ru-RU" sz="1600" dirty="0"/>
              <a:t> </a:t>
            </a:r>
            <a:r>
              <a:rPr lang="ru-RU" sz="1600" dirty="0" err="1"/>
              <a:t>п'ять</a:t>
            </a:r>
            <a:r>
              <a:rPr lang="ru-RU" sz="1600" dirty="0"/>
              <a:t> </a:t>
            </a:r>
            <a:r>
              <a:rPr lang="ru-RU" sz="1600" dirty="0" err="1"/>
              <a:t>членів</a:t>
            </a:r>
            <a:r>
              <a:rPr lang="ru-RU" sz="1600" dirty="0"/>
              <a:t> </a:t>
            </a:r>
            <a:r>
              <a:rPr lang="ru-RU" sz="1600" dirty="0" err="1"/>
              <a:t>Комітету</a:t>
            </a:r>
            <a:r>
              <a:rPr lang="ru-RU" sz="1600" dirty="0"/>
              <a:t> вели </a:t>
            </a:r>
            <a:r>
              <a:rPr lang="ru-RU" sz="1600" dirty="0" err="1"/>
              <a:t>напружену</a:t>
            </a:r>
            <a:r>
              <a:rPr lang="ru-RU" sz="1600" dirty="0"/>
              <a:t> </a:t>
            </a:r>
            <a:r>
              <a:rPr lang="ru-RU" sz="1600" dirty="0" err="1"/>
              <a:t>діяльність</a:t>
            </a:r>
            <a:r>
              <a:rPr lang="ru-RU" sz="1600" dirty="0"/>
              <a:t>, в </a:t>
            </a:r>
            <a:r>
              <a:rPr lang="ru-RU" sz="1600" dirty="0" err="1"/>
              <a:t>результаті</a:t>
            </a:r>
            <a:r>
              <a:rPr lang="ru-RU" sz="1600" dirty="0"/>
              <a:t> </a:t>
            </a:r>
            <a:r>
              <a:rPr lang="ru-RU" sz="1600" dirty="0" err="1"/>
              <a:t>якої</a:t>
            </a:r>
            <a:r>
              <a:rPr lang="ru-RU" sz="1600" dirty="0"/>
              <a:t> в </a:t>
            </a:r>
            <a:r>
              <a:rPr lang="ru-RU" sz="1600" dirty="0" err="1"/>
              <a:t>жовтні</a:t>
            </a:r>
            <a:r>
              <a:rPr lang="ru-RU" sz="1600" dirty="0"/>
              <a:t> 1863 року в </a:t>
            </a:r>
            <a:r>
              <a:rPr lang="ru-RU" sz="1600" dirty="0" err="1"/>
              <a:t>Женеві</a:t>
            </a:r>
            <a:r>
              <a:rPr lang="ru-RU" sz="1600" dirty="0"/>
              <a:t> </a:t>
            </a:r>
            <a:r>
              <a:rPr lang="ru-RU" sz="1600" dirty="0" err="1"/>
              <a:t>відбулася</a:t>
            </a:r>
            <a:r>
              <a:rPr lang="ru-RU" sz="1600" dirty="0"/>
              <a:t> </a:t>
            </a:r>
            <a:r>
              <a:rPr lang="ru-RU" sz="1600" dirty="0" err="1"/>
              <a:t>міжнародна</a:t>
            </a:r>
            <a:r>
              <a:rPr lang="ru-RU" sz="1600" dirty="0"/>
              <a:t> </a:t>
            </a:r>
            <a:r>
              <a:rPr lang="ru-RU" sz="1600" dirty="0" err="1"/>
              <a:t>конференція</a:t>
            </a:r>
            <a:r>
              <a:rPr lang="ru-RU" sz="1600" dirty="0"/>
              <a:t>, в </a:t>
            </a:r>
            <a:r>
              <a:rPr lang="ru-RU" sz="1600" dirty="0" err="1"/>
              <a:t>якій</a:t>
            </a:r>
            <a:r>
              <a:rPr lang="ru-RU" sz="1600" dirty="0"/>
              <a:t> взяли участь </a:t>
            </a:r>
            <a:r>
              <a:rPr lang="ru-RU" sz="1600" dirty="0" err="1"/>
              <a:t>представники</a:t>
            </a:r>
            <a:r>
              <a:rPr lang="ru-RU" sz="1600" dirty="0"/>
              <a:t> </a:t>
            </a:r>
            <a:r>
              <a:rPr lang="ru-RU" sz="1600" dirty="0" err="1"/>
              <a:t>шістнадцяти</a:t>
            </a:r>
            <a:r>
              <a:rPr lang="ru-RU" sz="1600" dirty="0"/>
              <a:t> держав. З </a:t>
            </a:r>
            <a:r>
              <a:rPr lang="ru-RU" sz="1600" dirty="0" err="1"/>
              <a:t>цієї</a:t>
            </a:r>
            <a:r>
              <a:rPr lang="ru-RU" sz="1600" dirty="0"/>
              <a:t> </a:t>
            </a:r>
            <a:r>
              <a:rPr lang="ru-RU" sz="1600" dirty="0" err="1"/>
              <a:t>нагоди</a:t>
            </a:r>
            <a:r>
              <a:rPr lang="ru-RU" sz="1600" dirty="0"/>
              <a:t> </a:t>
            </a:r>
            <a:r>
              <a:rPr lang="ru-RU" sz="1600" dirty="0" err="1"/>
              <a:t>був</a:t>
            </a:r>
            <a:r>
              <a:rPr lang="ru-RU" sz="1600" dirty="0"/>
              <a:t> </a:t>
            </a:r>
            <a:r>
              <a:rPr lang="ru-RU" sz="1600" dirty="0" err="1"/>
              <a:t>обраний</a:t>
            </a:r>
            <a:r>
              <a:rPr lang="ru-RU" sz="1600" dirty="0"/>
              <a:t> </a:t>
            </a:r>
            <a:r>
              <a:rPr lang="ru-RU" sz="1600" dirty="0" err="1"/>
              <a:t>відмітний</a:t>
            </a:r>
            <a:r>
              <a:rPr lang="ru-RU" sz="1600" dirty="0"/>
              <a:t> знак - </a:t>
            </a:r>
            <a:r>
              <a:rPr lang="ru-RU" sz="1600" dirty="0" err="1"/>
              <a:t>червоний</a:t>
            </a:r>
            <a:r>
              <a:rPr lang="ru-RU" sz="1600" dirty="0"/>
              <a:t> </a:t>
            </a:r>
            <a:r>
              <a:rPr lang="ru-RU" sz="1600" dirty="0" err="1"/>
              <a:t>хрест</a:t>
            </a:r>
            <a:r>
              <a:rPr lang="ru-RU" sz="1600" dirty="0"/>
              <a:t> на </a:t>
            </a:r>
            <a:r>
              <a:rPr lang="ru-RU" sz="1600" dirty="0" err="1"/>
              <a:t>білому</a:t>
            </a:r>
            <a:r>
              <a:rPr lang="ru-RU" sz="1600" dirty="0"/>
              <a:t> </a:t>
            </a:r>
            <a:r>
              <a:rPr lang="ru-RU" sz="1600" dirty="0" err="1"/>
              <a:t>фоні</a:t>
            </a:r>
            <a:r>
              <a:rPr lang="ru-RU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8555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1143000"/>
          </a:xfrm>
        </p:spPr>
        <p:txBody>
          <a:bodyPr/>
          <a:lstStyle/>
          <a:p>
            <a:r>
              <a:rPr lang="uk-UA" dirty="0" smtClean="0"/>
              <a:t>            </a:t>
            </a:r>
            <a:r>
              <a:rPr lang="uk-UA" sz="4400" dirty="0" smtClean="0"/>
              <a:t>Відмітний знак</a:t>
            </a:r>
            <a:endParaRPr lang="ru-RU" sz="4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603439"/>
            <a:ext cx="5292588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052736"/>
            <a:ext cx="7498080" cy="480060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Знак </a:t>
            </a:r>
            <a:r>
              <a:rPr lang="ru-RU" dirty="0" err="1"/>
              <a:t>мав</a:t>
            </a:r>
            <a:r>
              <a:rPr lang="ru-RU" dirty="0"/>
              <a:t> на </a:t>
            </a:r>
            <a:r>
              <a:rPr lang="ru-RU" dirty="0" err="1"/>
              <a:t>меті</a:t>
            </a:r>
            <a:r>
              <a:rPr lang="ru-RU" dirty="0"/>
              <a:t> </a:t>
            </a:r>
            <a:r>
              <a:rPr lang="ru-RU" dirty="0" err="1"/>
              <a:t>виділяти</a:t>
            </a:r>
            <a:r>
              <a:rPr lang="ru-RU" dirty="0"/>
              <a:t>, а </a:t>
            </a:r>
            <a:r>
              <a:rPr lang="ru-RU" dirty="0" err="1"/>
              <a:t>отже</a:t>
            </a:r>
            <a:r>
              <a:rPr lang="ru-RU" dirty="0"/>
              <a:t>, і </a:t>
            </a:r>
            <a:r>
              <a:rPr lang="ru-RU" dirty="0" err="1"/>
              <a:t>охороняти</a:t>
            </a:r>
            <a:r>
              <a:rPr lang="ru-RU" dirty="0"/>
              <a:t> тих,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</a:t>
            </a:r>
            <a:r>
              <a:rPr lang="ru-RU" dirty="0" err="1"/>
              <a:t>пораненим</a:t>
            </a:r>
            <a:r>
              <a:rPr lang="ru-RU" dirty="0"/>
              <a:t> </a:t>
            </a:r>
            <a:r>
              <a:rPr lang="ru-RU" dirty="0" err="1" smtClean="0"/>
              <a:t>воїнам</a:t>
            </a:r>
            <a:endParaRPr lang="ru-RU" dirty="0" smtClean="0"/>
          </a:p>
          <a:p>
            <a:r>
              <a:rPr lang="ru-RU" dirty="0" err="1"/>
              <a:t>Червоний</a:t>
            </a:r>
            <a:r>
              <a:rPr lang="ru-RU" dirty="0"/>
              <a:t> </a:t>
            </a:r>
            <a:r>
              <a:rPr lang="ru-RU" dirty="0" err="1"/>
              <a:t>хрест</a:t>
            </a:r>
            <a:r>
              <a:rPr lang="ru-RU" dirty="0"/>
              <a:t> на </a:t>
            </a:r>
            <a:r>
              <a:rPr lang="ru-RU" dirty="0" err="1"/>
              <a:t>білому</a:t>
            </a:r>
            <a:r>
              <a:rPr lang="ru-RU" dirty="0"/>
              <a:t> </a:t>
            </a:r>
            <a:r>
              <a:rPr lang="ru-RU" dirty="0" err="1"/>
              <a:t>фоні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першим </a:t>
            </a:r>
            <a:r>
              <a:rPr lang="ru-RU" dirty="0" err="1"/>
              <a:t>захисним</a:t>
            </a:r>
            <a:r>
              <a:rPr lang="ru-RU" dirty="0"/>
              <a:t> символом,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затверджений</a:t>
            </a:r>
            <a:r>
              <a:rPr lang="ru-RU" dirty="0"/>
              <a:t> в 1864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Женевською</a:t>
            </a:r>
            <a:r>
              <a:rPr lang="ru-RU" dirty="0"/>
              <a:t> </a:t>
            </a:r>
            <a:r>
              <a:rPr lang="ru-RU" dirty="0" err="1"/>
              <a:t>конвенцією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повторював</a:t>
            </a:r>
            <a:r>
              <a:rPr lang="ru-RU" dirty="0"/>
              <a:t> </a:t>
            </a:r>
            <a:r>
              <a:rPr lang="ru-RU" dirty="0" err="1"/>
              <a:t>швейцарський</a:t>
            </a:r>
            <a:r>
              <a:rPr lang="ru-RU" dirty="0"/>
              <a:t> прапор,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змінено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кольори</a:t>
            </a:r>
            <a:r>
              <a:rPr lang="ru-RU" dirty="0"/>
              <a:t> - </a:t>
            </a:r>
            <a:r>
              <a:rPr lang="ru-RU" dirty="0" err="1"/>
              <a:t>хрест</a:t>
            </a:r>
            <a:r>
              <a:rPr lang="ru-RU" dirty="0"/>
              <a:t> став </a:t>
            </a:r>
            <a:r>
              <a:rPr lang="ru-RU" dirty="0" err="1"/>
              <a:t>червоним</a:t>
            </a:r>
            <a:r>
              <a:rPr lang="ru-RU" dirty="0"/>
              <a:t>, а </a:t>
            </a:r>
            <a:r>
              <a:rPr lang="ru-RU" dirty="0" err="1"/>
              <a:t>тло</a:t>
            </a:r>
            <a:r>
              <a:rPr lang="ru-RU" dirty="0"/>
              <a:t> </a:t>
            </a:r>
            <a:r>
              <a:rPr lang="ru-RU" dirty="0" err="1"/>
              <a:t>білим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28014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3215" y="116632"/>
            <a:ext cx="7498080" cy="1143000"/>
          </a:xfrm>
        </p:spPr>
        <p:txBody>
          <a:bodyPr/>
          <a:lstStyle/>
          <a:p>
            <a:r>
              <a:rPr lang="uk-UA" dirty="0" smtClean="0"/>
              <a:t> Національні товариства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068960"/>
            <a:ext cx="2076450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086294"/>
            <a:ext cx="2619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908720"/>
            <a:ext cx="7498080" cy="4800600"/>
          </a:xfrm>
        </p:spPr>
        <p:txBody>
          <a:bodyPr>
            <a:noAutofit/>
          </a:bodyPr>
          <a:lstStyle/>
          <a:p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Національні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товариства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Червоного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Хреста</a:t>
            </a:r>
            <a:r>
              <a:rPr lang="ru-RU" sz="2000" dirty="0"/>
              <a:t>. До 1900 </a:t>
            </a:r>
            <a:r>
              <a:rPr lang="ru-RU" sz="2000" dirty="0" err="1"/>
              <a:t>товариства</a:t>
            </a:r>
            <a:r>
              <a:rPr lang="ru-RU" sz="2000" dirty="0"/>
              <a:t> Червоного </a:t>
            </a:r>
            <a:r>
              <a:rPr lang="ru-RU" sz="2000" dirty="0" err="1"/>
              <a:t>Хреста</a:t>
            </a:r>
            <a:r>
              <a:rPr lang="ru-RU" sz="2000" dirty="0"/>
              <a:t> </a:t>
            </a:r>
            <a:r>
              <a:rPr lang="ru-RU" sz="2000" dirty="0" err="1"/>
              <a:t>були</a:t>
            </a:r>
            <a:r>
              <a:rPr lang="ru-RU" sz="2000" dirty="0"/>
              <a:t> </a:t>
            </a:r>
            <a:r>
              <a:rPr lang="ru-RU" sz="2000" dirty="0" err="1"/>
              <a:t>організовані</a:t>
            </a:r>
            <a:r>
              <a:rPr lang="ru-RU" sz="2000" dirty="0"/>
              <a:t> </a:t>
            </a:r>
            <a:r>
              <a:rPr lang="ru-RU" sz="2000" dirty="0" err="1"/>
              <a:t>майже</a:t>
            </a:r>
            <a:r>
              <a:rPr lang="ru-RU" sz="2000" dirty="0"/>
              <a:t> в 30 </a:t>
            </a:r>
            <a:r>
              <a:rPr lang="ru-RU" sz="2000" dirty="0" err="1"/>
              <a:t>країнах</a:t>
            </a:r>
            <a:r>
              <a:rPr lang="ru-RU" sz="2000" dirty="0"/>
              <a:t>. </a:t>
            </a:r>
            <a:r>
              <a:rPr lang="ru-RU" sz="2000" dirty="0" err="1"/>
              <a:t>Розроблялися</a:t>
            </a:r>
            <a:r>
              <a:rPr lang="ru-RU" sz="2000" dirty="0"/>
              <a:t> </a:t>
            </a:r>
            <a:r>
              <a:rPr lang="ru-RU" sz="2000" dirty="0" err="1"/>
              <a:t>великі</a:t>
            </a:r>
            <a:r>
              <a:rPr lang="ru-RU" sz="2000" dirty="0"/>
              <a:t> </a:t>
            </a:r>
            <a:r>
              <a:rPr lang="ru-RU" sz="2000" dirty="0" err="1"/>
              <a:t>програми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 у </a:t>
            </a:r>
            <a:r>
              <a:rPr lang="ru-RU" sz="2000" dirty="0" err="1"/>
              <a:t>воєнних</a:t>
            </a:r>
            <a:r>
              <a:rPr lang="ru-RU" sz="2000" dirty="0"/>
              <a:t> </a:t>
            </a:r>
            <a:r>
              <a:rPr lang="ru-RU" sz="2000" dirty="0" err="1"/>
              <a:t>умовах</a:t>
            </a:r>
            <a:r>
              <a:rPr lang="ru-RU" sz="2000" dirty="0"/>
              <a:t>. У той же час у Червоного </a:t>
            </a:r>
            <a:r>
              <a:rPr lang="ru-RU" sz="2000" dirty="0" err="1"/>
              <a:t>Хреста</a:t>
            </a:r>
            <a:r>
              <a:rPr lang="ru-RU" sz="2000" dirty="0"/>
              <a:t> </a:t>
            </a:r>
            <a:r>
              <a:rPr lang="ru-RU" sz="2000" dirty="0" err="1"/>
              <a:t>з'явилися</a:t>
            </a:r>
            <a:r>
              <a:rPr lang="ru-RU" sz="2000" dirty="0"/>
              <a:t> і </a:t>
            </a:r>
            <a:r>
              <a:rPr lang="ru-RU" sz="2000" dirty="0" err="1"/>
              <a:t>нові</a:t>
            </a:r>
            <a:r>
              <a:rPr lang="ru-RU" sz="2000" dirty="0"/>
              <a:t>, </a:t>
            </a:r>
            <a:r>
              <a:rPr lang="ru-RU" sz="2000" dirty="0" err="1"/>
              <a:t>мирні</a:t>
            </a:r>
            <a:r>
              <a:rPr lang="ru-RU" sz="2000" dirty="0"/>
              <a:t> </a:t>
            </a:r>
            <a:r>
              <a:rPr lang="ru-RU" sz="2000" dirty="0" err="1"/>
              <a:t>завдання</a:t>
            </a:r>
            <a:r>
              <a:rPr lang="ru-RU" sz="2000" dirty="0"/>
              <a:t>, </a:t>
            </a:r>
            <a:r>
              <a:rPr lang="ru-RU" sz="2000" dirty="0" err="1"/>
              <a:t>спрямовані</a:t>
            </a:r>
            <a:r>
              <a:rPr lang="ru-RU" sz="2000" dirty="0"/>
              <a:t> на </a:t>
            </a:r>
            <a:r>
              <a:rPr lang="ru-RU" sz="2000" dirty="0" err="1"/>
              <a:t>подолання</a:t>
            </a:r>
            <a:r>
              <a:rPr lang="ru-RU" sz="2000" dirty="0"/>
              <a:t> </a:t>
            </a:r>
            <a:r>
              <a:rPr lang="ru-RU" sz="2000" dirty="0" err="1"/>
              <a:t>наслідків</a:t>
            </a:r>
            <a:r>
              <a:rPr lang="ru-RU" sz="2000" dirty="0"/>
              <a:t> </a:t>
            </a:r>
            <a:r>
              <a:rPr lang="ru-RU" sz="2000" dirty="0" err="1"/>
              <a:t>стихійних</a:t>
            </a:r>
            <a:r>
              <a:rPr lang="ru-RU" sz="2000" dirty="0"/>
              <a:t> лих і </a:t>
            </a:r>
            <a:r>
              <a:rPr lang="ru-RU" sz="2000" dirty="0" err="1"/>
              <a:t>розвиток</a:t>
            </a:r>
            <a:r>
              <a:rPr lang="ru-RU" sz="2000" dirty="0"/>
              <a:t> </a:t>
            </a:r>
            <a:r>
              <a:rPr lang="ru-RU" sz="2000" dirty="0" err="1"/>
              <a:t>охорони</a:t>
            </a:r>
            <a:r>
              <a:rPr lang="ru-RU" sz="2000" dirty="0"/>
              <a:t> </a:t>
            </a:r>
            <a:r>
              <a:rPr lang="ru-RU" sz="2000" dirty="0" err="1"/>
              <a:t>здоров'я</a:t>
            </a:r>
            <a:r>
              <a:rPr lang="ru-RU" sz="2000" dirty="0"/>
              <a:t>. На </a:t>
            </a:r>
            <a:r>
              <a:rPr lang="ru-RU" sz="2000" dirty="0" err="1"/>
              <a:t>сьогоднішній</a:t>
            </a:r>
            <a:r>
              <a:rPr lang="ru-RU" sz="2000" dirty="0"/>
              <a:t> день </a:t>
            </a:r>
            <a:r>
              <a:rPr lang="ru-RU" sz="2000" dirty="0" err="1"/>
              <a:t>ці</a:t>
            </a:r>
            <a:r>
              <a:rPr lang="ru-RU" sz="2000" dirty="0"/>
              <a:t> </a:t>
            </a:r>
            <a:r>
              <a:rPr lang="ru-RU" sz="2000" dirty="0" err="1"/>
              <a:t>завдання</a:t>
            </a:r>
            <a:r>
              <a:rPr lang="ru-RU" sz="2000" dirty="0"/>
              <a:t> </a:t>
            </a:r>
            <a:r>
              <a:rPr lang="ru-RU" sz="2000" dirty="0" err="1"/>
              <a:t>вирішуються</a:t>
            </a:r>
            <a:r>
              <a:rPr lang="ru-RU" sz="2000" dirty="0"/>
              <a:t> в рамках </a:t>
            </a:r>
            <a:r>
              <a:rPr lang="ru-RU" sz="2000" dirty="0" err="1"/>
              <a:t>широкої</a:t>
            </a:r>
            <a:r>
              <a:rPr lang="ru-RU" sz="2000" dirty="0"/>
              <a:t> </a:t>
            </a:r>
            <a:r>
              <a:rPr lang="ru-RU" sz="2000" dirty="0" err="1"/>
              <a:t>мережі</a:t>
            </a:r>
            <a:r>
              <a:rPr lang="ru-RU" sz="2000" dirty="0"/>
              <a:t> </a:t>
            </a:r>
            <a:r>
              <a:rPr lang="ru-RU" sz="2000" dirty="0" err="1"/>
              <a:t>програм</a:t>
            </a:r>
            <a:r>
              <a:rPr lang="ru-RU" sz="2000" dirty="0"/>
              <a:t> з </a:t>
            </a:r>
            <a:r>
              <a:rPr lang="ru-RU" sz="2000" dirty="0" err="1"/>
              <a:t>охорони</a:t>
            </a:r>
            <a:r>
              <a:rPr lang="ru-RU" sz="2000" dirty="0"/>
              <a:t> </a:t>
            </a:r>
            <a:r>
              <a:rPr lang="ru-RU" sz="2000" dirty="0" err="1"/>
              <a:t>здоров'я</a:t>
            </a:r>
            <a:r>
              <a:rPr lang="ru-RU" sz="2000" dirty="0"/>
              <a:t>, </a:t>
            </a:r>
            <a:r>
              <a:rPr lang="ru-RU" sz="2000" dirty="0" err="1"/>
              <a:t>надання</a:t>
            </a:r>
            <a:r>
              <a:rPr lang="ru-RU" sz="2000" dirty="0"/>
              <a:t> </a:t>
            </a:r>
            <a:r>
              <a:rPr lang="ru-RU" sz="2000" dirty="0" err="1"/>
              <a:t>гуманітарної</a:t>
            </a:r>
            <a:r>
              <a:rPr lang="ru-RU" sz="2000" dirty="0"/>
              <a:t> </a:t>
            </a:r>
            <a:r>
              <a:rPr lang="ru-RU" sz="2000" dirty="0" err="1"/>
              <a:t>допомоги</a:t>
            </a:r>
            <a:r>
              <a:rPr lang="ru-RU" sz="2000" dirty="0"/>
              <a:t> та </a:t>
            </a:r>
            <a:r>
              <a:rPr lang="ru-RU" sz="2000" dirty="0" err="1"/>
              <a:t>зміцненню</a:t>
            </a:r>
            <a:r>
              <a:rPr lang="ru-RU" sz="2000" dirty="0"/>
              <a:t> </a:t>
            </a:r>
            <a:r>
              <a:rPr lang="ru-RU" sz="2000" dirty="0" err="1"/>
              <a:t>безпеки</a:t>
            </a:r>
            <a:r>
              <a:rPr lang="ru-RU" sz="2000" dirty="0"/>
              <a:t>, а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загальних</a:t>
            </a:r>
            <a:r>
              <a:rPr lang="ru-RU" sz="2000" dirty="0"/>
              <a:t> та </a:t>
            </a:r>
            <a:r>
              <a:rPr lang="ru-RU" sz="2000" dirty="0" err="1"/>
              <a:t>спеціальних</a:t>
            </a:r>
            <a:r>
              <a:rPr lang="ru-RU" sz="2000" dirty="0"/>
              <a:t> </a:t>
            </a:r>
            <a:r>
              <a:rPr lang="ru-RU" sz="2000" dirty="0" err="1"/>
              <a:t>освітніх</a:t>
            </a:r>
            <a:r>
              <a:rPr lang="ru-RU" sz="2000" dirty="0"/>
              <a:t> </a:t>
            </a:r>
            <a:r>
              <a:rPr lang="ru-RU" sz="2000" dirty="0" err="1"/>
              <a:t>програм</a:t>
            </a:r>
            <a:r>
              <a:rPr lang="ru-RU" sz="2000" dirty="0"/>
              <a:t>. </a:t>
            </a:r>
            <a:r>
              <a:rPr lang="ru-RU" sz="2000" dirty="0" err="1"/>
              <a:t>Національні</a:t>
            </a:r>
            <a:r>
              <a:rPr lang="ru-RU" sz="2000" dirty="0"/>
              <a:t> </a:t>
            </a:r>
            <a:r>
              <a:rPr lang="ru-RU" sz="2000" dirty="0" err="1"/>
              <a:t>товариства</a:t>
            </a:r>
            <a:r>
              <a:rPr lang="ru-RU" sz="2000" dirty="0"/>
              <a:t> - </a:t>
            </a:r>
            <a:r>
              <a:rPr lang="ru-RU" sz="2000" dirty="0" err="1"/>
              <a:t>незалежні</a:t>
            </a:r>
            <a:r>
              <a:rPr lang="ru-RU" sz="2000" dirty="0"/>
              <a:t> </a:t>
            </a:r>
            <a:r>
              <a:rPr lang="ru-RU" sz="2000" dirty="0" err="1"/>
              <a:t>добровільні</a:t>
            </a:r>
            <a:r>
              <a:rPr lang="ru-RU" sz="2000" dirty="0"/>
              <a:t> </a:t>
            </a:r>
            <a:r>
              <a:rPr lang="ru-RU" sz="2000" dirty="0" err="1"/>
              <a:t>організації</a:t>
            </a:r>
            <a:r>
              <a:rPr lang="ru-RU" sz="2000" dirty="0"/>
              <a:t>, </a:t>
            </a:r>
            <a:r>
              <a:rPr lang="ru-RU" sz="2000" dirty="0" err="1"/>
              <a:t>хоча</a:t>
            </a:r>
            <a:r>
              <a:rPr lang="ru-RU" sz="2000" dirty="0"/>
              <a:t> і </a:t>
            </a:r>
            <a:r>
              <a:rPr lang="ru-RU" sz="2000" dirty="0" err="1"/>
              <a:t>отримують</a:t>
            </a:r>
            <a:r>
              <a:rPr lang="ru-RU" sz="2000" dirty="0"/>
              <a:t> </a:t>
            </a:r>
            <a:r>
              <a:rPr lang="ru-RU" sz="2000" dirty="0" err="1"/>
              <a:t>повноваження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своїх</a:t>
            </a:r>
            <a:r>
              <a:rPr lang="ru-RU" sz="2000" dirty="0"/>
              <a:t> </a:t>
            </a:r>
            <a:r>
              <a:rPr lang="ru-RU" sz="2000" dirty="0" err="1"/>
              <a:t>урядів</a:t>
            </a:r>
            <a:r>
              <a:rPr lang="ru-RU" sz="2000" dirty="0"/>
              <a:t>. </a:t>
            </a:r>
            <a:r>
              <a:rPr lang="ru-RU" sz="2000" dirty="0" err="1"/>
              <a:t>Міжнародне</a:t>
            </a:r>
            <a:r>
              <a:rPr lang="ru-RU" sz="2000" dirty="0"/>
              <a:t> </a:t>
            </a:r>
            <a:r>
              <a:rPr lang="ru-RU" sz="2000" dirty="0" err="1"/>
              <a:t>визнання</a:t>
            </a:r>
            <a:r>
              <a:rPr lang="ru-RU" sz="2000" dirty="0"/>
              <a:t> </a:t>
            </a:r>
            <a:r>
              <a:rPr lang="ru-RU" sz="2000" dirty="0" err="1"/>
              <a:t>ці</a:t>
            </a:r>
            <a:r>
              <a:rPr lang="ru-RU" sz="2000" dirty="0"/>
              <a:t> </a:t>
            </a:r>
            <a:r>
              <a:rPr lang="ru-RU" sz="2000" dirty="0" err="1"/>
              <a:t>суспільства</a:t>
            </a:r>
            <a:r>
              <a:rPr lang="ru-RU" sz="2000" dirty="0"/>
              <a:t> </a:t>
            </a:r>
            <a:r>
              <a:rPr lang="ru-RU" sz="2000" dirty="0" err="1"/>
              <a:t>отримують</a:t>
            </a:r>
            <a:r>
              <a:rPr lang="ru-RU" sz="2000" dirty="0"/>
              <a:t> при </a:t>
            </a:r>
            <a:r>
              <a:rPr lang="ru-RU" sz="2000" dirty="0" err="1"/>
              <a:t>виконанні</a:t>
            </a:r>
            <a:r>
              <a:rPr lang="ru-RU" sz="2000" dirty="0"/>
              <a:t> таких умов: уряди </a:t>
            </a:r>
            <a:r>
              <a:rPr lang="ru-RU" sz="2000" dirty="0" err="1"/>
              <a:t>їхніх</a:t>
            </a:r>
            <a:r>
              <a:rPr lang="ru-RU" sz="2000" dirty="0"/>
              <a:t> </a:t>
            </a:r>
            <a:r>
              <a:rPr lang="ru-RU" sz="2000" dirty="0" err="1"/>
              <a:t>країн</a:t>
            </a:r>
            <a:r>
              <a:rPr lang="ru-RU" sz="2000" dirty="0"/>
              <a:t> </a:t>
            </a:r>
            <a:r>
              <a:rPr lang="ru-RU" sz="2000" dirty="0" err="1"/>
              <a:t>повинні</a:t>
            </a:r>
            <a:r>
              <a:rPr lang="ru-RU" sz="2000" dirty="0"/>
              <a:t> </a:t>
            </a:r>
            <a:r>
              <a:rPr lang="ru-RU" sz="2000" dirty="0" err="1"/>
              <a:t>суворо</a:t>
            </a:r>
            <a:r>
              <a:rPr lang="ru-RU" sz="2000" dirty="0"/>
              <a:t> </a:t>
            </a:r>
            <a:r>
              <a:rPr lang="ru-RU" sz="2000" dirty="0" err="1"/>
              <a:t>дотримуватися</a:t>
            </a:r>
            <a:r>
              <a:rPr lang="ru-RU" sz="2000" dirty="0"/>
              <a:t> </a:t>
            </a:r>
            <a:r>
              <a:rPr lang="ru-RU" sz="2000" dirty="0" err="1"/>
              <a:t>рішення</a:t>
            </a:r>
            <a:r>
              <a:rPr lang="ru-RU" sz="2000" dirty="0"/>
              <a:t> </a:t>
            </a:r>
            <a:r>
              <a:rPr lang="ru-RU" sz="2000" dirty="0" err="1"/>
              <a:t>Женевських</a:t>
            </a:r>
            <a:r>
              <a:rPr lang="ru-RU" sz="2000" dirty="0"/>
              <a:t> </a:t>
            </a:r>
            <a:r>
              <a:rPr lang="ru-RU" sz="2000" dirty="0" err="1"/>
              <a:t>конвенцій</a:t>
            </a:r>
            <a:r>
              <a:rPr lang="ru-RU" sz="2000" dirty="0"/>
              <a:t>; </a:t>
            </a:r>
            <a:r>
              <a:rPr lang="ru-RU" sz="2000" dirty="0" err="1"/>
              <a:t>діяльність</a:t>
            </a:r>
            <a:r>
              <a:rPr lang="ru-RU" sz="2000" dirty="0"/>
              <a:t> </a:t>
            </a:r>
            <a:r>
              <a:rPr lang="ru-RU" sz="2000" dirty="0" err="1"/>
              <a:t>національних</a:t>
            </a:r>
            <a:r>
              <a:rPr lang="ru-RU" sz="2000" dirty="0"/>
              <a:t> </a:t>
            </a:r>
            <a:r>
              <a:rPr lang="ru-RU" sz="2000" dirty="0" err="1"/>
              <a:t>товариств</a:t>
            </a:r>
            <a:r>
              <a:rPr lang="ru-RU" sz="2000" dirty="0"/>
              <a:t> повинна бути </a:t>
            </a:r>
            <a:r>
              <a:rPr lang="ru-RU" sz="2000" dirty="0" err="1"/>
              <a:t>схвалена</a:t>
            </a:r>
            <a:r>
              <a:rPr lang="ru-RU" sz="2000" dirty="0"/>
              <a:t> </a:t>
            </a:r>
            <a:r>
              <a:rPr lang="ru-RU" sz="2000" dirty="0" err="1"/>
              <a:t>їхніми</a:t>
            </a:r>
            <a:r>
              <a:rPr lang="ru-RU" sz="2000" dirty="0"/>
              <a:t> </a:t>
            </a:r>
            <a:r>
              <a:rPr lang="ru-RU" sz="2000" dirty="0" err="1"/>
              <a:t>законними</a:t>
            </a:r>
            <a:r>
              <a:rPr lang="ru-RU" sz="2000" dirty="0"/>
              <a:t> урядами, а </a:t>
            </a:r>
            <a:r>
              <a:rPr lang="ru-RU" sz="2000" dirty="0" err="1"/>
              <a:t>самі</a:t>
            </a:r>
            <a:r>
              <a:rPr lang="ru-RU" sz="2000" dirty="0"/>
              <a:t> </a:t>
            </a:r>
            <a:r>
              <a:rPr lang="ru-RU" sz="2000" dirty="0" err="1"/>
              <a:t>суспільства</a:t>
            </a:r>
            <a:r>
              <a:rPr lang="ru-RU" sz="2000" dirty="0"/>
              <a:t> </a:t>
            </a:r>
            <a:r>
              <a:rPr lang="ru-RU" sz="2000" dirty="0" err="1"/>
              <a:t>повинні</a:t>
            </a:r>
            <a:r>
              <a:rPr lang="ru-RU" sz="2000" dirty="0"/>
              <a:t> </a:t>
            </a:r>
            <a:r>
              <a:rPr lang="ru-RU" sz="2000" dirty="0" err="1"/>
              <a:t>дотримуватися</a:t>
            </a:r>
            <a:r>
              <a:rPr lang="ru-RU" sz="2000" dirty="0"/>
              <a:t> статут і </a:t>
            </a:r>
            <a:r>
              <a:rPr lang="ru-RU" sz="2000" dirty="0" err="1"/>
              <a:t>керуватися</a:t>
            </a:r>
            <a:r>
              <a:rPr lang="ru-RU" sz="2000" dirty="0"/>
              <a:t> </a:t>
            </a:r>
            <a:r>
              <a:rPr lang="ru-RU" sz="2000" dirty="0" err="1"/>
              <a:t>засадничими</a:t>
            </a:r>
            <a:r>
              <a:rPr lang="ru-RU" sz="2000" dirty="0"/>
              <a:t> принципами </a:t>
            </a:r>
            <a:r>
              <a:rPr lang="ru-RU" sz="2000" dirty="0" err="1"/>
              <a:t>Міжнародного</a:t>
            </a:r>
            <a:r>
              <a:rPr lang="ru-RU" sz="2000" dirty="0"/>
              <a:t> Червоного </a:t>
            </a:r>
            <a:r>
              <a:rPr lang="ru-RU" sz="2000" dirty="0" err="1"/>
              <a:t>Хреста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5798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Ліга товариств Червоного Христа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268760"/>
            <a:ext cx="7498080" cy="4800600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/>
              <a:t>Ліга</a:t>
            </a:r>
            <a:r>
              <a:rPr lang="ru-RU" dirty="0"/>
              <a:t> </a:t>
            </a:r>
            <a:r>
              <a:rPr lang="ru-RU" dirty="0" err="1"/>
              <a:t>товариств</a:t>
            </a:r>
            <a:r>
              <a:rPr lang="ru-RU" dirty="0"/>
              <a:t> Червоного </a:t>
            </a:r>
            <a:r>
              <a:rPr lang="ru-RU" dirty="0" err="1"/>
              <a:t>Хреста</a:t>
            </a:r>
            <a:r>
              <a:rPr lang="ru-RU" dirty="0"/>
              <a:t> - </a:t>
            </a:r>
            <a:r>
              <a:rPr lang="ru-RU" dirty="0" err="1"/>
              <a:t>об'єднання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, </a:t>
            </a:r>
            <a:r>
              <a:rPr lang="ru-RU" dirty="0" err="1"/>
              <a:t>створене</a:t>
            </a:r>
            <a:r>
              <a:rPr lang="ru-RU" dirty="0"/>
              <a:t> в 1919. </a:t>
            </a:r>
            <a:r>
              <a:rPr lang="ru-RU" dirty="0" err="1"/>
              <a:t>Первинною</a:t>
            </a:r>
            <a:r>
              <a:rPr lang="ru-RU" dirty="0"/>
              <a:t> метою </a:t>
            </a:r>
            <a:r>
              <a:rPr lang="ru-RU" dirty="0" err="1"/>
              <a:t>Ліги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вироблення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взаємодопомоги</a:t>
            </a:r>
            <a:r>
              <a:rPr lang="ru-RU" dirty="0"/>
              <a:t> і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розрахованої</a:t>
            </a:r>
            <a:r>
              <a:rPr lang="ru-RU" dirty="0"/>
              <a:t> на </a:t>
            </a:r>
            <a:r>
              <a:rPr lang="ru-RU" dirty="0" err="1"/>
              <a:t>мирний</a:t>
            </a:r>
            <a:r>
              <a:rPr lang="ru-RU" dirty="0"/>
              <a:t> час. </a:t>
            </a:r>
            <a:r>
              <a:rPr lang="ru-RU" dirty="0" err="1"/>
              <a:t>Сьогодні</a:t>
            </a:r>
            <a:r>
              <a:rPr lang="ru-RU" dirty="0"/>
              <a:t> в число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/>
              <a:t>Ліги</a:t>
            </a:r>
            <a:r>
              <a:rPr lang="ru-RU" dirty="0"/>
              <a:t> (яка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постійний</a:t>
            </a:r>
            <a:r>
              <a:rPr lang="ru-RU" dirty="0"/>
              <a:t> </a:t>
            </a:r>
            <a:r>
              <a:rPr lang="ru-RU" dirty="0" err="1"/>
              <a:t>секретаріат</a:t>
            </a:r>
            <a:r>
              <a:rPr lang="ru-RU" dirty="0"/>
              <a:t> в </a:t>
            </a:r>
            <a:r>
              <a:rPr lang="ru-RU" dirty="0" err="1"/>
              <a:t>Женеві</a:t>
            </a:r>
            <a:r>
              <a:rPr lang="ru-RU" dirty="0"/>
              <a:t>) </a:t>
            </a:r>
            <a:r>
              <a:rPr lang="ru-RU" dirty="0" err="1"/>
              <a:t>входять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</a:t>
            </a:r>
            <a:r>
              <a:rPr lang="ru-RU" dirty="0" err="1"/>
              <a:t>новоствореним</a:t>
            </a:r>
            <a:r>
              <a:rPr lang="ru-RU" dirty="0"/>
              <a:t> </a:t>
            </a:r>
            <a:r>
              <a:rPr lang="ru-RU" dirty="0" err="1"/>
              <a:t>товариствам</a:t>
            </a:r>
            <a:r>
              <a:rPr lang="ru-RU" dirty="0"/>
              <a:t> Червоного </a:t>
            </a:r>
            <a:r>
              <a:rPr lang="ru-RU" dirty="0" err="1"/>
              <a:t>Хреста</a:t>
            </a:r>
            <a:r>
              <a:rPr lang="ru-RU" dirty="0"/>
              <a:t>, </a:t>
            </a:r>
            <a:r>
              <a:rPr lang="ru-RU" dirty="0" err="1"/>
              <a:t>об'єднання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, </a:t>
            </a:r>
            <a:r>
              <a:rPr lang="ru-RU" dirty="0" err="1"/>
              <a:t>розширення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та </a:t>
            </a:r>
            <a:r>
              <a:rPr lang="ru-RU" dirty="0" err="1"/>
              <a:t>ресурсів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та </a:t>
            </a:r>
            <a:r>
              <a:rPr lang="ru-RU" dirty="0" err="1"/>
              <a:t>координація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зусиль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стихійних</a:t>
            </a:r>
            <a:r>
              <a:rPr lang="ru-RU" dirty="0"/>
              <a:t> лих. </a:t>
            </a:r>
            <a:r>
              <a:rPr lang="ru-RU" dirty="0" err="1"/>
              <a:t>Ліга</a:t>
            </a:r>
            <a:r>
              <a:rPr lang="ru-RU" dirty="0"/>
              <a:t> </a:t>
            </a:r>
            <a:r>
              <a:rPr lang="ru-RU" dirty="0" err="1"/>
              <a:t>товариств</a:t>
            </a:r>
            <a:r>
              <a:rPr lang="ru-RU" dirty="0"/>
              <a:t> Червоного </a:t>
            </a:r>
            <a:r>
              <a:rPr lang="ru-RU" dirty="0" err="1"/>
              <a:t>Хреста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106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загальною</a:t>
            </a:r>
            <a:r>
              <a:rPr lang="ru-RU" dirty="0"/>
              <a:t>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188 млн. </a:t>
            </a:r>
            <a:r>
              <a:rPr lang="ru-RU" dirty="0" err="1"/>
              <a:t>чоловік</a:t>
            </a:r>
            <a:r>
              <a:rPr lang="ru-RU" dirty="0"/>
              <a:t>. </a:t>
            </a:r>
            <a:r>
              <a:rPr lang="ru-RU" dirty="0" err="1"/>
              <a:t>Ліга</a:t>
            </a:r>
            <a:r>
              <a:rPr lang="ru-RU" dirty="0"/>
              <a:t> </a:t>
            </a:r>
            <a:r>
              <a:rPr lang="ru-RU" dirty="0" err="1"/>
              <a:t>утримується</a:t>
            </a:r>
            <a:r>
              <a:rPr lang="ru-RU" dirty="0"/>
              <a:t> на </a:t>
            </a:r>
            <a:r>
              <a:rPr lang="ru-RU" dirty="0" err="1"/>
              <a:t>добровільні</a:t>
            </a:r>
            <a:r>
              <a:rPr lang="ru-RU" dirty="0"/>
              <a:t> </a:t>
            </a:r>
            <a:r>
              <a:rPr lang="ru-RU" dirty="0" err="1"/>
              <a:t>пожертвування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869160"/>
            <a:ext cx="2819400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2153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 Символи руху: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221088"/>
            <a:ext cx="3012926" cy="2008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err="1" smtClean="0">
                <a:solidFill>
                  <a:schemeClr val="accent3">
                    <a:lumMod val="75000"/>
                  </a:schemeClr>
                </a:solidFill>
              </a:rPr>
              <a:t>Червоний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3">
                    <a:lumMod val="75000"/>
                  </a:schemeClr>
                </a:solidFill>
              </a:rPr>
              <a:t>хрест</a:t>
            </a:r>
            <a:endParaRPr lang="ru-RU" sz="2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82296" indent="0">
              <a:buNone/>
            </a:pPr>
            <a:r>
              <a:rPr lang="ru-RU" sz="2400" dirty="0" err="1" smtClean="0"/>
              <a:t>ЧервониЧервоний</a:t>
            </a:r>
            <a:r>
              <a:rPr lang="ru-RU" sz="2400" dirty="0" smtClean="0"/>
              <a:t> </a:t>
            </a:r>
            <a:r>
              <a:rPr lang="ru-RU" sz="2400" dirty="0" err="1"/>
              <a:t>хрест</a:t>
            </a:r>
            <a:r>
              <a:rPr lang="ru-RU" sz="2400" dirty="0"/>
              <a:t> на </a:t>
            </a:r>
            <a:r>
              <a:rPr lang="ru-RU" sz="2400" dirty="0" err="1"/>
              <a:t>білому</a:t>
            </a:r>
            <a:r>
              <a:rPr lang="ru-RU" sz="2400" dirty="0"/>
              <a:t> </a:t>
            </a:r>
            <a:r>
              <a:rPr lang="ru-RU" sz="2400" dirty="0" err="1"/>
              <a:t>фоні</a:t>
            </a:r>
            <a:r>
              <a:rPr lang="ru-RU" sz="2400" dirty="0"/>
              <a:t> </a:t>
            </a:r>
            <a:r>
              <a:rPr lang="ru-RU" sz="2400" dirty="0" err="1"/>
              <a:t>був</a:t>
            </a:r>
            <a:r>
              <a:rPr lang="ru-RU" sz="2400" dirty="0"/>
              <a:t> першим </a:t>
            </a:r>
            <a:r>
              <a:rPr lang="ru-RU" sz="2400" dirty="0" err="1"/>
              <a:t>захисним</a:t>
            </a:r>
            <a:r>
              <a:rPr lang="ru-RU" sz="2400" dirty="0"/>
              <a:t> символом,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/>
              <a:t>був</a:t>
            </a:r>
            <a:r>
              <a:rPr lang="ru-RU" sz="2400" dirty="0"/>
              <a:t> </a:t>
            </a:r>
            <a:r>
              <a:rPr lang="ru-RU" sz="2400" dirty="0" err="1"/>
              <a:t>затверджений</a:t>
            </a:r>
            <a:r>
              <a:rPr lang="ru-RU" sz="2400" dirty="0"/>
              <a:t> в 1864 </a:t>
            </a:r>
            <a:r>
              <a:rPr lang="ru-RU" sz="2400" dirty="0" err="1"/>
              <a:t>році</a:t>
            </a:r>
            <a:r>
              <a:rPr lang="ru-RU" sz="2400" dirty="0"/>
              <a:t> </a:t>
            </a:r>
            <a:r>
              <a:rPr lang="ru-RU" sz="2400" dirty="0" err="1"/>
              <a:t>Женевською</a:t>
            </a:r>
            <a:r>
              <a:rPr lang="ru-RU" sz="2400" dirty="0"/>
              <a:t> </a:t>
            </a:r>
            <a:r>
              <a:rPr lang="ru-RU" sz="2400" dirty="0" err="1"/>
              <a:t>конвенцією</a:t>
            </a:r>
            <a:r>
              <a:rPr lang="ru-RU" sz="2400" dirty="0"/>
              <a:t>. </a:t>
            </a:r>
            <a:r>
              <a:rPr lang="ru-RU" sz="2400" dirty="0" err="1"/>
              <a:t>Він</a:t>
            </a:r>
            <a:r>
              <a:rPr lang="ru-RU" sz="2400" dirty="0"/>
              <a:t> </a:t>
            </a:r>
            <a:r>
              <a:rPr lang="ru-RU" sz="2400" dirty="0" err="1"/>
              <a:t>повторював</a:t>
            </a:r>
            <a:r>
              <a:rPr lang="ru-RU" sz="2400" dirty="0"/>
              <a:t> </a:t>
            </a:r>
            <a:r>
              <a:rPr lang="ru-RU" sz="2400" dirty="0" err="1"/>
              <a:t>швейцарський</a:t>
            </a:r>
            <a:r>
              <a:rPr lang="ru-RU" sz="2400" dirty="0"/>
              <a:t> прапор, </a:t>
            </a:r>
            <a:r>
              <a:rPr lang="ru-RU" sz="2400" dirty="0" err="1"/>
              <a:t>було</a:t>
            </a:r>
            <a:r>
              <a:rPr lang="ru-RU" sz="2400" dirty="0"/>
              <a:t> </a:t>
            </a:r>
            <a:r>
              <a:rPr lang="ru-RU" sz="2400" dirty="0" err="1"/>
              <a:t>змінено</a:t>
            </a:r>
            <a:r>
              <a:rPr lang="ru-RU" sz="2400" dirty="0"/>
              <a:t> </a:t>
            </a:r>
            <a:r>
              <a:rPr lang="ru-RU" sz="2400" dirty="0" err="1"/>
              <a:t>лише</a:t>
            </a:r>
            <a:r>
              <a:rPr lang="ru-RU" sz="2400" dirty="0"/>
              <a:t> </a:t>
            </a:r>
            <a:r>
              <a:rPr lang="ru-RU" sz="2400" dirty="0" err="1"/>
              <a:t>кольори</a:t>
            </a:r>
            <a:r>
              <a:rPr lang="ru-RU" sz="2400" dirty="0"/>
              <a:t> - </a:t>
            </a:r>
            <a:r>
              <a:rPr lang="ru-RU" sz="2400" dirty="0" err="1"/>
              <a:t>хрест</a:t>
            </a:r>
            <a:r>
              <a:rPr lang="ru-RU" sz="2400" dirty="0"/>
              <a:t> став </a:t>
            </a:r>
            <a:r>
              <a:rPr lang="ru-RU" sz="2400" dirty="0" err="1"/>
              <a:t>червоним</a:t>
            </a:r>
            <a:r>
              <a:rPr lang="ru-RU" sz="2400" dirty="0"/>
              <a:t>, а </a:t>
            </a:r>
            <a:r>
              <a:rPr lang="ru-RU" sz="2400" dirty="0" err="1"/>
              <a:t>тло</a:t>
            </a:r>
            <a:r>
              <a:rPr lang="ru-RU" sz="2400" dirty="0"/>
              <a:t> </a:t>
            </a:r>
            <a:r>
              <a:rPr lang="ru-RU" sz="2400" dirty="0" err="1"/>
              <a:t>білим</a:t>
            </a:r>
            <a:r>
              <a:rPr lang="ru-RU" sz="2400" dirty="0"/>
              <a:t>. </a:t>
            </a:r>
            <a:r>
              <a:rPr lang="ru-RU" sz="2400" dirty="0" err="1"/>
              <a:t>Це</a:t>
            </a:r>
            <a:r>
              <a:rPr lang="ru-RU" sz="2400" dirty="0"/>
              <a:t> є </a:t>
            </a:r>
            <a:r>
              <a:rPr lang="ru-RU" sz="2400" dirty="0" err="1"/>
              <a:t>цілком</a:t>
            </a:r>
            <a:r>
              <a:rPr lang="ru-RU" sz="2400" dirty="0"/>
              <a:t> </a:t>
            </a:r>
            <a:r>
              <a:rPr lang="ru-RU" sz="2400" dirty="0" err="1"/>
              <a:t>зрозумілим</a:t>
            </a:r>
            <a:r>
              <a:rPr lang="ru-RU" sz="2400" dirty="0"/>
              <a:t>, </a:t>
            </a:r>
            <a:r>
              <a:rPr lang="ru-RU" sz="2400" dirty="0" err="1"/>
              <a:t>оскільки</a:t>
            </a:r>
            <a:r>
              <a:rPr lang="ru-RU" sz="2400" dirty="0"/>
              <a:t> </a:t>
            </a:r>
            <a:r>
              <a:rPr lang="ru-RU" sz="2400" dirty="0" err="1"/>
              <a:t>засновник</a:t>
            </a:r>
            <a:r>
              <a:rPr lang="ru-RU" sz="2400" dirty="0"/>
              <a:t> </a:t>
            </a:r>
            <a:r>
              <a:rPr lang="ru-RU" sz="2400" dirty="0" err="1"/>
              <a:t>міжнародного</a:t>
            </a:r>
            <a:r>
              <a:rPr lang="ru-RU" sz="2400" dirty="0"/>
              <a:t> </a:t>
            </a:r>
            <a:r>
              <a:rPr lang="ru-RU" sz="2400" dirty="0" err="1"/>
              <a:t>комітету</a:t>
            </a:r>
            <a:r>
              <a:rPr lang="ru-RU" sz="2400" dirty="0"/>
              <a:t> </a:t>
            </a:r>
            <a:r>
              <a:rPr lang="ru-RU" sz="2400" dirty="0" err="1"/>
              <a:t>Анрі</a:t>
            </a:r>
            <a:r>
              <a:rPr lang="ru-RU" sz="2400" dirty="0"/>
              <a:t> </a:t>
            </a:r>
            <a:r>
              <a:rPr lang="ru-RU" sz="2400" dirty="0" err="1"/>
              <a:t>Дюнан</a:t>
            </a:r>
            <a:r>
              <a:rPr lang="ru-RU" sz="2400" dirty="0"/>
              <a:t> </a:t>
            </a:r>
            <a:r>
              <a:rPr lang="ru-RU" sz="2400" dirty="0" err="1"/>
              <a:t>був</a:t>
            </a:r>
            <a:r>
              <a:rPr lang="ru-RU" sz="2400" dirty="0"/>
              <a:t> швейцарцем.</a:t>
            </a:r>
          </a:p>
        </p:txBody>
      </p:sp>
    </p:spTree>
    <p:extLst>
      <p:ext uri="{BB962C8B-B14F-4D97-AF65-F5344CB8AC3E}">
        <p14:creationId xmlns:p14="http://schemas.microsoft.com/office/powerpoint/2010/main" val="3886064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304" y="4869160"/>
            <a:ext cx="2580878" cy="1720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912643"/>
            <a:ext cx="7498080" cy="4800600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Червоний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півмісяць</a:t>
            </a:r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82296" indent="0">
              <a:buNone/>
            </a:pPr>
            <a:r>
              <a:rPr lang="ru-RU" sz="2400" dirty="0" err="1"/>
              <a:t>Під</a:t>
            </a:r>
            <a:r>
              <a:rPr lang="ru-RU" sz="2400" dirty="0"/>
              <a:t> час </a:t>
            </a:r>
            <a:r>
              <a:rPr lang="ru-RU" sz="2400" dirty="0" err="1"/>
              <a:t>російсько-турецької</a:t>
            </a:r>
            <a:r>
              <a:rPr lang="ru-RU" sz="2400" dirty="0"/>
              <a:t> </a:t>
            </a:r>
            <a:r>
              <a:rPr lang="ru-RU" sz="2400" dirty="0" err="1"/>
              <a:t>війни</a:t>
            </a:r>
            <a:r>
              <a:rPr lang="ru-RU" sz="2400" dirty="0"/>
              <a:t> (1876-1878), </a:t>
            </a:r>
            <a:r>
              <a:rPr lang="ru-RU" sz="2400" dirty="0" err="1"/>
              <a:t>Османська</a:t>
            </a:r>
            <a:r>
              <a:rPr lang="ru-RU" sz="2400" dirty="0"/>
              <a:t> </a:t>
            </a:r>
            <a:r>
              <a:rPr lang="ru-RU" sz="2400" dirty="0" err="1"/>
              <a:t>імперія</a:t>
            </a:r>
            <a:r>
              <a:rPr lang="ru-RU" sz="2400" dirty="0"/>
              <a:t> </a:t>
            </a:r>
            <a:r>
              <a:rPr lang="ru-RU" sz="2400" dirty="0" err="1"/>
              <a:t>використовувала</a:t>
            </a:r>
            <a:r>
              <a:rPr lang="ru-RU" sz="2400" dirty="0"/>
              <a:t> символ Червоного </a:t>
            </a:r>
            <a:r>
              <a:rPr lang="ru-RU" sz="2400" dirty="0" err="1"/>
              <a:t>Півмісяця</a:t>
            </a:r>
            <a:r>
              <a:rPr lang="ru-RU" sz="2400" dirty="0"/>
              <a:t> </a:t>
            </a:r>
            <a:r>
              <a:rPr lang="ru-RU" sz="2400" dirty="0" err="1"/>
              <a:t>замість</a:t>
            </a:r>
            <a:r>
              <a:rPr lang="ru-RU" sz="2400" dirty="0"/>
              <a:t> Червоного </a:t>
            </a:r>
            <a:r>
              <a:rPr lang="ru-RU" sz="2400" dirty="0" err="1"/>
              <a:t>Хреста</a:t>
            </a:r>
            <a:r>
              <a:rPr lang="ru-RU" sz="2400" dirty="0"/>
              <a:t>, </a:t>
            </a:r>
            <a:r>
              <a:rPr lang="ru-RU" sz="2400" dirty="0" err="1"/>
              <a:t>оскільки</a:t>
            </a:r>
            <a:r>
              <a:rPr lang="ru-RU" sz="2400" dirty="0"/>
              <a:t> уряд </a:t>
            </a:r>
            <a:r>
              <a:rPr lang="ru-RU" sz="2400" dirty="0" err="1"/>
              <a:t>вважав</a:t>
            </a:r>
            <a:r>
              <a:rPr lang="ru-RU" sz="2400" dirty="0"/>
              <a:t> </a:t>
            </a:r>
            <a:r>
              <a:rPr lang="ru-RU" sz="2400" dirty="0" err="1"/>
              <a:t>цей</a:t>
            </a:r>
            <a:r>
              <a:rPr lang="ru-RU" sz="2400" dirty="0"/>
              <a:t> символ </a:t>
            </a:r>
            <a:r>
              <a:rPr lang="ru-RU" sz="2400" dirty="0" err="1"/>
              <a:t>образливим</a:t>
            </a:r>
            <a:r>
              <a:rPr lang="ru-RU" sz="2400" dirty="0"/>
              <a:t> для </a:t>
            </a:r>
            <a:r>
              <a:rPr lang="ru-RU" sz="2400" dirty="0" err="1"/>
              <a:t>мусульманських</a:t>
            </a:r>
            <a:r>
              <a:rPr lang="ru-RU" sz="2400" dirty="0"/>
              <a:t> </a:t>
            </a:r>
            <a:r>
              <a:rPr lang="ru-RU" sz="2400" dirty="0" err="1"/>
              <a:t>солдатів</a:t>
            </a:r>
            <a:r>
              <a:rPr lang="ru-RU" sz="2400" dirty="0"/>
              <a:t>. В 1877 </a:t>
            </a:r>
            <a:r>
              <a:rPr lang="ru-RU" sz="2400" dirty="0" err="1"/>
              <a:t>році</a:t>
            </a:r>
            <a:r>
              <a:rPr lang="ru-RU" sz="2400" dirty="0"/>
              <a:t> МКЧХ </a:t>
            </a:r>
            <a:r>
              <a:rPr lang="ru-RU" sz="2400" dirty="0" err="1"/>
              <a:t>зобов'язав</a:t>
            </a:r>
            <a:r>
              <a:rPr lang="ru-RU" sz="2400" dirty="0"/>
              <a:t> </a:t>
            </a:r>
            <a:r>
              <a:rPr lang="ru-RU" sz="2400" dirty="0" err="1"/>
              <a:t>Російську</a:t>
            </a:r>
            <a:r>
              <a:rPr lang="ru-RU" sz="2400" dirty="0"/>
              <a:t> </a:t>
            </a:r>
            <a:r>
              <a:rPr lang="ru-RU" sz="2400" dirty="0" err="1"/>
              <a:t>імперію</a:t>
            </a:r>
            <a:r>
              <a:rPr lang="ru-RU" sz="2400" dirty="0"/>
              <a:t>, в </a:t>
            </a:r>
            <a:r>
              <a:rPr lang="ru-RU" sz="2400" dirty="0" err="1"/>
              <a:t>повній</a:t>
            </a:r>
            <a:r>
              <a:rPr lang="ru-RU" sz="2400" dirty="0"/>
              <a:t> </a:t>
            </a:r>
            <a:r>
              <a:rPr lang="ru-RU" sz="2400" dirty="0" err="1"/>
              <a:t>мірі</a:t>
            </a:r>
            <a:r>
              <a:rPr lang="ru-RU" sz="2400" dirty="0"/>
              <a:t> </a:t>
            </a:r>
            <a:r>
              <a:rPr lang="ru-RU" sz="2400" dirty="0" err="1"/>
              <a:t>поважати</a:t>
            </a:r>
            <a:r>
              <a:rPr lang="ru-RU" sz="2400" dirty="0"/>
              <a:t> </a:t>
            </a:r>
            <a:r>
              <a:rPr lang="ru-RU" sz="2400" dirty="0" err="1"/>
              <a:t>недоторканість</a:t>
            </a:r>
            <a:r>
              <a:rPr lang="ru-RU" sz="2400" dirty="0"/>
              <a:t> </a:t>
            </a:r>
            <a:r>
              <a:rPr lang="ru-RU" sz="2400" dirty="0" err="1"/>
              <a:t>всіх</a:t>
            </a:r>
            <a:r>
              <a:rPr lang="ru-RU" sz="2400" dirty="0"/>
              <a:t> </a:t>
            </a:r>
            <a:r>
              <a:rPr lang="ru-RU" sz="2400" dirty="0" err="1"/>
              <a:t>осіб</a:t>
            </a:r>
            <a:r>
              <a:rPr lang="ru-RU" sz="2400" dirty="0"/>
              <a:t> та </a:t>
            </a:r>
            <a:r>
              <a:rPr lang="ru-RU" sz="2400" dirty="0" err="1"/>
              <a:t>будівель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знаходяться</a:t>
            </a:r>
            <a:r>
              <a:rPr lang="ru-RU" sz="2400" dirty="0"/>
              <a:t> </a:t>
            </a:r>
            <a:r>
              <a:rPr lang="ru-RU" sz="2400" dirty="0" err="1"/>
              <a:t>під</a:t>
            </a:r>
            <a:r>
              <a:rPr lang="ru-RU" sz="2400" dirty="0"/>
              <a:t> </a:t>
            </a:r>
            <a:r>
              <a:rPr lang="ru-RU" sz="2400" dirty="0" err="1"/>
              <a:t>захистом</a:t>
            </a:r>
            <a:r>
              <a:rPr lang="ru-RU" sz="2400" dirty="0"/>
              <a:t> Червоного </a:t>
            </a:r>
            <a:r>
              <a:rPr lang="ru-RU" sz="2400" dirty="0" err="1"/>
              <a:t>Півмісяця</a:t>
            </a:r>
            <a:r>
              <a:rPr lang="ru-RU" sz="2400" dirty="0"/>
              <a:t>. </a:t>
            </a:r>
            <a:r>
              <a:rPr lang="ru-RU" sz="2400" dirty="0" err="1"/>
              <a:t>Згодом</a:t>
            </a:r>
            <a:r>
              <a:rPr lang="ru-RU" sz="2400" dirty="0"/>
              <a:t> </a:t>
            </a:r>
            <a:r>
              <a:rPr lang="ru-RU" sz="2400" dirty="0" err="1"/>
              <a:t>аналогічне</a:t>
            </a:r>
            <a:r>
              <a:rPr lang="ru-RU" sz="2400" dirty="0"/>
              <a:t> </a:t>
            </a:r>
            <a:r>
              <a:rPr lang="ru-RU" sz="2400" dirty="0" err="1"/>
              <a:t>зобов'язання</a:t>
            </a:r>
            <a:r>
              <a:rPr lang="ru-RU" sz="2400" dirty="0"/>
              <a:t>, </a:t>
            </a:r>
            <a:r>
              <a:rPr lang="ru-RU" sz="2400" dirty="0" err="1"/>
              <a:t>щодо</a:t>
            </a:r>
            <a:r>
              <a:rPr lang="ru-RU" sz="2400" dirty="0"/>
              <a:t> Червоного </a:t>
            </a:r>
            <a:r>
              <a:rPr lang="ru-RU" sz="2400" dirty="0" err="1"/>
              <a:t>Хреста</a:t>
            </a:r>
            <a:r>
              <a:rPr lang="ru-RU" sz="2400" dirty="0"/>
              <a:t> </a:t>
            </a:r>
            <a:r>
              <a:rPr lang="ru-RU" sz="2400" dirty="0" err="1"/>
              <a:t>було</a:t>
            </a:r>
            <a:r>
              <a:rPr lang="ru-RU" sz="2400" dirty="0"/>
              <a:t> </a:t>
            </a:r>
            <a:r>
              <a:rPr lang="ru-RU" sz="2400" dirty="0" err="1"/>
              <a:t>отримано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уряду </a:t>
            </a:r>
            <a:r>
              <a:rPr lang="ru-RU" sz="2400" dirty="0" err="1"/>
              <a:t>Османської</a:t>
            </a:r>
            <a:r>
              <a:rPr lang="ru-RU" sz="2400" dirty="0"/>
              <a:t> </a:t>
            </a:r>
            <a:r>
              <a:rPr lang="ru-RU" sz="2400" dirty="0" err="1"/>
              <a:t>імперії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0032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1052736"/>
            <a:ext cx="7498080" cy="4800600"/>
          </a:xfrm>
        </p:spPr>
        <p:txBody>
          <a:bodyPr/>
          <a:lstStyle/>
          <a:p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Червоний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кристал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  <a:p>
            <a:pPr marL="82296" indent="0">
              <a:buNone/>
            </a:pPr>
            <a:r>
              <a:rPr lang="ru-RU" sz="2800" dirty="0"/>
              <a:t>Символ </a:t>
            </a:r>
            <a:r>
              <a:rPr lang="ru-RU" sz="2800" dirty="0" err="1"/>
              <a:t>був</a:t>
            </a:r>
            <a:r>
              <a:rPr lang="ru-RU" sz="2800" dirty="0"/>
              <a:t> </a:t>
            </a:r>
            <a:r>
              <a:rPr lang="ru-RU" sz="2800" dirty="0" err="1"/>
              <a:t>визнаний</a:t>
            </a:r>
            <a:r>
              <a:rPr lang="ru-RU" sz="2800" dirty="0"/>
              <a:t> </a:t>
            </a:r>
            <a:r>
              <a:rPr lang="ru-RU" sz="2800" dirty="0" err="1"/>
              <a:t>офіційно</a:t>
            </a:r>
            <a:r>
              <a:rPr lang="ru-RU" sz="2800" dirty="0"/>
              <a:t> як «</a:t>
            </a:r>
            <a:r>
              <a:rPr lang="ru-RU" sz="2800" dirty="0" err="1"/>
              <a:t>Емблема</a:t>
            </a:r>
            <a:r>
              <a:rPr lang="ru-RU" sz="2800" dirty="0"/>
              <a:t> </a:t>
            </a:r>
            <a:r>
              <a:rPr lang="ru-RU" sz="2800" dirty="0" err="1"/>
              <a:t>третього</a:t>
            </a:r>
            <a:r>
              <a:rPr lang="ru-RU" sz="2800" dirty="0"/>
              <a:t> протоколу» 8 </a:t>
            </a:r>
            <a:r>
              <a:rPr lang="ru-RU" sz="2800" dirty="0" err="1"/>
              <a:t>грудня</a:t>
            </a:r>
            <a:r>
              <a:rPr lang="ru-RU" sz="2800" dirty="0"/>
              <a:t> 2005 з метою </a:t>
            </a:r>
            <a:r>
              <a:rPr lang="ru-RU" sz="2800" dirty="0" err="1"/>
              <a:t>включення</a:t>
            </a:r>
            <a:r>
              <a:rPr lang="ru-RU" sz="2800" dirty="0"/>
              <a:t> в </a:t>
            </a:r>
            <a:r>
              <a:rPr lang="ru-RU" sz="2800" dirty="0" err="1"/>
              <a:t>якості</a:t>
            </a:r>
            <a:r>
              <a:rPr lang="ru-RU" sz="2800" dirty="0"/>
              <a:t> </a:t>
            </a:r>
            <a:r>
              <a:rPr lang="ru-RU" sz="2800" dirty="0" err="1"/>
              <a:t>повного</a:t>
            </a:r>
            <a:r>
              <a:rPr lang="ru-RU" sz="2800" dirty="0"/>
              <a:t> члена </a:t>
            </a:r>
            <a:r>
              <a:rPr lang="ru-RU" sz="2800" dirty="0" err="1"/>
              <a:t>ізраїльську</a:t>
            </a:r>
            <a:r>
              <a:rPr lang="ru-RU" sz="2800" dirty="0"/>
              <a:t> </a:t>
            </a:r>
            <a:r>
              <a:rPr lang="ru-RU" sz="2800" dirty="0" err="1"/>
              <a:t>організацію</a:t>
            </a:r>
            <a:r>
              <a:rPr lang="ru-RU" sz="2800" dirty="0"/>
              <a:t> </a:t>
            </a:r>
            <a:r>
              <a:rPr lang="ru-RU" sz="2800" dirty="0" err="1"/>
              <a:t>Маген</a:t>
            </a:r>
            <a:r>
              <a:rPr lang="ru-RU" sz="2800" dirty="0"/>
              <a:t> Давид Адом (</a:t>
            </a:r>
            <a:r>
              <a:rPr lang="ru-RU" sz="2800" dirty="0" err="1"/>
              <a:t>Червона</a:t>
            </a:r>
            <a:r>
              <a:rPr lang="ru-RU" sz="2800" dirty="0"/>
              <a:t> </a:t>
            </a:r>
            <a:r>
              <a:rPr lang="ru-RU" sz="2800" dirty="0" err="1"/>
              <a:t>зірка</a:t>
            </a:r>
            <a:r>
              <a:rPr lang="ru-RU" sz="2800" dirty="0"/>
              <a:t> Давида). </a:t>
            </a:r>
            <a:r>
              <a:rPr lang="ru-RU" sz="2800" dirty="0" err="1"/>
              <a:t>Неофіційно</a:t>
            </a:r>
            <a:r>
              <a:rPr lang="ru-RU" sz="2800" dirty="0"/>
              <a:t> </a:t>
            </a:r>
            <a:r>
              <a:rPr lang="ru-RU" sz="2800" dirty="0" err="1"/>
              <a:t>він</a:t>
            </a:r>
            <a:r>
              <a:rPr lang="ru-RU" sz="2800" dirty="0"/>
              <a:t> </a:t>
            </a:r>
            <a:r>
              <a:rPr lang="ru-RU" sz="2800" dirty="0" err="1"/>
              <a:t>відомий</a:t>
            </a:r>
            <a:r>
              <a:rPr lang="ru-RU" sz="2800" dirty="0"/>
              <a:t> як «</a:t>
            </a:r>
            <a:r>
              <a:rPr lang="ru-RU" sz="2800" dirty="0" err="1"/>
              <a:t>червоний</a:t>
            </a:r>
            <a:r>
              <a:rPr lang="ru-RU" sz="2800" dirty="0"/>
              <a:t> </a:t>
            </a:r>
            <a:r>
              <a:rPr lang="ru-RU" sz="2800" dirty="0" err="1"/>
              <a:t>кристал</a:t>
            </a:r>
            <a:r>
              <a:rPr lang="ru-RU" sz="2800" dirty="0"/>
              <a:t>».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941616"/>
            <a:ext cx="3516982" cy="2344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40982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43</TotalTime>
  <Words>1217</Words>
  <Application>Microsoft Office PowerPoint</Application>
  <PresentationFormat>Экран (4:3)</PresentationFormat>
  <Paragraphs>61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    Міжнародний рух Червоного     Хреста і Червоного Півмісяця</vt:lpstr>
      <vt:lpstr>Презентация PowerPoint</vt:lpstr>
      <vt:lpstr>Презентация PowerPoint</vt:lpstr>
      <vt:lpstr>            Відмітний знак</vt:lpstr>
      <vt:lpstr> Національні товариства</vt:lpstr>
      <vt:lpstr>Ліга товариств Червоного Христа</vt:lpstr>
      <vt:lpstr> Символи руху:</vt:lpstr>
      <vt:lpstr>Презентация PowerPoint</vt:lpstr>
      <vt:lpstr>Презентация PowerPoint</vt:lpstr>
      <vt:lpstr>Презентация PowerPoint</vt:lpstr>
      <vt:lpstr>Презентация PowerPoint</vt:lpstr>
      <vt:lpstr>Український Червоний Хрест</vt:lpstr>
      <vt:lpstr> Історія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Міжнародний рух Червоного     Хреста і Червоного Півмісяця</dc:title>
  <dc:creator>Альона</dc:creator>
  <cp:lastModifiedBy>Альона</cp:lastModifiedBy>
  <cp:revision>5</cp:revision>
  <dcterms:created xsi:type="dcterms:W3CDTF">2014-09-10T05:16:52Z</dcterms:created>
  <dcterms:modified xsi:type="dcterms:W3CDTF">2014-09-10T06:00:16Z</dcterms:modified>
</cp:coreProperties>
</file>