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7" r:id="rId4"/>
    <p:sldId id="278" r:id="rId5"/>
    <p:sldId id="279" r:id="rId6"/>
    <p:sldId id="280" r:id="rId7"/>
    <p:sldId id="281" r:id="rId8"/>
    <p:sldId id="283" r:id="rId9"/>
    <p:sldId id="285" r:id="rId10"/>
    <p:sldId id="287" r:id="rId11"/>
    <p:sldId id="282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95" d="100"/>
          <a:sy n="95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15D9BDB1-9D2F-41A4-BED6-C268D660125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Arial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BAB76C-B13E-487D-807B-718961C92E6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FE69CF-2601-4FED-8943-307D57D271A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78EC4DD-DCEE-44A1-9EC9-D7DC7336D3B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218E5-33C2-4F92-AC58-78AEF70B67E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A407B4-9641-4F82-BD5B-8EBAEAB5E27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99C6BC-8C59-4032-9317-0946474D000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6BB875-0E7E-4FE2-9B10-05B9AAFE253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B1DA41-80C2-430C-8813-EEA7DFD2316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ADEE93-134E-4418-9A65-2481AC5DC18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6B39C2-2683-4960-8983-34104022A5B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397D8C-DCA5-4AE7-B745-1227843C77F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39" name="Image" r:id="rId15" imgW="7377778" imgH="1219048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C76B6F3-06D5-4E95-AF67-8535713660C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8001000" cy="914400"/>
          </a:xfrm>
        </p:spPr>
        <p:txBody>
          <a:bodyPr/>
          <a:lstStyle/>
          <a:p>
            <a:r>
              <a:rPr lang="uk-UA" sz="1600" i="1" dirty="0" smtClean="0"/>
              <a:t>Скадовська загальноосвітня школа </a:t>
            </a:r>
            <a:r>
              <a:rPr lang="en-US" sz="1600" i="1" dirty="0" smtClean="0"/>
              <a:t>I-III </a:t>
            </a:r>
            <a:r>
              <a:rPr lang="uk-UA" sz="1600" i="1" dirty="0" smtClean="0"/>
              <a:t>ступенів №3</a:t>
            </a:r>
            <a:br>
              <a:rPr lang="uk-UA" sz="1600" i="1" dirty="0" smtClean="0"/>
            </a:b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Презентація на тему : “ День Землі “</a:t>
            </a:r>
            <a:endParaRPr lang="en-US" sz="16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496" y="4000504"/>
            <a:ext cx="5143504" cy="2857496"/>
          </a:xfrm>
        </p:spPr>
        <p:txBody>
          <a:bodyPr/>
          <a:lstStyle/>
          <a:p>
            <a:r>
              <a:rPr lang="uk-UA" b="1" i="1" dirty="0" smtClean="0">
                <a:solidFill>
                  <a:srgbClr val="000000"/>
                </a:solidFill>
              </a:rPr>
              <a:t>            </a:t>
            </a:r>
            <a:r>
              <a:rPr lang="uk-UA" b="1" i="1" dirty="0" smtClean="0">
                <a:solidFill>
                  <a:srgbClr val="000000"/>
                </a:solidFill>
              </a:rPr>
              <a:t>         </a:t>
            </a:r>
            <a:r>
              <a:rPr lang="uk-UA" b="1" i="1" dirty="0" smtClean="0">
                <a:solidFill>
                  <a:srgbClr val="000000"/>
                </a:solidFill>
              </a:rPr>
              <a:t>Підготували учні 7-А класу </a:t>
            </a:r>
          </a:p>
          <a:p>
            <a:r>
              <a:rPr lang="uk-UA" b="1" i="1" dirty="0" smtClean="0">
                <a:solidFill>
                  <a:srgbClr val="000000"/>
                </a:solidFill>
              </a:rPr>
              <a:t>         </a:t>
            </a:r>
            <a:r>
              <a:rPr lang="uk-UA" b="1" i="1" dirty="0" smtClean="0">
                <a:solidFill>
                  <a:srgbClr val="000000"/>
                </a:solidFill>
              </a:rPr>
              <a:t>Павленко Світлана</a:t>
            </a:r>
            <a:r>
              <a:rPr lang="uk-UA" b="1" i="1" dirty="0" smtClean="0">
                <a:solidFill>
                  <a:srgbClr val="000000"/>
                </a:solidFill>
              </a:rPr>
              <a:t>,</a:t>
            </a:r>
            <a:endParaRPr lang="uk-UA" b="1" i="1" dirty="0" smtClean="0">
              <a:solidFill>
                <a:srgbClr val="000000"/>
              </a:solidFill>
            </a:endParaRPr>
          </a:p>
          <a:p>
            <a:r>
              <a:rPr lang="uk-UA" b="1" i="1" dirty="0" smtClean="0">
                <a:solidFill>
                  <a:srgbClr val="000000"/>
                </a:solidFill>
              </a:rPr>
              <a:t>     </a:t>
            </a:r>
            <a:r>
              <a:rPr lang="uk-UA" b="1" i="1" dirty="0" smtClean="0">
                <a:solidFill>
                  <a:srgbClr val="000000"/>
                </a:solidFill>
              </a:rPr>
              <a:t>Куркін Станіслав,</a:t>
            </a:r>
          </a:p>
          <a:p>
            <a:r>
              <a:rPr lang="uk-UA" b="1" i="1" dirty="0" smtClean="0">
                <a:solidFill>
                  <a:srgbClr val="000000"/>
                </a:solidFill>
              </a:rPr>
              <a:t>    </a:t>
            </a:r>
            <a:r>
              <a:rPr lang="uk-UA" b="1" i="1" dirty="0" smtClean="0">
                <a:solidFill>
                  <a:srgbClr val="000000"/>
                </a:solidFill>
              </a:rPr>
              <a:t>     </a:t>
            </a:r>
            <a:r>
              <a:rPr lang="uk-UA" b="1" i="1" dirty="0" smtClean="0">
                <a:solidFill>
                  <a:srgbClr val="000000"/>
                </a:solidFill>
              </a:rPr>
              <a:t>Мамедова Кюльтач,</a:t>
            </a:r>
          </a:p>
          <a:p>
            <a:r>
              <a:rPr lang="uk-UA" b="1" i="1" dirty="0" smtClean="0">
                <a:solidFill>
                  <a:srgbClr val="000000"/>
                </a:solidFill>
              </a:rPr>
              <a:t>      </a:t>
            </a:r>
            <a:r>
              <a:rPr lang="uk-UA" b="1" i="1" dirty="0" smtClean="0">
                <a:solidFill>
                  <a:srgbClr val="000000"/>
                </a:solidFill>
              </a:rPr>
              <a:t>     </a:t>
            </a:r>
            <a:r>
              <a:rPr lang="uk-UA" b="1" i="1" dirty="0" smtClean="0">
                <a:solidFill>
                  <a:srgbClr val="000000"/>
                </a:solidFill>
              </a:rPr>
              <a:t>Мамедов Аллахверді,</a:t>
            </a:r>
          </a:p>
          <a:p>
            <a:r>
              <a:rPr lang="uk-UA" b="1" i="1" dirty="0" smtClean="0">
                <a:solidFill>
                  <a:srgbClr val="000000"/>
                </a:solidFill>
              </a:rPr>
              <a:t>             </a:t>
            </a:r>
            <a:r>
              <a:rPr lang="uk-UA" b="1" i="1" dirty="0" smtClean="0">
                <a:solidFill>
                  <a:srgbClr val="000000"/>
                </a:solidFill>
              </a:rPr>
              <a:t>    </a:t>
            </a:r>
            <a:r>
              <a:rPr lang="uk-UA" b="1" i="1" dirty="0" smtClean="0">
                <a:solidFill>
                  <a:srgbClr val="000000"/>
                </a:solidFill>
              </a:rPr>
              <a:t>Репринцева Олександра</a:t>
            </a:r>
            <a:r>
              <a:rPr lang="uk-UA" b="1" i="1" dirty="0" smtClean="0">
                <a:solidFill>
                  <a:srgbClr val="000000"/>
                </a:solidFill>
              </a:rPr>
              <a:t>,</a:t>
            </a:r>
          </a:p>
          <a:p>
            <a:r>
              <a:rPr lang="uk-UA" b="1" i="1" dirty="0" smtClean="0">
                <a:solidFill>
                  <a:srgbClr val="000000"/>
                </a:solidFill>
              </a:rPr>
              <a:t>   Коваленко Іван,</a:t>
            </a:r>
          </a:p>
          <a:p>
            <a:r>
              <a:rPr lang="ru-RU" b="1" i="1" dirty="0" smtClean="0">
                <a:solidFill>
                  <a:srgbClr val="000000"/>
                </a:solidFill>
              </a:rPr>
              <a:t>         Якименко </a:t>
            </a:r>
            <a:r>
              <a:rPr lang="uk-UA" b="1" i="1" dirty="0" smtClean="0">
                <a:solidFill>
                  <a:srgbClr val="000000"/>
                </a:solidFill>
              </a:rPr>
              <a:t>Анастасія</a:t>
            </a:r>
            <a:r>
              <a:rPr lang="uk-UA" b="1" i="1" dirty="0" smtClean="0">
                <a:solidFill>
                  <a:srgbClr val="000000"/>
                </a:solidFill>
              </a:rPr>
              <a:t>        </a:t>
            </a:r>
            <a:endParaRPr lang="en-US" b="1" i="1" dirty="0">
              <a:solidFill>
                <a:srgbClr val="000000"/>
              </a:solidFill>
            </a:endParaRPr>
          </a:p>
        </p:txBody>
      </p:sp>
      <p:pic>
        <p:nvPicPr>
          <p:cNvPr id="5" name="Picture 48" descr="1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42852"/>
            <a:ext cx="2571768" cy="16532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</a:rPr>
              <a:t>Розширили </a:t>
            </a:r>
            <a:r>
              <a:rPr lang="ru-RU" i="1" dirty="0" smtClean="0">
                <a:solidFill>
                  <a:srgbClr val="000000"/>
                </a:solidFill>
              </a:rPr>
              <a:t>знання про природу, </a:t>
            </a:r>
            <a:r>
              <a:rPr lang="uk-UA" i="1" dirty="0" smtClean="0">
                <a:solidFill>
                  <a:srgbClr val="000000"/>
                </a:solidFill>
              </a:rPr>
              <a:t>виховали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i="1" dirty="0" smtClean="0">
                <a:solidFill>
                  <a:srgbClr val="000000"/>
                </a:solidFill>
              </a:rPr>
              <a:t>спостережливість, інтерес до пізнання навколишнього середовища, любові до природи та бережливого ставлення до неї.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http://veilakut.ucoz.ua/load/scenari/scenarij_do_dnja_zemli/14-1-0-80</a:t>
            </a:r>
            <a:endParaRPr lang="uk-UA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http://images.yandex.ua/yandsearch?text=%D0%B4%D0%B5%D0%BD%D1%8C%20%D0%B7%D0%B5%D0%BC%D0%BB%D0%B8&amp;stype=image&amp;lr=962&amp;noreask=1&amp;source=wiz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WordArt 7"/>
          <p:cNvSpPr>
            <a:spLocks noChangeArrowheads="1" noChangeShapeType="1" noTextEdit="1"/>
          </p:cNvSpPr>
          <p:nvPr/>
        </p:nvSpPr>
        <p:spPr bwMode="gray">
          <a:xfrm>
            <a:off x="1428728" y="2997200"/>
            <a:ext cx="6022997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Дякуємо за увагу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15" descr="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2310959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</a:rPr>
              <a:t>Мета: розширити знання про природу, виховувати спостережливість, інтерес до пізнання навколишнього середовища, любові до природи та бережливого ставлення до неї.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i="1" dirty="0" smtClean="0"/>
              <a:t>Ми на ділянці</a:t>
            </a:r>
            <a:endParaRPr lang="ru-RU" sz="2800" i="1" dirty="0"/>
          </a:p>
        </p:txBody>
      </p:sp>
      <p:pic>
        <p:nvPicPr>
          <p:cNvPr id="9" name="Picture 2" descr="C:\Users\Oleg\Desktop\биология\gIDA3NtlexI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68" y="1071546"/>
            <a:ext cx="457203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Oleg\Desktop\биология\VVFT0beR4vg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786"/>
            <a:ext cx="457203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4" descr="1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214421"/>
            <a:ext cx="1416052" cy="152641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Ми на ділянці</a:t>
            </a:r>
            <a:endParaRPr lang="ru-RU" i="1" dirty="0"/>
          </a:p>
        </p:txBody>
      </p:sp>
      <p:pic>
        <p:nvPicPr>
          <p:cNvPr id="4098" name="Picture 2" descr="C:\Users\Oleg\Desktop\биология\всвс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71546"/>
            <a:ext cx="5715008" cy="4071966"/>
          </a:xfrm>
          <a:prstGeom prst="rect">
            <a:avLst/>
          </a:prstGeom>
          <a:noFill/>
        </p:spPr>
      </p:pic>
      <p:pic>
        <p:nvPicPr>
          <p:cNvPr id="4100" name="Picture 4" descr="C:\Users\Oleg\Desktop\биология\nGJFSBHYYQU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5"/>
            <a:ext cx="3428992" cy="4357695"/>
          </a:xfrm>
          <a:prstGeom prst="rect">
            <a:avLst/>
          </a:prstGeom>
          <a:noFill/>
        </p:spPr>
      </p:pic>
      <p:pic>
        <p:nvPicPr>
          <p:cNvPr id="5" name="Picture 22" descr="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72335">
            <a:off x="1822661" y="1092242"/>
            <a:ext cx="1133475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Ми на ділянці</a:t>
            </a:r>
            <a:endParaRPr lang="ru-RU" i="1" dirty="0"/>
          </a:p>
        </p:txBody>
      </p:sp>
      <p:pic>
        <p:nvPicPr>
          <p:cNvPr id="6" name="Picture 3" descr="C:\Users\Oleg\Desktop\биология\с.web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715272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Ми на ділянці</a:t>
            </a:r>
            <a:endParaRPr lang="ru-RU" i="1" dirty="0"/>
          </a:p>
        </p:txBody>
      </p:sp>
      <p:pic>
        <p:nvPicPr>
          <p:cNvPr id="6" name="Picture 4" descr="C:\Users\Oleg\Desktop\биология\nGJFSBHYYQU.web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4159" y="1071546"/>
            <a:ext cx="4339841" cy="5786454"/>
          </a:xfrm>
          <a:prstGeom prst="rect">
            <a:avLst/>
          </a:prstGeom>
          <a:noFill/>
        </p:spPr>
      </p:pic>
      <p:pic>
        <p:nvPicPr>
          <p:cNvPr id="5122" name="Picture 2" descr="C:\Users\Oleg\Desktop\биология\Ohr1KpFc24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7753"/>
            <a:ext cx="4286249" cy="5810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4829180" cy="3481398"/>
          </a:xfrm>
        </p:spPr>
        <p:txBody>
          <a:bodyPr/>
          <a:lstStyle/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Яка красива в нас планета!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Земля зелена, ніжно-голуба.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Нас переконують космічні злети: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В усій Галактиці – така одна.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На всій планеті у цей день весняний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Святкується щорічний День Землі.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І недаремно квітень буйнотравий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До цього дня прикрашує її.</a:t>
            </a:r>
            <a:endParaRPr lang="ru-RU" sz="1600" i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D:\Фильмы\i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3690950" cy="276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Ліс про щось шепоче.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 До сонця піднімаючи гілля,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Важливе щось сказати хоче,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До нас звертається здаля.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Тихенько лине ця промова щира,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Нечутно майже, небайдужий лиш збагне,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Промова зіткана з надії, віри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І серце болісно торкає за живе.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Шепоче ліс, неначе кличе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Заглянути у майбуття.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Він прямо дивиться в людське обличчя,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Щоб ми збагнули: ліс для нас життя. </a:t>
            </a:r>
          </a:p>
          <a:p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143248"/>
            <a:ext cx="3476638" cy="30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Дивлюсь я на небо, та й думку гадаю…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Що ми після себе на світі лишаєм?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Ліси наші в’януть… Нема більше рік…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Птахи покидають край рідний на вік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Нечисте повітря… 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У грунті – нітрати…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І слово «Чорнобиль»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 Нам страшно згадати.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 І щоби на світі не стало біди…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000000"/>
                </a:solidFill>
              </a:rPr>
              <a:t>Шануйте природу усюди й завжди! 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399215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c010gl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cdb2004c010gl</Template>
  <TotalTime>280</TotalTime>
  <Words>296</Words>
  <Application>Microsoft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cdb2004c010gl</vt:lpstr>
      <vt:lpstr>Image</vt:lpstr>
      <vt:lpstr>Скадовська загальноосвітня школа I-III ступенів №3  Презентація на тему : “ День Землі “</vt:lpstr>
      <vt:lpstr>Слайд 2</vt:lpstr>
      <vt:lpstr>Ми на ділянці</vt:lpstr>
      <vt:lpstr>Ми на ділянці</vt:lpstr>
      <vt:lpstr>Ми на ділянці</vt:lpstr>
      <vt:lpstr>Ми на ділянці</vt:lpstr>
      <vt:lpstr>Слайд 7</vt:lpstr>
      <vt:lpstr>Слайд 8</vt:lpstr>
      <vt:lpstr>Слайд 9</vt:lpstr>
      <vt:lpstr>Висновок</vt:lpstr>
      <vt:lpstr>Використані джерела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Oleg</cp:lastModifiedBy>
  <cp:revision>34</cp:revision>
  <dcterms:created xsi:type="dcterms:W3CDTF">2014-03-30T14:32:38Z</dcterms:created>
  <dcterms:modified xsi:type="dcterms:W3CDTF">2014-03-31T18:18:22Z</dcterms:modified>
</cp:coreProperties>
</file>