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B4C-1E5D-44C0-B9C8-0C40E963E596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99C6-64C0-404C-9C93-089C3BEEE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B4C-1E5D-44C0-B9C8-0C40E963E596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99C6-64C0-404C-9C93-089C3BEEE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B4C-1E5D-44C0-B9C8-0C40E963E596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99C6-64C0-404C-9C93-089C3BEEE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B4C-1E5D-44C0-B9C8-0C40E963E596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99C6-64C0-404C-9C93-089C3BEEE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B4C-1E5D-44C0-B9C8-0C40E963E596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99C6-64C0-404C-9C93-089C3BEEE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B4C-1E5D-44C0-B9C8-0C40E963E596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99C6-64C0-404C-9C93-089C3BEEE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B4C-1E5D-44C0-B9C8-0C40E963E596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99C6-64C0-404C-9C93-089C3BEEE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B4C-1E5D-44C0-B9C8-0C40E963E596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99C6-64C0-404C-9C93-089C3BEEE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B4C-1E5D-44C0-B9C8-0C40E963E596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99C6-64C0-404C-9C93-089C3BEEE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B4C-1E5D-44C0-B9C8-0C40E963E596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99C6-64C0-404C-9C93-089C3BEEE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B4C-1E5D-44C0-B9C8-0C40E963E596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99C6-64C0-404C-9C93-089C3BEEEDD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0B4C-1E5D-44C0-B9C8-0C40E963E596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599C6-64C0-404C-9C93-089C3BEEEDD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коморохи\скоморох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68960"/>
            <a:ext cx="5004048" cy="3551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332656"/>
            <a:ext cx="572304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Мистецтво</a:t>
            </a:r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скоморох</a:t>
            </a:r>
            <a:r>
              <a:rPr lang="uk-UA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ів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548680"/>
            <a:ext cx="4283968" cy="589392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buSzPct val="100000"/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Скоморохи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професійні</a:t>
            </a:r>
            <a:endParaRPr lang="ru-RU" sz="29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SzPct val="100000"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мандрівні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співці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9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SzPct val="100000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en-US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актори</a:t>
            </a:r>
            <a:r>
              <a:rPr lang="en-US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(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лицедії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),</a:t>
            </a:r>
          </a:p>
          <a:p>
            <a:pPr>
              <a:buSzPct val="100000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учасники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свят, </a:t>
            </a:r>
            <a:endParaRPr lang="ru-RU" sz="29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SzPct val="100000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обрядів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ігор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Скоморохи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були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вперше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згадані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літописах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Київської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9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Русі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1068р. та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</a:t>
            </a:r>
          </a:p>
          <a:p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зображені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фресках</a:t>
            </a: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Софійського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собору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</a:t>
            </a: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Києві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датованих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1037 </a:t>
            </a:r>
            <a:endParaRPr lang="ru-RU" sz="29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роком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uk-UA" sz="29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855198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0648"/>
            <a:ext cx="423224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Походження назви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4032448" cy="452431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Є дві думки про походження назви слова «Скоморох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».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 першою, назва походить від 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грецького «майстер жарту»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 </a:t>
            </a:r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другою, це запозичення з арабської </a:t>
            </a:r>
            <a:endParaRPr lang="uk-UA" sz="32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«</a:t>
            </a:r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жарт» і «блазень».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816424" cy="50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коморохи\fb5599be489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184576" cy="46496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284984"/>
            <a:ext cx="8496944" cy="341632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Скоморохи («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веселі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люди»)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розважали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народні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маси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співом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дотепами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музикою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танцями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драматичними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сценками, акробатикою,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дресированими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звірями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користуючись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виступах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масками (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машкари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)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втягуючи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гру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глядачів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 Скоморохи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були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також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при дворах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князів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вельмож. Скоморохи прославляли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земні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радощі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протиставляючи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їх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аскезі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викликали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вороже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ставлення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до себе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церковної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світської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влади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кінці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XV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мистецтво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Скоморохів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проникло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вистави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церковно-шкільного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театру, 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далі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розвивалося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 балаганах,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лялькових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інших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театрах.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992888" cy="193899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Джерелом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мистецтва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скоморохів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була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народна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творчість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 Вони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виступали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виконавцями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творцями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усної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поезії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музичного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танцювального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фольклору. На жаль, до нас не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дійшли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записах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зразки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їхнього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репертуару.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Основними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жанрами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скоморохів-лицедіїв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мали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бути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пародії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та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фарси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50863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3870176" cy="409342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Народ любив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скоморохів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лише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за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привабливість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жанру, а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за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демократичний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зміст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їхнього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мистецтва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Нерідко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гострій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сатиричній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формі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скоморохи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висміювали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загальнолюдські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вади, а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конкретну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церковну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світську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знать.</a:t>
            </a:r>
            <a:endParaRPr lang="uk-UA" sz="26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36712"/>
            <a:ext cx="3908276" cy="5205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941168"/>
            <a:ext cx="8352928" cy="169277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Уже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самий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зовнішній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вигляд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скоморохів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їх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короткополий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одяг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вважалося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тоді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гріхом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), маски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під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час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виступів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(а православна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церква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боролася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"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москолудством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" уже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XI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ст.), "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бісівська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"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поведінка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викликали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незадоволення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духовної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світської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влади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uk-UA" sz="26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272808" cy="408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942" y="260648"/>
            <a:ext cx="8136904" cy="169277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 часом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внаслідок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посилення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церковних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світських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репресій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проти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скоморохів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тій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частині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України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увійшла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до складу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Російської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держави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скомороство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зникає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 Скоморохи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зосереджуються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Правобережній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Україні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Галичині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uk-UA" sz="26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b="16191"/>
          <a:stretch>
            <a:fillRect/>
          </a:stretch>
        </p:blipFill>
        <p:spPr bwMode="auto">
          <a:xfrm>
            <a:off x="1043608" y="2276872"/>
            <a:ext cx="6624736" cy="409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348880"/>
            <a:ext cx="5317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Дякую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за </a:t>
            </a:r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увагу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!</a:t>
            </a:r>
            <a:endParaRPr lang="uk-UA" sz="6600" dirty="0"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304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2013-09-17T15:25:56Z</dcterms:created>
  <dcterms:modified xsi:type="dcterms:W3CDTF">2013-09-17T16:12:37Z</dcterms:modified>
</cp:coreProperties>
</file>