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Безвідходні технології в різних галузях промисловості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847763" cy="28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56" y="3717032"/>
            <a:ext cx="410604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81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uk-U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21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Безвідходне виробництво – прямий шлях до </a:t>
            </a:r>
            <a:r>
              <a:rPr lang="uk-UA" sz="3600" dirty="0" err="1" smtClean="0"/>
              <a:t>екологізації</a:t>
            </a:r>
            <a:r>
              <a:rPr lang="uk-UA" sz="3600" dirty="0" smtClean="0"/>
              <a:t> промисловості</a:t>
            </a:r>
            <a:endParaRPr lang="uk-UA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875" y="1948656"/>
            <a:ext cx="42862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80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Енергетика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76872"/>
            <a:ext cx="4248471" cy="40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816424" cy="40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49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Гірнича промисловість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Видобуток копалин відкритим способом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196203" cy="36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286250" cy="36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5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Гірнича промисловість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Видобуток вугілля в шахтах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032448" cy="37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492895"/>
            <a:ext cx="471601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4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</a:t>
            </a:r>
            <a:r>
              <a:rPr lang="uk-UA" dirty="0" smtClean="0"/>
              <a:t>еталургія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72408" cy="436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5"/>
            <a:ext cx="4104456" cy="442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53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Хімічна та нафтопереробна галузь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104456" cy="38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363962" cy="387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2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</a:t>
            </a:r>
            <a:r>
              <a:rPr lang="uk-UA" dirty="0" smtClean="0"/>
              <a:t>ашинобудування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320480" cy="42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844824"/>
            <a:ext cx="3820262" cy="424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78350" y="6196662"/>
            <a:ext cx="170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Прес-установка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692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Паперова промисловість</a:t>
            </a: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6831"/>
            <a:ext cx="4104456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032448" cy="415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360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</TotalTime>
  <Words>39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Безвідходні технології в різних галузях промисловості</vt:lpstr>
      <vt:lpstr>Безвідходне виробництво – прямий шлях до екологізації промисловості</vt:lpstr>
      <vt:lpstr>Енергетика</vt:lpstr>
      <vt:lpstr>Гірнича промисловість</vt:lpstr>
      <vt:lpstr>Гірнича промисловість</vt:lpstr>
      <vt:lpstr>Металургія</vt:lpstr>
      <vt:lpstr>Хімічна та нафтопереробна галузь</vt:lpstr>
      <vt:lpstr>Машинобудування</vt:lpstr>
      <vt:lpstr>Паперова промисловість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Безвідходні технології в різних галузях промисловості</dc:title>
  <dc:creator>Mary</dc:creator>
  <cp:lastModifiedBy>Mary</cp:lastModifiedBy>
  <cp:revision>3</cp:revision>
  <dcterms:created xsi:type="dcterms:W3CDTF">2014-12-24T15:51:47Z</dcterms:created>
  <dcterms:modified xsi:type="dcterms:W3CDTF">2014-12-24T16:18:01Z</dcterms:modified>
</cp:coreProperties>
</file>