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 t="-44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2400" cy="1470025"/>
          </a:xfrm>
        </p:spPr>
        <p:txBody>
          <a:bodyPr>
            <a:normAutofit/>
          </a:bodyPr>
          <a:lstStyle/>
          <a:p>
            <a:r>
              <a:rPr lang="uk-UA" sz="6000" b="1" i="1" dirty="0" err="1" smtClean="0">
                <a:solidFill>
                  <a:schemeClr val="tx2">
                    <a:lumMod val="75000"/>
                  </a:schemeClr>
                </a:solidFill>
              </a:rPr>
              <a:t>Фріки</a:t>
            </a:r>
            <a:r>
              <a:rPr lang="uk-UA" sz="6000" b="1" i="1" dirty="0" smtClean="0">
                <a:solidFill>
                  <a:schemeClr val="tx2">
                    <a:lumMod val="75000"/>
                  </a:schemeClr>
                </a:solidFill>
              </a:rPr>
              <a:t> як субкультура</a:t>
            </a:r>
            <a:endParaRPr lang="ru-RU" sz="6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869160"/>
            <a:ext cx="6400800" cy="1752600"/>
          </a:xfrm>
        </p:spPr>
        <p:txBody>
          <a:bodyPr/>
          <a:lstStyle/>
          <a:p>
            <a:pPr algn="l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Підготував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Резник</a:t>
            </a:r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Д.О. </a:t>
            </a:r>
            <a:b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 Б клас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8560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36" y="-23072"/>
            <a:ext cx="390418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14" y="3297948"/>
            <a:ext cx="5320111" cy="354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616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0" b="99800" l="1695" r="99153">
                        <a14:foregroundMark x1="23446" y1="57000" x2="21469" y2="51800"/>
                        <a14:foregroundMark x1="18362" y1="47200" x2="18362" y2="47200"/>
                        <a14:foregroundMark x1="19492" y1="45200" x2="22034" y2="42000"/>
                        <a14:foregroundMark x1="20904" y1="41600" x2="1695" y2="52400"/>
                        <a14:foregroundMark x1="15819" y1="46200" x2="15819" y2="46200"/>
                        <a14:foregroundMark x1="2260" y1="51800" x2="4237" y2="99800"/>
                        <a14:foregroundMark x1="98023" y1="62200" x2="99153" y2="9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847532"/>
            <a:ext cx="1972064" cy="269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8892480" cy="6309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    У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сучасному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суспільстві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з’являються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все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нові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і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нові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субкультури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та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групи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. В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останні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час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набуло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великого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поширення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таке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поняття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як «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фрік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    У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минулому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слово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фрік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відносилося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до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фізично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неповноцінних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або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осіб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які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мають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які-небудь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дивні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дефекти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. Сам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термін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Фрік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стався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від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англійського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слова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Freak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це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інвалід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дивак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, дивна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людина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. 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Наприклад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фріки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виступаючі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цирку — карлики,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сіамські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близнюки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бородаті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жінки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і т.д.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Такі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дивні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люди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завжди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користувалися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популярність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серед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глядачів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і створили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своє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«шоу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виродків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».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Таким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чином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фріки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можуть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бути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як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від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народження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, так і стали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такими в </a:t>
            </a:r>
          </a:p>
          <a:p>
            <a:pPr marL="0" indent="0">
              <a:buNone/>
            </a:pP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процесі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життя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     Субкультура </a:t>
            </a:r>
            <a:r>
              <a:rPr lang="uk-UA" sz="1800" dirty="0" err="1">
                <a:solidFill>
                  <a:schemeClr val="accent1">
                    <a:lumMod val="50000"/>
                  </a:schemeClr>
                </a:solidFill>
              </a:rPr>
              <a:t>Фріки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Freak)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сформувалася в 20 столітті, на території </a:t>
            </a:r>
            <a:endParaRPr lang="uk-UA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Північної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Америки. </a:t>
            </a: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  До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цих пір її послідовники дотримуються однієї </a:t>
            </a:r>
            <a:endParaRPr lang="uk-UA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головної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ідеї виділятися серед натовпу оточуючих людей. </a:t>
            </a: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цього </a:t>
            </a:r>
            <a:endParaRPr lang="uk-UA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вони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використовують не тільки одяг, але і використовують </a:t>
            </a: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іншу </a:t>
            </a:r>
          </a:p>
          <a:p>
            <a:pPr marL="0" indent="0">
              <a:buNone/>
            </a:pP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поведінку і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філософію. </a:t>
            </a: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Кожен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послідовник цього напрямку створює </a:t>
            </a:r>
            <a:endParaRPr lang="uk-UA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свій власний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образ і </a:t>
            </a: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ні в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якому разі не дотримується громадських  </a:t>
            </a:r>
            <a:endParaRPr lang="uk-UA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стандартів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0"/>
            <a:ext cx="28727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такі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Фріки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r>
              <a:rPr lang="ru-RU" sz="1100" dirty="0"/>
              <a:t/>
            </a:r>
            <a:br>
              <a:rPr lang="ru-RU" sz="1100" dirty="0"/>
            </a:b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" b="98800" l="9563" r="92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718" y="3575808"/>
            <a:ext cx="226652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62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00811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Як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відрізнити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фріка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від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звичайної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людини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48680"/>
            <a:ext cx="8712968" cy="6309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  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зробити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просто! </a:t>
            </a:r>
            <a:r>
              <a:rPr lang="ru-RU" sz="2000" dirty="0" err="1"/>
              <a:t>Фріки</a:t>
            </a:r>
            <a:r>
              <a:rPr lang="ru-RU" sz="2000" dirty="0"/>
              <a:t> </a:t>
            </a:r>
            <a:r>
              <a:rPr lang="ru-RU" sz="2000" dirty="0" err="1"/>
              <a:t>завжди</a:t>
            </a:r>
            <a:r>
              <a:rPr lang="ru-RU" sz="2000" dirty="0"/>
              <a:t> </a:t>
            </a:r>
            <a:r>
              <a:rPr lang="ru-RU" sz="2000" dirty="0" err="1"/>
              <a:t>виділяються</a:t>
            </a:r>
            <a:r>
              <a:rPr lang="ru-RU" sz="2000" dirty="0"/>
              <a:t> з </a:t>
            </a:r>
            <a:r>
              <a:rPr lang="ru-RU" sz="2000" dirty="0" err="1"/>
              <a:t>натовпу</a:t>
            </a:r>
            <a:r>
              <a:rPr lang="ru-RU" sz="2000" dirty="0"/>
              <a:t> і </a:t>
            </a:r>
            <a:r>
              <a:rPr lang="ru-RU" sz="2000" dirty="0" err="1"/>
              <a:t>ловлять</a:t>
            </a:r>
            <a:r>
              <a:rPr lang="ru-RU" sz="2000" dirty="0"/>
              <a:t> на </a:t>
            </a:r>
            <a:r>
              <a:rPr lang="ru-RU" sz="2000" dirty="0" err="1"/>
              <a:t>собі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захоплені</a:t>
            </a:r>
            <a:r>
              <a:rPr lang="ru-RU" sz="2000" dirty="0"/>
              <a:t>,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зневажливі</a:t>
            </a:r>
            <a:r>
              <a:rPr lang="ru-RU" sz="2000" dirty="0"/>
              <a:t> погляди. У </a:t>
            </a:r>
            <a:r>
              <a:rPr lang="ru-RU" sz="2000" dirty="0" err="1" smtClean="0"/>
              <a:t>Росії</a:t>
            </a:r>
            <a:r>
              <a:rPr lang="ru-RU" sz="2000" dirty="0" smtClean="0"/>
              <a:t> і </a:t>
            </a:r>
            <a:r>
              <a:rPr lang="ru-RU" sz="2000" dirty="0" err="1" smtClean="0"/>
              <a:t>Україні</a:t>
            </a:r>
            <a:r>
              <a:rPr lang="ru-RU" sz="2000" dirty="0" smtClean="0"/>
              <a:t> </a:t>
            </a:r>
            <a:r>
              <a:rPr lang="ru-RU" sz="2000" dirty="0"/>
              <a:t>субкультура </a:t>
            </a:r>
            <a:r>
              <a:rPr lang="ru-RU" sz="2000" dirty="0" err="1"/>
              <a:t>фріків</a:t>
            </a:r>
            <a:r>
              <a:rPr lang="ru-RU" sz="2000" dirty="0"/>
              <a:t> не </a:t>
            </a:r>
            <a:r>
              <a:rPr lang="ru-RU" sz="2000" dirty="0" err="1"/>
              <a:t>отримала</a:t>
            </a:r>
            <a:r>
              <a:rPr lang="ru-RU" sz="2000" dirty="0"/>
              <a:t> </a:t>
            </a:r>
            <a:r>
              <a:rPr lang="ru-RU" sz="2000" dirty="0" err="1"/>
              <a:t>ще</a:t>
            </a:r>
            <a:r>
              <a:rPr lang="ru-RU" sz="2000" dirty="0"/>
              <a:t> такого широкого </a:t>
            </a:r>
            <a:r>
              <a:rPr lang="ru-RU" sz="2000" dirty="0" err="1"/>
              <a:t>поширення</a:t>
            </a:r>
            <a:r>
              <a:rPr lang="ru-RU" sz="2000" dirty="0"/>
              <a:t> як на </a:t>
            </a:r>
            <a:r>
              <a:rPr lang="ru-RU" sz="2000" dirty="0" err="1"/>
              <a:t>Заході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в </a:t>
            </a:r>
            <a:r>
              <a:rPr lang="ru-RU" sz="2000" dirty="0" err="1"/>
              <a:t>Японії</a:t>
            </a:r>
            <a:r>
              <a:rPr lang="ru-RU" sz="2000" dirty="0"/>
              <a:t>. </a:t>
            </a:r>
            <a:r>
              <a:rPr lang="ru-RU" sz="2000" dirty="0" err="1"/>
              <a:t>Швидше</a:t>
            </a:r>
            <a:r>
              <a:rPr lang="ru-RU" sz="2000" dirty="0"/>
              <a:t> за все,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пов’язано</a:t>
            </a:r>
            <a:r>
              <a:rPr lang="ru-RU" sz="2000" dirty="0"/>
              <a:t> з </a:t>
            </a:r>
            <a:r>
              <a:rPr lang="ru-RU" sz="2000" dirty="0" err="1"/>
              <a:t>консервативністю</a:t>
            </a:r>
            <a:r>
              <a:rPr lang="ru-RU" sz="2000" dirty="0"/>
              <a:t> </a:t>
            </a:r>
            <a:r>
              <a:rPr lang="ru-RU" sz="2000" dirty="0" err="1"/>
              <a:t>суспільства</a:t>
            </a:r>
            <a:r>
              <a:rPr lang="ru-RU" sz="2000" dirty="0"/>
              <a:t> і </a:t>
            </a:r>
            <a:r>
              <a:rPr lang="ru-RU" sz="2000" dirty="0" err="1"/>
              <a:t>неприйняття</a:t>
            </a:r>
            <a:r>
              <a:rPr lang="ru-RU" sz="2000" dirty="0"/>
              <a:t> </a:t>
            </a:r>
            <a:r>
              <a:rPr lang="ru-RU" sz="2000" dirty="0" err="1"/>
              <a:t>їм</a:t>
            </a:r>
            <a:r>
              <a:rPr lang="ru-RU" sz="2000" dirty="0"/>
              <a:t> </a:t>
            </a:r>
            <a:r>
              <a:rPr lang="ru-RU" sz="2000" dirty="0" err="1"/>
              <a:t>усього</a:t>
            </a:r>
            <a:r>
              <a:rPr lang="ru-RU" sz="2000" dirty="0"/>
              <a:t> </a:t>
            </a:r>
            <a:r>
              <a:rPr lang="ru-RU" sz="2000" dirty="0" err="1"/>
              <a:t>шаленого</a:t>
            </a:r>
            <a:r>
              <a:rPr lang="ru-RU" sz="2000" dirty="0"/>
              <a:t> і </a:t>
            </a:r>
            <a:r>
              <a:rPr lang="ru-RU" sz="2000" dirty="0" err="1"/>
              <a:t>незвичайного</a:t>
            </a:r>
            <a:r>
              <a:rPr lang="ru-RU" sz="2000" dirty="0"/>
              <a:t>. 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    </a:t>
            </a:r>
            <a:r>
              <a:rPr lang="ru-RU" sz="2000" dirty="0" err="1" smtClean="0"/>
              <a:t>Крім</a:t>
            </a:r>
            <a:r>
              <a:rPr lang="ru-RU" sz="2000" dirty="0" smtClean="0"/>
              <a:t> </a:t>
            </a:r>
            <a:r>
              <a:rPr lang="ru-RU" sz="2000" dirty="0" err="1"/>
              <a:t>незвичайного</a:t>
            </a:r>
            <a:r>
              <a:rPr lang="ru-RU" sz="2000" dirty="0"/>
              <a:t> </a:t>
            </a:r>
            <a:r>
              <a:rPr lang="ru-RU" sz="2000" dirty="0" err="1"/>
              <a:t>одягу</a:t>
            </a:r>
            <a:r>
              <a:rPr lang="ru-RU" sz="2000" dirty="0"/>
              <a:t> </a:t>
            </a:r>
            <a:r>
              <a:rPr lang="ru-RU" sz="2000" dirty="0" err="1"/>
              <a:t>фрики</a:t>
            </a:r>
            <a:r>
              <a:rPr lang="ru-RU" sz="2000" dirty="0"/>
              <a:t> </a:t>
            </a:r>
            <a:r>
              <a:rPr lang="ru-RU" sz="2000" dirty="0" err="1"/>
              <a:t>використовують</a:t>
            </a:r>
            <a:r>
              <a:rPr lang="ru-RU" sz="2000" dirty="0"/>
              <a:t> </a:t>
            </a:r>
            <a:r>
              <a:rPr lang="ru-RU" sz="2000" dirty="0" err="1"/>
              <a:t>такі</a:t>
            </a:r>
            <a:r>
              <a:rPr lang="ru-RU" sz="2000" dirty="0"/>
              <a:t> </a:t>
            </a:r>
            <a:r>
              <a:rPr lang="ru-RU" sz="2000" dirty="0" err="1"/>
              <a:t>прийоми</a:t>
            </a:r>
            <a:r>
              <a:rPr lang="ru-RU" sz="2000" dirty="0"/>
              <a:t> для </a:t>
            </a:r>
            <a:r>
              <a:rPr lang="ru-RU" sz="2000" dirty="0" err="1"/>
              <a:t>вираження</a:t>
            </a:r>
            <a:r>
              <a:rPr lang="ru-RU" sz="2000" dirty="0"/>
              <a:t> </a:t>
            </a:r>
            <a:r>
              <a:rPr lang="ru-RU" sz="2000" dirty="0" err="1"/>
              <a:t>своєї</a:t>
            </a:r>
            <a:r>
              <a:rPr lang="ru-RU" sz="2000" dirty="0"/>
              <a:t> </a:t>
            </a:r>
            <a:r>
              <a:rPr lang="ru-RU" sz="2000" dirty="0" err="1"/>
              <a:t>індивідуальності</a:t>
            </a:r>
            <a:r>
              <a:rPr lang="ru-RU" sz="2000" dirty="0" smtClean="0"/>
              <a:t>:</a:t>
            </a:r>
          </a:p>
          <a:p>
            <a:pPr marL="0" indent="0">
              <a:buNone/>
            </a:pPr>
            <a:endParaRPr lang="ru-RU" sz="2000" dirty="0"/>
          </a:p>
          <a:p>
            <a:r>
              <a:rPr lang="ru-RU" sz="2400" u="sng" dirty="0" err="1" smtClean="0">
                <a:solidFill>
                  <a:schemeClr val="accent5">
                    <a:lumMod val="75000"/>
                  </a:schemeClr>
                </a:solidFill>
              </a:rPr>
              <a:t>Татуювання</a:t>
            </a:r>
            <a:r>
              <a:rPr lang="ru-RU" sz="2400" u="sng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smtClean="0"/>
              <a:t>: </a:t>
            </a:r>
            <a:r>
              <a:rPr lang="ru-RU" sz="2000" dirty="0"/>
              <a:t>часто вони </a:t>
            </a:r>
            <a:r>
              <a:rPr lang="ru-RU" sz="2000" dirty="0" err="1"/>
              <a:t>займають</a:t>
            </a:r>
            <a:r>
              <a:rPr lang="ru-RU" sz="2000" dirty="0"/>
              <a:t> все </a:t>
            </a:r>
            <a:r>
              <a:rPr lang="ru-RU" sz="2000" dirty="0" err="1"/>
              <a:t>тіло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</a:p>
          <a:p>
            <a:pPr marL="0" indent="0">
              <a:buNone/>
            </a:pPr>
            <a:r>
              <a:rPr lang="ru-RU" sz="2000" dirty="0" err="1" smtClean="0"/>
              <a:t>велику</a:t>
            </a:r>
            <a:r>
              <a:rPr lang="ru-RU" sz="2000" dirty="0" smtClean="0"/>
              <a:t> </a:t>
            </a:r>
            <a:r>
              <a:rPr lang="ru-RU" sz="2000" dirty="0" err="1"/>
              <a:t>частину</a:t>
            </a:r>
            <a:r>
              <a:rPr lang="ru-RU" sz="2000" dirty="0"/>
              <a:t>, </a:t>
            </a:r>
            <a:r>
              <a:rPr lang="ru-RU" sz="2000" dirty="0" err="1"/>
              <a:t>деякі</a:t>
            </a:r>
            <a:r>
              <a:rPr lang="ru-RU" sz="2000" dirty="0"/>
              <a:t> </a:t>
            </a:r>
            <a:r>
              <a:rPr lang="ru-RU" sz="2000" dirty="0" err="1"/>
              <a:t>роблять</a:t>
            </a:r>
            <a:r>
              <a:rPr lang="ru-RU" sz="2000" dirty="0"/>
              <a:t> </a:t>
            </a:r>
            <a:r>
              <a:rPr lang="ru-RU" sz="2000" dirty="0" err="1"/>
              <a:t>татуювання</a:t>
            </a:r>
            <a:r>
              <a:rPr lang="ru-RU" sz="2000" dirty="0"/>
              <a:t> </a:t>
            </a:r>
            <a:r>
              <a:rPr lang="ru-RU" sz="2000" dirty="0" smtClean="0"/>
              <a:t>на </a:t>
            </a:r>
            <a:r>
              <a:rPr lang="ru-RU" sz="2000" dirty="0" err="1"/>
              <a:t>обличчі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uk-UA" sz="2000" dirty="0"/>
          </a:p>
          <a:p>
            <a:pPr marL="0" indent="0">
              <a:buNone/>
            </a:pPr>
            <a:endParaRPr lang="uk-UA" sz="2000" dirty="0" smtClean="0"/>
          </a:p>
          <a:p>
            <a:pPr marL="0" indent="0">
              <a:buNone/>
            </a:pP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400" u="sng" dirty="0" err="1">
                <a:solidFill>
                  <a:schemeClr val="accent5">
                    <a:lumMod val="75000"/>
                  </a:schemeClr>
                </a:solidFill>
              </a:rPr>
              <a:t>зачіски</a:t>
            </a:r>
            <a:r>
              <a:rPr lang="ru-RU" sz="2400" u="sng" dirty="0">
                <a:solidFill>
                  <a:schemeClr val="accent5">
                    <a:lumMod val="75000"/>
                  </a:schemeClr>
                </a:solidFill>
              </a:rPr>
              <a:t> в </a:t>
            </a:r>
            <a:r>
              <a:rPr lang="ru-RU" sz="2400" u="sng" dirty="0" err="1">
                <a:solidFill>
                  <a:schemeClr val="accent5">
                    <a:lumMod val="75000"/>
                  </a:schemeClr>
                </a:solidFill>
              </a:rPr>
              <a:t>стилі</a:t>
            </a:r>
            <a:r>
              <a:rPr lang="ru-RU" sz="2400" u="sng" dirty="0">
                <a:solidFill>
                  <a:schemeClr val="accent5">
                    <a:lumMod val="75000"/>
                  </a:schemeClr>
                </a:solidFill>
              </a:rPr>
              <a:t> «панк»: </a:t>
            </a:r>
            <a:r>
              <a:rPr lang="ru-RU" sz="2000" dirty="0" err="1"/>
              <a:t>фрики</a:t>
            </a:r>
            <a:r>
              <a:rPr lang="ru-RU" sz="2000" dirty="0"/>
              <a:t> часто </a:t>
            </a:r>
            <a:r>
              <a:rPr lang="ru-RU" sz="2000" dirty="0" err="1"/>
              <a:t>роблять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«</a:t>
            </a:r>
            <a:r>
              <a:rPr lang="ru-RU" sz="2000" dirty="0" err="1"/>
              <a:t>ірокези</a:t>
            </a:r>
            <a:r>
              <a:rPr lang="ru-RU" sz="2000" dirty="0"/>
              <a:t>», </a:t>
            </a:r>
            <a:r>
              <a:rPr lang="ru-RU" sz="2000" dirty="0" err="1"/>
              <a:t>дреди</a:t>
            </a:r>
            <a:r>
              <a:rPr lang="ru-RU" sz="2000" dirty="0"/>
              <a:t>, косички. Так само </a:t>
            </a:r>
            <a:r>
              <a:rPr lang="ru-RU" sz="2000" dirty="0" err="1"/>
              <a:t>волосся</a:t>
            </a:r>
            <a:r>
              <a:rPr lang="ru-RU" sz="2000" dirty="0"/>
              <a:t> вони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err="1" smtClean="0"/>
              <a:t>люблять</a:t>
            </a:r>
            <a:r>
              <a:rPr lang="ru-RU" sz="2000" dirty="0" smtClean="0"/>
              <a:t> </a:t>
            </a:r>
            <a:r>
              <a:rPr lang="ru-RU" sz="2000" dirty="0" err="1"/>
              <a:t>фарбувати</a:t>
            </a:r>
            <a:r>
              <a:rPr lang="ru-RU" sz="2000" dirty="0"/>
              <a:t> в </a:t>
            </a:r>
            <a:r>
              <a:rPr lang="ru-RU" sz="2000" dirty="0" err="1"/>
              <a:t>яскраві</a:t>
            </a:r>
            <a:r>
              <a:rPr lang="ru-RU" sz="2000" dirty="0"/>
              <a:t>, </a:t>
            </a:r>
            <a:r>
              <a:rPr lang="ru-RU" sz="2000" dirty="0" err="1"/>
              <a:t>неонові</a:t>
            </a:r>
            <a:r>
              <a:rPr lang="ru-RU" sz="2000" dirty="0"/>
              <a:t> </a:t>
            </a:r>
            <a:r>
              <a:rPr lang="ru-RU" sz="2000" dirty="0" err="1"/>
              <a:t>кольори</a:t>
            </a:r>
            <a:r>
              <a:rPr lang="ru-RU" sz="2000" dirty="0"/>
              <a:t>: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err="1" smtClean="0"/>
              <a:t>салатовий</a:t>
            </a:r>
            <a:r>
              <a:rPr lang="ru-RU" sz="2000" dirty="0"/>
              <a:t>, </a:t>
            </a:r>
            <a:r>
              <a:rPr lang="ru-RU" sz="2000" dirty="0" err="1"/>
              <a:t>рожевий</a:t>
            </a:r>
            <a:r>
              <a:rPr lang="ru-RU" sz="2000" dirty="0"/>
              <a:t>, небесно-</a:t>
            </a:r>
            <a:r>
              <a:rPr lang="ru-RU" sz="2000" dirty="0" err="1"/>
              <a:t>блакитний</a:t>
            </a:r>
            <a:r>
              <a:rPr lang="ru-RU" sz="2000" dirty="0"/>
              <a:t>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err="1" smtClean="0"/>
              <a:t>яскраво-фіолетовий</a:t>
            </a:r>
            <a:r>
              <a:rPr lang="ru-RU" sz="2000" dirty="0" smtClean="0"/>
              <a:t> </a:t>
            </a:r>
            <a:r>
              <a:rPr lang="ru-RU" sz="2000" dirty="0"/>
              <a:t>і т.д.</a:t>
            </a: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48880"/>
            <a:ext cx="2448272" cy="2568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994" y="4920427"/>
            <a:ext cx="3100866" cy="186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279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100000" l="1613" r="100000">
                        <a14:foregroundMark x1="65161" y1="23750" x2="52903" y2="10250"/>
                        <a14:foregroundMark x1="45484" y1="7000" x2="29032" y2="8500"/>
                        <a14:foregroundMark x1="30645" y1="9750" x2="20323" y2="16500"/>
                        <a14:foregroundMark x1="20323" y1="16500" x2="13871" y2="23750"/>
                        <a14:foregroundMark x1="2258" y1="54000" x2="2258" y2="54000"/>
                        <a14:foregroundMark x1="2258" y1="53500" x2="1290" y2="66250"/>
                        <a14:foregroundMark x1="37742" y1="95750" x2="46452" y2="96500"/>
                        <a14:foregroundMark x1="90000" y1="98000" x2="94839" y2="98000"/>
                        <a14:foregroundMark x1="94194" y1="97750" x2="70968" y2="43000"/>
                        <a14:foregroundMark x1="71290" y1="49250" x2="61290" y2="57250"/>
                        <a14:foregroundMark x1="62581" y1="58000" x2="68065" y2="57750"/>
                        <a14:foregroundMark x1="49032" y1="6750" x2="70323" y2="14250"/>
                        <a14:foregroundMark x1="5161" y1="47500" x2="2258" y2="17000"/>
                        <a14:foregroundMark x1="9032" y1="40000" x2="14839" y2="10250"/>
                        <a14:foregroundMark x1="10645" y1="13250" x2="29677" y2="9000"/>
                        <a14:foregroundMark x1="7097" y1="10250" x2="48065" y2="5250"/>
                        <a14:foregroundMark x1="64516" y1="3750" x2="79355" y2="6000"/>
                        <a14:foregroundMark x1="79355" y1="7750" x2="92903" y2="14000"/>
                        <a14:foregroundMark x1="88387" y1="7750" x2="99032" y2="9250"/>
                        <a14:foregroundMark x1="97097" y1="9000" x2="19677" y2="5250"/>
                        <a14:foregroundMark x1="10645" y1="3000" x2="12903" y2="12000"/>
                        <a14:foregroundMark x1="7742" y1="7500" x2="9677" y2="9000"/>
                        <a14:foregroundMark x1="6129" y1="18500" x2="5806" y2="21750"/>
                        <a14:foregroundMark x1="2258" y1="11250" x2="8065" y2="11250"/>
                        <a14:foregroundMark x1="6129" y1="15750" x2="7097" y2="250"/>
                        <a14:foregroundMark x1="30000" y1="4000" x2="10645" y2="1000"/>
                        <a14:foregroundMark x1="14516" y1="6750" x2="4839" y2="24500"/>
                        <a14:foregroundMark x1="4194" y1="4500" x2="9677" y2="17000"/>
                        <a14:foregroundMark x1="21290" y1="16250" x2="25161" y2="17250"/>
                        <a14:foregroundMark x1="23871" y1="9250" x2="18387" y2="19250"/>
                        <a14:foregroundMark x1="19355" y1="12750" x2="6774" y2="21500"/>
                        <a14:foregroundMark x1="22903" y1="14250" x2="7097" y2="24500"/>
                        <a14:foregroundMark x1="13871" y1="71250" x2="14516" y2="89000"/>
                        <a14:backgroundMark x1="5161" y1="9750" x2="5161" y2="9750"/>
                        <a14:backgroundMark x1="2258" y1="24000" x2="5806" y2="24500"/>
                        <a14:backgroundMark x1="10645" y1="23250" x2="11935" y2="23000"/>
                        <a14:backgroundMark x1="15484" y1="22500" x2="16774" y2="21750"/>
                        <a14:backgroundMark x1="11935" y1="20750" x2="10645" y2="14000"/>
                        <a14:backgroundMark x1="12903" y1="13500" x2="25161" y2="10250"/>
                        <a14:backgroundMark x1="25161" y1="10250" x2="30645" y2="6750"/>
                        <a14:backgroundMark x1="28710" y1="6250" x2="29032" y2="1500"/>
                        <a14:backgroundMark x1="9677" y1="47500" x2="11935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565" y="332656"/>
            <a:ext cx="2268885" cy="292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16114"/>
            <a:ext cx="8856984" cy="6552728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24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ru-RU" sz="2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пірсинг</a:t>
            </a:r>
            <a:r>
              <a:rPr lang="ru-RU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ru-RU" sz="28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smtClean="0"/>
              <a:t>на </a:t>
            </a:r>
            <a:r>
              <a:rPr lang="ru-RU" sz="2000" dirty="0" err="1"/>
              <a:t>тілі</a:t>
            </a:r>
            <a:r>
              <a:rPr lang="ru-RU" sz="2000" dirty="0"/>
              <a:t> та </a:t>
            </a:r>
            <a:r>
              <a:rPr lang="ru-RU" sz="2000" dirty="0" err="1"/>
              <a:t>обличчі</a:t>
            </a:r>
            <a:r>
              <a:rPr lang="ru-RU" sz="2000" dirty="0"/>
              <a:t> </a:t>
            </a:r>
            <a:r>
              <a:rPr lang="ru-RU" sz="2000" dirty="0" err="1"/>
              <a:t>фрика</a:t>
            </a:r>
            <a:r>
              <a:rPr lang="ru-RU" sz="2000" dirty="0"/>
              <a:t> </a:t>
            </a:r>
            <a:r>
              <a:rPr lang="ru-RU" sz="2000" dirty="0" err="1"/>
              <a:t>ви</a:t>
            </a:r>
            <a:r>
              <a:rPr lang="ru-RU" sz="2000" dirty="0"/>
              <a:t> можете </a:t>
            </a:r>
            <a:r>
              <a:rPr lang="ru-RU" sz="2000" dirty="0" err="1"/>
              <a:t>побачити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err="1" smtClean="0"/>
              <a:t>велику</a:t>
            </a:r>
            <a:r>
              <a:rPr lang="ru-RU" sz="2000" dirty="0" smtClean="0"/>
              <a:t> </a:t>
            </a:r>
            <a:r>
              <a:rPr lang="ru-RU" sz="2000" dirty="0" err="1"/>
              <a:t>кількість</a:t>
            </a:r>
            <a:r>
              <a:rPr lang="ru-RU" sz="2000" dirty="0"/>
              <a:t> </a:t>
            </a:r>
            <a:r>
              <a:rPr lang="ru-RU" sz="2000" dirty="0" err="1"/>
              <a:t>сережок</a:t>
            </a:r>
            <a:r>
              <a:rPr lang="ru-RU" sz="2000" dirty="0"/>
              <a:t>. Сережки </a:t>
            </a:r>
            <a:r>
              <a:rPr lang="ru-RU" sz="2000" dirty="0" err="1"/>
              <a:t>вставляють</a:t>
            </a:r>
            <a:r>
              <a:rPr lang="ru-RU" sz="2000" dirty="0"/>
              <a:t> в </a:t>
            </a:r>
            <a:r>
              <a:rPr lang="ru-RU" sz="2000" dirty="0" err="1"/>
              <a:t>ніс</a:t>
            </a:r>
            <a:r>
              <a:rPr lang="ru-RU" sz="2000" dirty="0"/>
              <a:t>, брови, 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err="1" smtClean="0"/>
              <a:t>мова</a:t>
            </a:r>
            <a:r>
              <a:rPr lang="ru-RU" sz="2000" dirty="0"/>
              <a:t>, </a:t>
            </a:r>
            <a:r>
              <a:rPr lang="ru-RU" sz="2000" dirty="0" smtClean="0"/>
              <a:t>соски</a:t>
            </a:r>
            <a:r>
              <a:rPr lang="ru-RU" sz="2000" dirty="0"/>
              <a:t>, пупок, </a:t>
            </a:r>
            <a:r>
              <a:rPr lang="ru-RU" sz="2000" dirty="0" err="1"/>
              <a:t>статеві</a:t>
            </a:r>
            <a:r>
              <a:rPr lang="ru-RU" sz="2000" dirty="0"/>
              <a:t> </a:t>
            </a:r>
            <a:r>
              <a:rPr lang="ru-RU" sz="2000" dirty="0" err="1"/>
              <a:t>органи</a:t>
            </a:r>
            <a:r>
              <a:rPr lang="ru-RU" sz="2000" dirty="0"/>
              <a:t> і </a:t>
            </a:r>
            <a:r>
              <a:rPr lang="ru-RU" sz="2000" dirty="0" err="1"/>
              <a:t>ще</a:t>
            </a:r>
            <a:r>
              <a:rPr lang="ru-RU" sz="2000" dirty="0"/>
              <a:t> </a:t>
            </a:r>
            <a:r>
              <a:rPr lang="ru-RU" sz="2000" dirty="0" err="1"/>
              <a:t>куди</a:t>
            </a:r>
            <a:r>
              <a:rPr lang="ru-RU" sz="2000" dirty="0"/>
              <a:t> </a:t>
            </a:r>
            <a:r>
              <a:rPr lang="ru-RU" sz="2000" dirty="0" err="1"/>
              <a:t>тільки</a:t>
            </a:r>
            <a:r>
              <a:rPr lang="ru-RU" sz="2000" dirty="0"/>
              <a:t> </a:t>
            </a:r>
            <a:r>
              <a:rPr lang="ru-RU" sz="2000" dirty="0" err="1"/>
              <a:t>заманеться</a:t>
            </a:r>
            <a:r>
              <a:rPr lang="ru-RU" sz="2000" dirty="0"/>
              <a:t>. 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Мочки </a:t>
            </a:r>
            <a:r>
              <a:rPr lang="ru-RU" sz="2000" dirty="0" err="1"/>
              <a:t>вух</a:t>
            </a:r>
            <a:r>
              <a:rPr lang="ru-RU" sz="2000" dirty="0"/>
              <a:t>, </a:t>
            </a:r>
            <a:r>
              <a:rPr lang="ru-RU" sz="2000" dirty="0" err="1"/>
              <a:t>ніс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губу часто </a:t>
            </a:r>
            <a:r>
              <a:rPr lang="ru-RU" sz="2000" dirty="0" err="1"/>
              <a:t>прикрашають</a:t>
            </a:r>
            <a:r>
              <a:rPr lang="ru-RU" sz="2000" dirty="0"/>
              <a:t> «</a:t>
            </a:r>
            <a:r>
              <a:rPr lang="ru-RU" sz="2000" dirty="0" err="1"/>
              <a:t>тунелі</a:t>
            </a:r>
            <a:r>
              <a:rPr lang="ru-RU" sz="2000" dirty="0"/>
              <a:t>» —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прикраса </a:t>
            </a:r>
            <a:r>
              <a:rPr lang="ru-RU" sz="2000" dirty="0"/>
              <a:t>великого </a:t>
            </a:r>
            <a:r>
              <a:rPr lang="ru-RU" sz="2000" dirty="0" err="1"/>
              <a:t>розміру</a:t>
            </a:r>
            <a:r>
              <a:rPr lang="ru-RU" sz="2000" dirty="0"/>
              <a:t>, яке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наскрізний</a:t>
            </a:r>
            <a:r>
              <a:rPr lang="ru-RU" sz="2000" dirty="0"/>
              <a:t> </a:t>
            </a:r>
            <a:r>
              <a:rPr lang="ru-RU" sz="2000" dirty="0" err="1"/>
              <a:t>отвір</a:t>
            </a:r>
            <a:r>
              <a:rPr lang="ru-RU" sz="2000" dirty="0"/>
              <a:t>. </a:t>
            </a:r>
            <a:r>
              <a:rPr lang="ru-RU" sz="2000" dirty="0" err="1" smtClean="0"/>
              <a:t>Тунелі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</a:t>
            </a:r>
            <a:r>
              <a:rPr lang="ru-RU" sz="2000" dirty="0" err="1"/>
              <a:t>більш</a:t>
            </a:r>
            <a:r>
              <a:rPr lang="ru-RU" sz="2000" dirty="0"/>
              <a:t> 10мм не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повністю</a:t>
            </a:r>
            <a:r>
              <a:rPr lang="ru-RU" sz="2000" dirty="0"/>
              <a:t> </a:t>
            </a:r>
            <a:r>
              <a:rPr lang="ru-RU" sz="2000" dirty="0" err="1"/>
              <a:t>затягнутися</a:t>
            </a:r>
            <a:r>
              <a:rPr lang="ru-RU" sz="2000" dirty="0"/>
              <a:t> — </a:t>
            </a:r>
            <a:r>
              <a:rPr lang="ru-RU" sz="2000" dirty="0" err="1"/>
              <a:t>видалити</a:t>
            </a:r>
            <a:r>
              <a:rPr lang="ru-RU" sz="2000" dirty="0"/>
              <a:t> </a:t>
            </a:r>
            <a:r>
              <a:rPr lang="ru-RU" sz="2000" dirty="0" err="1" smtClean="0"/>
              <a:t>їх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 smtClean="0"/>
              <a:t>тільки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хірургічно</a:t>
            </a:r>
            <a:r>
              <a:rPr lang="ru-RU" sz="2000" dirty="0" smtClean="0"/>
              <a:t> </a:t>
            </a:r>
            <a:r>
              <a:rPr lang="ru-RU" sz="2000" dirty="0" err="1" smtClean="0"/>
              <a:t>видалити</a:t>
            </a:r>
            <a:r>
              <a:rPr lang="ru-RU" sz="2000" dirty="0" smtClean="0"/>
              <a:t> </a:t>
            </a:r>
            <a:r>
              <a:rPr lang="ru-RU" sz="2000" dirty="0" err="1"/>
              <a:t>частину</a:t>
            </a:r>
            <a:r>
              <a:rPr lang="ru-RU" sz="2000" dirty="0"/>
              <a:t> </a:t>
            </a:r>
            <a:r>
              <a:rPr lang="ru-RU" sz="2000" dirty="0" err="1"/>
              <a:t>розтягнутої</a:t>
            </a:r>
            <a:r>
              <a:rPr lang="ru-RU" sz="20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мочки</a:t>
            </a:r>
            <a:r>
              <a:rPr lang="ru-RU" sz="2000" dirty="0"/>
              <a:t>, а </a:t>
            </a:r>
            <a:r>
              <a:rPr lang="ru-RU" sz="2000" dirty="0" err="1" smtClean="0"/>
              <a:t>потім</a:t>
            </a:r>
            <a:r>
              <a:rPr lang="ru-RU" sz="2000" dirty="0" smtClean="0"/>
              <a:t> </a:t>
            </a:r>
            <a:r>
              <a:rPr lang="ru-RU" sz="2000" dirty="0" err="1" smtClean="0"/>
              <a:t>зшити</a:t>
            </a:r>
            <a:r>
              <a:rPr lang="ru-RU" sz="2000" dirty="0" smtClean="0"/>
              <a:t> </a:t>
            </a:r>
            <a:r>
              <a:rPr lang="ru-RU" sz="2000" dirty="0" err="1"/>
              <a:t>вухо</a:t>
            </a:r>
            <a:r>
              <a:rPr lang="ru-RU" sz="3600" dirty="0" smtClean="0"/>
              <a:t>.</a:t>
            </a:r>
            <a:r>
              <a:rPr lang="ru-RU" sz="3600" dirty="0"/>
              <a:t> </a:t>
            </a:r>
            <a:endParaRPr lang="ru-RU" sz="3600" dirty="0" smtClean="0"/>
          </a:p>
          <a:p>
            <a:pPr>
              <a:spcBef>
                <a:spcPts val="0"/>
              </a:spcBef>
            </a:pPr>
            <a:r>
              <a:rPr lang="ru-RU" sz="2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інші</a:t>
            </a:r>
            <a:r>
              <a:rPr lang="ru-RU" sz="28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модифікації</a:t>
            </a:r>
            <a:r>
              <a:rPr lang="ru-RU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тіла</a:t>
            </a:r>
            <a:r>
              <a:rPr lang="ru-RU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для </a:t>
            </a:r>
            <a:r>
              <a:rPr lang="ru-RU" sz="28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радикальної</a:t>
            </a:r>
            <a:r>
              <a:rPr lang="ru-RU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ru-RU" sz="2800" u="sng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8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зміни</a:t>
            </a:r>
            <a:r>
              <a:rPr lang="ru-RU" sz="28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зовнішності</a:t>
            </a:r>
            <a:r>
              <a:rPr lang="ru-RU" sz="2000" dirty="0"/>
              <a:t>: </a:t>
            </a:r>
            <a:r>
              <a:rPr lang="ru-RU" sz="2000" dirty="0" err="1"/>
              <a:t>медичні</a:t>
            </a:r>
            <a:r>
              <a:rPr lang="ru-RU" sz="2000" dirty="0"/>
              <a:t> </a:t>
            </a:r>
            <a:r>
              <a:rPr lang="ru-RU" sz="2000" dirty="0" err="1" smtClean="0"/>
              <a:t>імплантати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</a:t>
            </a:r>
            <a:r>
              <a:rPr lang="ru-RU" sz="2000" dirty="0"/>
              <a:t>(</a:t>
            </a:r>
            <a:r>
              <a:rPr lang="ru-RU" sz="2000" dirty="0" err="1"/>
              <a:t>наприклад</a:t>
            </a:r>
            <a:r>
              <a:rPr lang="ru-RU" sz="2000" dirty="0"/>
              <a:t>, у </a:t>
            </a:r>
            <a:r>
              <a:rPr lang="ru-RU" sz="2000" dirty="0" err="1"/>
              <a:t>вигляді</a:t>
            </a:r>
            <a:r>
              <a:rPr lang="ru-RU" sz="2000" dirty="0"/>
              <a:t> </a:t>
            </a:r>
            <a:r>
              <a:rPr lang="ru-RU" sz="2000" dirty="0" err="1"/>
              <a:t>рогів</a:t>
            </a:r>
            <a:r>
              <a:rPr lang="ru-RU" sz="2000" dirty="0"/>
              <a:t>), </a:t>
            </a:r>
            <a:r>
              <a:rPr lang="ru-RU" sz="2000" dirty="0" err="1"/>
              <a:t>розсічення</a:t>
            </a:r>
            <a:r>
              <a:rPr lang="ru-RU" sz="2000" dirty="0"/>
              <a:t> </a:t>
            </a:r>
            <a:r>
              <a:rPr lang="ru-RU" sz="2000" dirty="0" err="1" smtClean="0"/>
              <a:t>мови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</a:t>
            </a:r>
            <a:r>
              <a:rPr lang="ru-RU" sz="2000" dirty="0" err="1"/>
              <a:t>надвоє</a:t>
            </a:r>
            <a:r>
              <a:rPr lang="ru-RU" sz="2000" dirty="0"/>
              <a:t>, на </a:t>
            </a:r>
            <a:r>
              <a:rPr lang="ru-RU" sz="2000" dirty="0" err="1"/>
              <a:t>зразок</a:t>
            </a:r>
            <a:r>
              <a:rPr lang="ru-RU" sz="2000" dirty="0"/>
              <a:t> </a:t>
            </a:r>
            <a:r>
              <a:rPr lang="ru-RU" sz="2000" dirty="0" err="1"/>
              <a:t>зміїного</a:t>
            </a:r>
            <a:r>
              <a:rPr lang="ru-RU" sz="2000" dirty="0"/>
              <a:t>, </a:t>
            </a:r>
            <a:r>
              <a:rPr lang="ru-RU" sz="2000" dirty="0" err="1"/>
              <a:t>модифікація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зубок-</a:t>
            </a:r>
            <a:r>
              <a:rPr lang="ru-RU" sz="2000" dirty="0" err="1" smtClean="0"/>
              <a:t>ікла</a:t>
            </a:r>
            <a:r>
              <a:rPr lang="ru-RU" sz="2000" dirty="0"/>
              <a:t>, </a:t>
            </a:r>
            <a:r>
              <a:rPr lang="ru-RU" sz="2000" dirty="0" err="1"/>
              <a:t>шрамування</a:t>
            </a:r>
            <a:r>
              <a:rPr lang="ru-RU" sz="2000" dirty="0"/>
              <a:t> і т.д.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565" y="3255167"/>
            <a:ext cx="2287435" cy="302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" b="100000" l="10000" r="94000">
                        <a14:foregroundMark x1="29444" y1="98170" x2="33778" y2="90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12406"/>
            <a:ext cx="4549082" cy="303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21" b="99387" l="2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119"/>
            <a:ext cx="3203848" cy="238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633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0297"/>
            <a:ext cx="8229600" cy="939017"/>
          </a:xfrm>
        </p:spPr>
        <p:txBody>
          <a:bodyPr/>
          <a:lstStyle/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Інші приклади </a:t>
            </a:r>
            <a:r>
              <a:rPr lang="uk-UA" b="1" dirty="0" err="1" smtClean="0">
                <a:solidFill>
                  <a:schemeClr val="accent6">
                    <a:lumMod val="50000"/>
                  </a:schemeClr>
                </a:solidFill>
              </a:rPr>
              <a:t>Фріків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Людина-Ящірка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9" y="3376268"/>
            <a:ext cx="4740374" cy="349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92695"/>
            <a:ext cx="4258675" cy="33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25" b="99721" l="678" r="994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45024"/>
            <a:ext cx="5472608" cy="332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904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350" y="-171400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70C0"/>
                </a:solidFill>
              </a:rPr>
              <a:t>Жінка - кішка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35641"/>
            <a:ext cx="4285859" cy="286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20689"/>
            <a:ext cx="39052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56855"/>
            <a:ext cx="5472608" cy="310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644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76672" y="3004354"/>
            <a:ext cx="6717432" cy="114300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0070C0"/>
                </a:solidFill>
              </a:rPr>
              <a:t>Людина - </a:t>
            </a:r>
            <a:r>
              <a:rPr lang="uk-UA" sz="3600" dirty="0" err="1" smtClean="0">
                <a:solidFill>
                  <a:srgbClr val="0070C0"/>
                </a:solidFill>
              </a:rPr>
              <a:t>шахмати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8856984" cy="612068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29" r="972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23" y="3992489"/>
            <a:ext cx="4758077" cy="290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" y="4142806"/>
            <a:ext cx="4183449" cy="273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555"/>
            <a:ext cx="278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err="1" smtClean="0">
                <a:solidFill>
                  <a:srgbClr val="0070C0"/>
                </a:solidFill>
              </a:rPr>
              <a:t>Людина-</a:t>
            </a:r>
            <a:r>
              <a:rPr lang="uk-UA" sz="3200" dirty="0" smtClean="0">
                <a:solidFill>
                  <a:srgbClr val="0070C0"/>
                </a:solidFill>
              </a:rPr>
              <a:t> зомбі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84" y="6724"/>
            <a:ext cx="3178441" cy="398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492">
                        <a14:foregroundMark x1="12203" y1="97455" x2="13559" y2="95674"/>
                        <a14:foregroundMark x1="13559" y1="95674" x2="6271" y2="76845"/>
                        <a14:foregroundMark x1="6271" y1="77354" x2="6271" y2="45038"/>
                        <a14:foregroundMark x1="6271" y1="46565" x2="7797" y2="37659"/>
                        <a14:foregroundMark x1="7797" y1="37659" x2="15763" y2="32316"/>
                        <a14:foregroundMark x1="15763" y1="31807" x2="17966" y2="30025"/>
                        <a14:foregroundMark x1="17966" y1="30025" x2="15424" y2="16285"/>
                        <a14:foregroundMark x1="15085" y1="16285" x2="16949" y2="7888"/>
                        <a14:foregroundMark x1="16610" y1="8397" x2="22373" y2="1781"/>
                        <a14:foregroundMark x1="22373" y1="1781" x2="26102" y2="3053"/>
                        <a14:foregroundMark x1="26102" y1="3053" x2="29153" y2="8397"/>
                        <a14:foregroundMark x1="29492" y1="8651" x2="29492" y2="12977"/>
                        <a14:foregroundMark x1="29831" y1="12977" x2="30508" y2="14504"/>
                        <a14:foregroundMark x1="30508" y1="14504" x2="29492" y2="19593"/>
                        <a14:foregroundMark x1="29492" y1="21628" x2="28305" y2="25191"/>
                        <a14:foregroundMark x1="28305" y1="25700" x2="28305" y2="28499"/>
                        <a14:foregroundMark x1="28644" y1="28499" x2="34237" y2="31552"/>
                        <a14:foregroundMark x1="34915" y1="31807" x2="38305" y2="31807"/>
                        <a14:foregroundMark x1="38983" y1="31807" x2="41864" y2="39949"/>
                        <a14:foregroundMark x1="41864" y1="40458" x2="43390" y2="50891"/>
                        <a14:foregroundMark x1="43390" y1="50891" x2="44915" y2="64885"/>
                        <a14:foregroundMark x1="44915" y1="65394" x2="45254" y2="72519"/>
                        <a14:foregroundMark x1="45254" y1="72519" x2="42712" y2="79644"/>
                        <a14:foregroundMark x1="42712" y1="79644" x2="38644" y2="90076"/>
                        <a14:foregroundMark x1="38983" y1="90840" x2="40847" y2="98473"/>
                        <a14:foregroundMark x1="30169" y1="78626" x2="38305" y2="98473"/>
                        <a14:foregroundMark x1="28644" y1="76845" x2="32034" y2="42748"/>
                        <a14:foregroundMark x1="31017" y1="44275" x2="19831" y2="18321"/>
                        <a14:foregroundMark x1="21356" y1="25700" x2="16610" y2="48346"/>
                        <a14:backgroundMark x1="28983" y1="2545" x2="17288" y2="1781"/>
                        <a14:backgroundMark x1="30847" y1="22901" x2="30847" y2="25700"/>
                        <a14:backgroundMark x1="14746" y1="28499" x2="16102" y2="28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2430"/>
            <a:ext cx="4405262" cy="293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123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640960" cy="655272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1122"/>
            <a:ext cx="3159908" cy="473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94" y="3204037"/>
            <a:ext cx="5289596" cy="344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6456"/>
            <a:ext cx="4209081" cy="280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19" y="332656"/>
            <a:ext cx="320151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rgbClr val="0070C0"/>
                </a:solidFill>
              </a:rPr>
              <a:t>Пончик в лобі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515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pPr algn="l"/>
            <a:r>
              <a:rPr lang="uk-UA" dirty="0" smtClean="0">
                <a:solidFill>
                  <a:srgbClr val="0070C0"/>
                </a:solidFill>
              </a:rPr>
              <a:t>Іван </a:t>
            </a:r>
            <a:r>
              <a:rPr lang="uk-UA" dirty="0" err="1" smtClean="0">
                <a:solidFill>
                  <a:srgbClr val="0070C0"/>
                </a:solidFill>
              </a:rPr>
              <a:t>Кріцер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979262" cy="410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8877672" cy="5966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 smtClean="0"/>
              <a:t>Іван – один із найвідоміших </a:t>
            </a:r>
            <a:r>
              <a:rPr lang="uk-UA" sz="2000" dirty="0" err="1" smtClean="0"/>
              <a:t>фріків</a:t>
            </a:r>
            <a:r>
              <a:rPr lang="uk-UA" sz="2000" dirty="0" smtClean="0"/>
              <a:t> у Росії.</a:t>
            </a:r>
            <a:br>
              <a:rPr lang="uk-UA" sz="2000" dirty="0" smtClean="0"/>
            </a:br>
            <a:r>
              <a:rPr lang="uk-UA" sz="2000" dirty="0" smtClean="0"/>
              <a:t>Він перший у Росії, хто наважився залити очі </a:t>
            </a:r>
          </a:p>
          <a:p>
            <a:pPr marL="0" indent="0">
              <a:buNone/>
            </a:pPr>
            <a:r>
              <a:rPr lang="uk-UA" sz="2000" dirty="0" smtClean="0"/>
              <a:t>Фарбою і видалити соски. Видалення сосків </a:t>
            </a:r>
          </a:p>
          <a:p>
            <a:pPr marL="0" indent="0">
              <a:buNone/>
            </a:pPr>
            <a:r>
              <a:rPr lang="uk-UA" sz="2000" dirty="0"/>
              <a:t>в</a:t>
            </a:r>
            <a:r>
              <a:rPr lang="uk-UA" sz="2000" dirty="0" smtClean="0"/>
              <a:t>ін пояснив так: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</a:t>
            </a:r>
            <a:r>
              <a:rPr lang="ru-RU" sz="2000" dirty="0"/>
              <a:t> </a:t>
            </a:r>
            <a:r>
              <a:rPr lang="ru-RU" sz="2000" dirty="0" smtClean="0"/>
              <a:t>- </a:t>
            </a:r>
            <a:r>
              <a:rPr lang="ru-RU" sz="2000" dirty="0" smtClean="0">
                <a:solidFill>
                  <a:srgbClr val="0070C0"/>
                </a:solidFill>
              </a:rPr>
              <a:t>Иначе </a:t>
            </a:r>
            <a:r>
              <a:rPr lang="ru-RU" sz="2000" dirty="0">
                <a:solidFill>
                  <a:srgbClr val="0070C0"/>
                </a:solidFill>
              </a:rPr>
              <a:t>рисунок смотреться не будет, — поясняет 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Иван</a:t>
            </a:r>
            <a:r>
              <a:rPr lang="ru-RU" sz="2000" dirty="0">
                <a:solidFill>
                  <a:srgbClr val="0070C0"/>
                </a:solidFill>
              </a:rPr>
              <a:t>. — Да и к тому же соски — совершенно 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ненужная </a:t>
            </a:r>
            <a:r>
              <a:rPr lang="ru-RU" sz="2000" dirty="0">
                <a:solidFill>
                  <a:srgbClr val="0070C0"/>
                </a:solidFill>
              </a:rPr>
              <a:t>часть тела. Вот скажите, зачем они 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мне</a:t>
            </a:r>
            <a:r>
              <a:rPr lang="ru-RU" sz="2000" dirty="0">
                <a:solidFill>
                  <a:srgbClr val="0070C0"/>
                </a:solidFill>
              </a:rPr>
              <a:t>? Мужчинам абсолютно не нужны — я узнавал. 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Вырезали </a:t>
            </a:r>
            <a:r>
              <a:rPr lang="ru-RU" sz="2000" dirty="0">
                <a:solidFill>
                  <a:srgbClr val="0070C0"/>
                </a:solidFill>
              </a:rPr>
              <a:t>их мне в обычном тату-салоне, под местной 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анестезией </a:t>
            </a:r>
            <a:r>
              <a:rPr lang="ru-RU" sz="2000" dirty="0">
                <a:solidFill>
                  <a:srgbClr val="0070C0"/>
                </a:solidFill>
              </a:rPr>
              <a:t>за 20 тысяч рублей. Такого в России еще 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никто </a:t>
            </a:r>
            <a:r>
              <a:rPr lang="ru-RU" sz="2000" dirty="0">
                <a:solidFill>
                  <a:srgbClr val="0070C0"/>
                </a:solidFill>
              </a:rPr>
              <a:t>не делал. Мастер консультировался </a:t>
            </a:r>
            <a:r>
              <a:rPr lang="ru-RU" sz="2000" dirty="0" smtClean="0">
                <a:solidFill>
                  <a:srgbClr val="0070C0"/>
                </a:solidFill>
              </a:rPr>
              <a:t>у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err="1" smtClean="0">
                <a:solidFill>
                  <a:srgbClr val="0070C0"/>
                </a:solidFill>
              </a:rPr>
              <a:t>європейских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>
                <a:solidFill>
                  <a:srgbClr val="0070C0"/>
                </a:solidFill>
              </a:rPr>
              <a:t>коллег. Я даже ничего не почувствовал. 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Со</a:t>
            </a:r>
            <a:r>
              <a:rPr lang="ru-RU" sz="2000" dirty="0">
                <a:solidFill>
                  <a:srgbClr val="0070C0"/>
                </a:solidFill>
              </a:rPr>
              <a:t> временем швы должны рассосаться. </a:t>
            </a:r>
            <a:endParaRPr lang="uk-UA" sz="20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154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398</Words>
  <Application>Microsoft Office PowerPoint</Application>
  <PresentationFormat>Экран (4:3)</PresentationFormat>
  <Paragraphs>68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Фріки як субкультура</vt:lpstr>
      <vt:lpstr>Презентация PowerPoint</vt:lpstr>
      <vt:lpstr>Як відрізнити фріка від звичайної людини?</vt:lpstr>
      <vt:lpstr>Презентация PowerPoint</vt:lpstr>
      <vt:lpstr>Інші приклади Фріків</vt:lpstr>
      <vt:lpstr>Жінка - кішка</vt:lpstr>
      <vt:lpstr>Людина - шахмати</vt:lpstr>
      <vt:lpstr>Презентация PowerPoint</vt:lpstr>
      <vt:lpstr>Іван Кріцер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16</cp:revision>
  <dcterms:created xsi:type="dcterms:W3CDTF">2014-02-02T18:19:12Z</dcterms:created>
  <dcterms:modified xsi:type="dcterms:W3CDTF">2014-02-02T21:05:21Z</dcterms:modified>
</cp:coreProperties>
</file>