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4" r:id="rId2"/>
    <p:sldId id="300" r:id="rId3"/>
    <p:sldId id="302" r:id="rId4"/>
    <p:sldId id="282" r:id="rId5"/>
    <p:sldId id="291" r:id="rId6"/>
    <p:sldId id="262" r:id="rId7"/>
    <p:sldId id="280" r:id="rId8"/>
    <p:sldId id="303" r:id="rId9"/>
    <p:sldId id="328" r:id="rId10"/>
    <p:sldId id="331" r:id="rId11"/>
    <p:sldId id="270" r:id="rId12"/>
    <p:sldId id="329" r:id="rId13"/>
    <p:sldId id="359" r:id="rId14"/>
    <p:sldId id="271" r:id="rId15"/>
    <p:sldId id="296" r:id="rId16"/>
    <p:sldId id="267" r:id="rId17"/>
    <p:sldId id="275" r:id="rId18"/>
    <p:sldId id="276" r:id="rId19"/>
    <p:sldId id="261" r:id="rId20"/>
    <p:sldId id="259" r:id="rId21"/>
    <p:sldId id="268" r:id="rId22"/>
    <p:sldId id="301" r:id="rId23"/>
    <p:sldId id="281" r:id="rId24"/>
    <p:sldId id="260" r:id="rId25"/>
    <p:sldId id="325" r:id="rId26"/>
    <p:sldId id="263" r:id="rId27"/>
    <p:sldId id="304" r:id="rId28"/>
    <p:sldId id="366" r:id="rId29"/>
    <p:sldId id="362" r:id="rId30"/>
    <p:sldId id="335" r:id="rId31"/>
    <p:sldId id="327" r:id="rId32"/>
    <p:sldId id="316" r:id="rId33"/>
    <p:sldId id="334" r:id="rId34"/>
    <p:sldId id="336" r:id="rId35"/>
    <p:sldId id="337" r:id="rId36"/>
    <p:sldId id="278" r:id="rId37"/>
    <p:sldId id="333" r:id="rId38"/>
    <p:sldId id="367" r:id="rId39"/>
    <p:sldId id="283" r:id="rId40"/>
    <p:sldId id="340" r:id="rId41"/>
    <p:sldId id="365" r:id="rId42"/>
    <p:sldId id="279" r:id="rId43"/>
    <p:sldId id="258" r:id="rId44"/>
    <p:sldId id="305" r:id="rId45"/>
    <p:sldId id="277" r:id="rId46"/>
    <p:sldId id="306" r:id="rId47"/>
    <p:sldId id="350" r:id="rId48"/>
    <p:sldId id="352" r:id="rId49"/>
    <p:sldId id="345" r:id="rId50"/>
    <p:sldId id="349" r:id="rId51"/>
    <p:sldId id="315" r:id="rId52"/>
    <p:sldId id="344" r:id="rId53"/>
    <p:sldId id="343" r:id="rId54"/>
    <p:sldId id="346" r:id="rId55"/>
    <p:sldId id="347" r:id="rId56"/>
    <p:sldId id="353" r:id="rId57"/>
    <p:sldId id="351" r:id="rId58"/>
    <p:sldId id="294" r:id="rId59"/>
    <p:sldId id="308" r:id="rId60"/>
    <p:sldId id="356" r:id="rId61"/>
    <p:sldId id="309" r:id="rId62"/>
    <p:sldId id="313" r:id="rId63"/>
    <p:sldId id="317" r:id="rId64"/>
    <p:sldId id="295" r:id="rId65"/>
    <p:sldId id="269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 autoAdjust="0"/>
    <p:restoredTop sz="94118" autoAdjust="0"/>
  </p:normalViewPr>
  <p:slideViewPr>
    <p:cSldViewPr>
      <p:cViewPr varScale="1">
        <p:scale>
          <a:sx n="80" d="100"/>
          <a:sy n="80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onn\&#1057;&#1083;&#1072;&#1081;&#1076;-&#1090;&#1074;&#1110;&#1088;\Gaydamaki_-_Zatsv&#1110;la_v_dolin&#1110;_chervona_kalina_T_G_SHevchenko__(get-tune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6" y="5715016"/>
            <a:ext cx="542928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Зацвіла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</a:t>
            </a: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долині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Gaydamaki_-_Zatsvіla_v_dolinі_chervona_kalina_T_G_SHevchenko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5929330"/>
            <a:ext cx="298157" cy="28575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7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14678" y="5072074"/>
            <a:ext cx="7143800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      </a:t>
            </a:r>
          </a:p>
          <a:p>
            <a:pPr>
              <a:buNone/>
            </a:pPr>
            <a:r>
              <a:rPr lang="ru-RU" sz="4000" b="1" dirty="0" smtClean="0"/>
              <a:t>               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Червона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калина,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dirty="0" smtClean="0"/>
              <a:t>     </a:t>
            </a:r>
          </a:p>
          <a:p>
            <a:pPr>
              <a:buNone/>
            </a:pPr>
            <a:r>
              <a:rPr lang="ru-RU" sz="4400" b="1" dirty="0" smtClean="0"/>
              <a:t>  </a:t>
            </a:r>
            <a:endParaRPr lang="ru-RU" sz="4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43504" y="5786454"/>
            <a:ext cx="4357718" cy="107154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в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білій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свитині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43504" y="5929330"/>
            <a:ext cx="4500594" cy="928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біленької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хати</a:t>
            </a:r>
            <a:endParaRPr lang="ru-RU" sz="4000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86314" y="5929330"/>
            <a:ext cx="5214974" cy="9286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Вийшла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погуляти</a:t>
            </a:r>
            <a:endParaRPr lang="ru-RU" sz="4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57752" y="5857892"/>
            <a:ext cx="5357850" cy="100010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гай на долину.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86314" y="5786454"/>
            <a:ext cx="485778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вийшов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до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неї</a:t>
            </a:r>
            <a:endParaRPr lang="ru-RU" sz="4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4942" y="5715016"/>
            <a:ext cx="3486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зеленого гаю</a:t>
            </a:r>
            <a:endParaRPr lang="ru-RU" sz="4000" dirty="0" smtClean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00496" y="5715016"/>
            <a:ext cx="7643834" cy="1142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Козак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молоденький;</a:t>
            </a:r>
            <a:endParaRPr lang="ru-RU" sz="4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86446" y="5875349"/>
            <a:ext cx="4071966" cy="982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Цілує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вітає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25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3438" y="5715016"/>
            <a:ext cx="4857784" cy="928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Ніби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засміялась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198" y="5786454"/>
            <a:ext cx="2685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Цілує, вітає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25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25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5074" y="5786454"/>
            <a:ext cx="2552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Цілує вітає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7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9124" y="5214950"/>
            <a:ext cx="5572164" cy="114300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</a:t>
            </a:r>
            <a:r>
              <a:rPr lang="ru-RU" sz="1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йдуть</a:t>
            </a:r>
            <a:r>
              <a:rPr lang="ru-RU" sz="1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по </a:t>
            </a:r>
            <a:r>
              <a:rPr lang="ru-RU" sz="1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долині</a:t>
            </a:r>
            <a:endParaRPr lang="ru-RU" sz="1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2" y="5643578"/>
            <a:ext cx="5643602" cy="1214422"/>
          </a:xfrm>
        </p:spPr>
        <p:txBody>
          <a:bodyPr/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Дівчина-дитина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5857892"/>
            <a:ext cx="4002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йдучи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співають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4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5857892"/>
            <a:ext cx="3806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діточок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двоє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4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143372" y="5857892"/>
            <a:ext cx="5786478" cy="10001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Прийшли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посідали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5643578"/>
            <a:ext cx="3688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Під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тую калину </a:t>
            </a:r>
            <a:endParaRPr lang="ru-RU" sz="4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29190" y="5857892"/>
            <a:ext cx="5214974" cy="10001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поцілувались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56" y="5715016"/>
            <a:ext cx="3364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Якого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ми раю </a:t>
            </a:r>
            <a:endParaRPr lang="ru-RU" sz="4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6" y="5857892"/>
            <a:ext cx="5000660" cy="1000108"/>
          </a:xfrm>
        </p:spPr>
        <p:txBody>
          <a:bodyPr/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Бога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благаєм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5715016"/>
            <a:ext cx="3928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 Бога </a:t>
            </a:r>
            <a:r>
              <a:rPr lang="uk-UA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благаєм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57686" y="5857892"/>
            <a:ext cx="5572164" cy="100010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Любо, любо стало,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5786454"/>
            <a:ext cx="3928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 Бога </a:t>
            </a:r>
            <a:r>
              <a:rPr lang="uk-UA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благаєм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5857892"/>
            <a:ext cx="3750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Рай у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серце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лізе</a:t>
            </a:r>
            <a:endParaRPr lang="ru-RU" sz="4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29058" y="5857892"/>
            <a:ext cx="5786478" cy="10001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ми в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церкву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лізем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143372" y="5786454"/>
            <a:ext cx="5715040" cy="1071546"/>
          </a:xfrm>
        </p:spPr>
        <p:txBody>
          <a:bodyPr/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Заплющивши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очі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—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8000" r="-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2" y="5786454"/>
            <a:ext cx="5572164" cy="1071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Пташечка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зраділа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5929330"/>
            <a:ext cx="3909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Такого не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хочем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4000" dirty="0"/>
          </a:p>
        </p:txBody>
      </p:sp>
    </p:spTree>
  </p:cSld>
  <p:clrMapOvr>
    <a:masterClrMapping/>
  </p:clrMapOvr>
  <p:transition advClick="0" advTm="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71934" y="5786454"/>
            <a:ext cx="5929354" cy="107154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Сказав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я правду,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5786454"/>
            <a:ext cx="3962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 що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неї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буде?</a:t>
            </a:r>
            <a:endParaRPr lang="ru-RU" sz="4000" dirty="0"/>
          </a:p>
        </p:txBody>
      </p:sp>
    </p:spTree>
  </p:cSld>
  <p:clrMapOvr>
    <a:masterClrMapping/>
  </p:clrMapOvr>
  <p:transition advClick="0" advTm="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86182" y="5715016"/>
            <a:ext cx="5357818" cy="1428760"/>
          </a:xfrm>
        </p:spPr>
        <p:txBody>
          <a:bodyPr/>
          <a:lstStyle/>
          <a:p>
            <a:pPr marL="252000" indent="0" algn="r">
              <a:spcBef>
                <a:spcPts val="0"/>
              </a:spcBef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Самому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завадить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48" y="5715016"/>
            <a:ext cx="4554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2000" indent="0" algn="r">
              <a:spcBef>
                <a:spcPts val="0"/>
              </a:spcBef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попам та людям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5786454"/>
            <a:ext cx="3949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2000" indent="0" algn="r">
              <a:spcBef>
                <a:spcPts val="0"/>
              </a:spcBef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Однаково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буде.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43504" y="5786454"/>
            <a:ext cx="5000660" cy="1071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защебетала.</a:t>
            </a:r>
            <a:endParaRPr lang="ru-RU" sz="4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1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6" y="5786454"/>
            <a:ext cx="5500726" cy="1071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Почула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дівчина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130</Words>
  <Application>Microsoft Office PowerPoint</Application>
  <PresentationFormat>Экран (4:3)</PresentationFormat>
  <Paragraphs>45</Paragraphs>
  <Slides>65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93</cp:revision>
  <dcterms:modified xsi:type="dcterms:W3CDTF">2013-03-18T17:46:02Z</dcterms:modified>
</cp:coreProperties>
</file>