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0A69-1CD8-405D-9138-72FB39B55D32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C271-BA40-41FB-AF82-33734383A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DC271-BA40-41FB-AF82-33734383A7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72294">
            <a:off x="787740" y="1792177"/>
            <a:ext cx="7425781" cy="1513878"/>
          </a:xfrm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r>
              <a:rPr lang="uk-UA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ЕКОСИСТЕМА</a:t>
            </a:r>
            <a:r>
              <a:rPr lang="uk-UA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uk-UA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ПУСТЕЛЯ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714884"/>
            <a:ext cx="4357718" cy="1752600"/>
          </a:xfrm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mtClean="0">
                <a:solidFill>
                  <a:schemeClr val="bg1"/>
                </a:solidFill>
              </a:rPr>
              <a:t>Презентація </a:t>
            </a:r>
            <a:r>
              <a:rPr lang="uk-UA" smtClean="0">
                <a:solidFill>
                  <a:schemeClr val="bg1"/>
                </a:solidFill>
              </a:rPr>
              <a:t>учня </a:t>
            </a:r>
            <a:r>
              <a:rPr lang="uk-UA" dirty="0" smtClean="0">
                <a:solidFill>
                  <a:schemeClr val="bg1"/>
                </a:solidFill>
              </a:rPr>
              <a:t>11 класу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Демченк</a:t>
            </a:r>
            <a:r>
              <a:rPr lang="uk-UA" dirty="0" smtClean="0">
                <a:solidFill>
                  <a:schemeClr val="bg1"/>
                </a:solidFill>
              </a:rPr>
              <a:t>а Ігоря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Вчитель</a:t>
            </a:r>
            <a:r>
              <a:rPr lang="uk-UA" dirty="0" smtClean="0">
                <a:solidFill>
                  <a:schemeClr val="bg1"/>
                </a:solidFill>
              </a:rPr>
              <a:t>: Юрченко І. 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4572032" cy="71438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+mj-lt"/>
              </a:rPr>
              <a:t>що таке </a:t>
            </a:r>
            <a:r>
              <a:rPr lang="ru-RU" b="1" dirty="0" err="1" smtClean="0">
                <a:latin typeface="+mj-lt"/>
              </a:rPr>
              <a:t>пустеля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Пустелею</a:t>
            </a:r>
            <a:r>
              <a:rPr lang="ru-RU" b="1" dirty="0" smtClean="0"/>
              <a:t>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з постійно сухим і </a:t>
            </a:r>
            <a:r>
              <a:rPr lang="ru-RU" b="1" dirty="0" err="1" smtClean="0"/>
              <a:t>спекотним</a:t>
            </a:r>
            <a:r>
              <a:rPr lang="ru-RU" b="1" dirty="0" smtClean="0"/>
              <a:t> </a:t>
            </a:r>
            <a:r>
              <a:rPr lang="ru-RU" b="1" dirty="0" err="1" smtClean="0"/>
              <a:t>кліматом</a:t>
            </a:r>
            <a:r>
              <a:rPr lang="ru-RU" b="1" dirty="0" smtClean="0"/>
              <a:t>, що </a:t>
            </a:r>
            <a:r>
              <a:rPr lang="ru-RU" b="1" dirty="0" err="1" smtClean="0"/>
              <a:t>перешкоджає</a:t>
            </a:r>
            <a:r>
              <a:rPr lang="ru-RU" b="1" dirty="0" smtClean="0"/>
              <a:t> розвитку </a:t>
            </a:r>
            <a:r>
              <a:rPr lang="ru-RU" b="1" dirty="0" err="1" smtClean="0"/>
              <a:t>рослинності</a:t>
            </a:r>
            <a:r>
              <a:rPr lang="ru-RU" b="1" dirty="0" smtClean="0"/>
              <a:t>, яка не </a:t>
            </a:r>
            <a:r>
              <a:rPr lang="ru-RU" b="1" dirty="0" err="1" smtClean="0"/>
              <a:t>утворює</a:t>
            </a:r>
            <a:r>
              <a:rPr lang="ru-RU" b="1" dirty="0" smtClean="0"/>
              <a:t> в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</a:t>
            </a:r>
            <a:r>
              <a:rPr lang="ru-RU" b="1" dirty="0" err="1" smtClean="0"/>
              <a:t>зімкнутому</a:t>
            </a:r>
            <a:r>
              <a:rPr lang="ru-RU" b="1" dirty="0" smtClean="0"/>
              <a:t> </a:t>
            </a:r>
            <a:r>
              <a:rPr lang="ru-RU" b="1" dirty="0" err="1" smtClean="0"/>
              <a:t>покриву</a:t>
            </a:r>
            <a:r>
              <a:rPr lang="ru-RU" b="1" dirty="0" smtClean="0"/>
              <a:t>.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</a:t>
            </a:r>
            <a:r>
              <a:rPr lang="ru-RU" b="1" dirty="0" err="1" smtClean="0"/>
              <a:t>покривають</a:t>
            </a:r>
            <a:r>
              <a:rPr lang="ru-RU" b="1" dirty="0" smtClean="0"/>
              <a:t> близько 22%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суші</a:t>
            </a:r>
            <a:r>
              <a:rPr lang="ru-RU" b="1" dirty="0" smtClean="0"/>
              <a:t> Землі, вони </a:t>
            </a:r>
            <a:r>
              <a:rPr lang="ru-RU" b="1" dirty="0" err="1" smtClean="0"/>
              <a:t>розташовані</a:t>
            </a:r>
            <a:r>
              <a:rPr lang="ru-RU" b="1" dirty="0" smtClean="0"/>
              <a:t> там, де </a:t>
            </a:r>
            <a:r>
              <a:rPr lang="ru-RU" b="1" dirty="0" err="1" smtClean="0"/>
              <a:t>сонячне</a:t>
            </a:r>
            <a:r>
              <a:rPr lang="ru-RU" b="1" dirty="0" smtClean="0"/>
              <a:t> тепло </a:t>
            </a:r>
            <a:r>
              <a:rPr lang="ru-RU" b="1" dirty="0" err="1" smtClean="0"/>
              <a:t>здатне</a:t>
            </a:r>
            <a:r>
              <a:rPr lang="ru-RU" b="1" dirty="0" smtClean="0"/>
              <a:t> </a:t>
            </a:r>
            <a:r>
              <a:rPr lang="ru-RU" b="1" dirty="0" err="1" smtClean="0"/>
              <a:t>випаровувати</a:t>
            </a:r>
            <a:r>
              <a:rPr lang="ru-RU" b="1" dirty="0" smtClean="0"/>
              <a:t> з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землі практично всю що </a:t>
            </a:r>
            <a:r>
              <a:rPr lang="ru-RU" b="1" dirty="0" err="1" smtClean="0"/>
              <a:t>надходить</a:t>
            </a:r>
            <a:r>
              <a:rPr lang="ru-RU" b="1" dirty="0" smtClean="0"/>
              <a:t> у вигляді </a:t>
            </a:r>
            <a:r>
              <a:rPr lang="ru-RU" b="1" dirty="0" err="1" smtClean="0"/>
              <a:t>опадів</a:t>
            </a:r>
            <a:r>
              <a:rPr lang="ru-RU" b="1" dirty="0" smtClean="0"/>
              <a:t> воду. </a:t>
            </a:r>
            <a:r>
              <a:rPr lang="ru-RU" b="1" dirty="0" err="1" smtClean="0"/>
              <a:t>Опадів</a:t>
            </a:r>
            <a:r>
              <a:rPr lang="ru-RU" b="1" dirty="0" smtClean="0"/>
              <a:t> в </a:t>
            </a:r>
            <a:r>
              <a:rPr lang="ru-RU" b="1" dirty="0" err="1" smtClean="0"/>
              <a:t>пустелях</a:t>
            </a:r>
            <a:r>
              <a:rPr lang="ru-RU" b="1" dirty="0" smtClean="0"/>
              <a:t> </a:t>
            </a:r>
            <a:r>
              <a:rPr lang="ru-RU" b="1" dirty="0" err="1" smtClean="0"/>
              <a:t>випадає</a:t>
            </a:r>
            <a:r>
              <a:rPr lang="ru-RU" b="1" dirty="0" smtClean="0"/>
              <a:t> менше, ніж 10 см на рік, та й </a:t>
            </a:r>
            <a:r>
              <a:rPr lang="ru-RU" b="1" dirty="0" err="1" smtClean="0"/>
              <a:t>ті</a:t>
            </a:r>
            <a:r>
              <a:rPr lang="ru-RU" b="1" dirty="0" smtClean="0"/>
              <a:t> у вигляді </a:t>
            </a:r>
            <a:r>
              <a:rPr lang="ru-RU" b="1" dirty="0" err="1" smtClean="0"/>
              <a:t>рідкісних</a:t>
            </a:r>
            <a:r>
              <a:rPr lang="ru-RU" b="1" dirty="0" smtClean="0"/>
              <a:t> </a:t>
            </a:r>
            <a:r>
              <a:rPr lang="ru-RU" b="1" dirty="0" err="1" smtClean="0"/>
              <a:t>сильних</a:t>
            </a:r>
            <a:r>
              <a:rPr lang="ru-RU" b="1" dirty="0" smtClean="0"/>
              <a:t> злив. У багатьох районах </a:t>
            </a:r>
            <a:r>
              <a:rPr lang="ru-RU" b="1" dirty="0" err="1" smtClean="0"/>
              <a:t>дощів</a:t>
            </a:r>
            <a:r>
              <a:rPr lang="ru-RU" b="1" dirty="0" smtClean="0"/>
              <a:t> не </a:t>
            </a:r>
            <a:r>
              <a:rPr lang="ru-RU" b="1" dirty="0" err="1" smtClean="0"/>
              <a:t>буває</a:t>
            </a:r>
            <a:r>
              <a:rPr lang="ru-RU" b="1" dirty="0" smtClean="0"/>
              <a:t> роками, а </a:t>
            </a:r>
            <a:r>
              <a:rPr lang="ru-RU" b="1" dirty="0" err="1" smtClean="0"/>
              <a:t>раптова</a:t>
            </a:r>
            <a:r>
              <a:rPr lang="ru-RU" b="1" dirty="0" smtClean="0"/>
              <a:t> </a:t>
            </a:r>
            <a:r>
              <a:rPr lang="ru-RU" b="1" dirty="0" err="1" smtClean="0"/>
              <a:t>злива</a:t>
            </a:r>
            <a:r>
              <a:rPr lang="ru-RU" b="1" dirty="0" smtClean="0"/>
              <a:t> викликає </a:t>
            </a:r>
            <a:r>
              <a:rPr lang="ru-RU" b="1" dirty="0" err="1" smtClean="0"/>
              <a:t>тимчасові</a:t>
            </a:r>
            <a:r>
              <a:rPr lang="ru-RU" b="1" dirty="0" smtClean="0"/>
              <a:t>,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стікають</a:t>
            </a:r>
            <a:r>
              <a:rPr lang="ru-RU" b="1" dirty="0" smtClean="0"/>
              <a:t> </a:t>
            </a:r>
            <a:r>
              <a:rPr lang="ru-RU" b="1" dirty="0" err="1" smtClean="0"/>
              <a:t>бурхливі</a:t>
            </a:r>
            <a:r>
              <a:rPr lang="ru-RU" b="1" dirty="0" smtClean="0"/>
              <a:t> потоки. Ця вода </a:t>
            </a:r>
            <a:r>
              <a:rPr lang="ru-RU" b="1" dirty="0" err="1" smtClean="0"/>
              <a:t>збирається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дрібні</a:t>
            </a:r>
            <a:r>
              <a:rPr lang="ru-RU" b="1" dirty="0" smtClean="0"/>
              <a:t> </a:t>
            </a:r>
            <a:r>
              <a:rPr lang="ru-RU" b="1" dirty="0" err="1" smtClean="0"/>
              <a:t>безстічні</a:t>
            </a:r>
            <a:r>
              <a:rPr lang="ru-RU" b="1" dirty="0" smtClean="0"/>
              <a:t> озера і там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випаровується</a:t>
            </a:r>
            <a:r>
              <a:rPr lang="ru-RU" b="1" dirty="0" smtClean="0"/>
              <a:t>. </a:t>
            </a:r>
            <a:r>
              <a:rPr lang="ru-RU" b="1" dirty="0" err="1" smtClean="0"/>
              <a:t>Пустелями</a:t>
            </a:r>
            <a:r>
              <a:rPr lang="ru-RU" b="1" dirty="0" smtClean="0"/>
              <a:t> </a:t>
            </a:r>
            <a:r>
              <a:rPr lang="ru-RU" b="1" dirty="0" err="1" smtClean="0"/>
              <a:t>зайняті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простори</a:t>
            </a:r>
            <a:r>
              <a:rPr lang="ru-RU" b="1" dirty="0" smtClean="0"/>
              <a:t> в </a:t>
            </a:r>
            <a:r>
              <a:rPr lang="ru-RU" b="1" dirty="0" err="1" smtClean="0"/>
              <a:t>Північній</a:t>
            </a:r>
            <a:r>
              <a:rPr lang="ru-RU" b="1" dirty="0" smtClean="0"/>
              <a:t> і </a:t>
            </a:r>
            <a:r>
              <a:rPr lang="ru-RU" b="1" dirty="0" err="1" smtClean="0"/>
              <a:t>Південно-Західній</a:t>
            </a:r>
            <a:r>
              <a:rPr lang="ru-RU" b="1" dirty="0" smtClean="0"/>
              <a:t> </a:t>
            </a:r>
            <a:r>
              <a:rPr lang="ru-RU" b="1" dirty="0" err="1" smtClean="0"/>
              <a:t>Африці</a:t>
            </a:r>
            <a:r>
              <a:rPr lang="ru-RU" b="1" dirty="0" smtClean="0"/>
              <a:t>, </a:t>
            </a:r>
            <a:r>
              <a:rPr lang="ru-RU" b="1" dirty="0" err="1" smtClean="0"/>
              <a:t>Центральній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Південно-Західної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, </a:t>
            </a:r>
            <a:r>
              <a:rPr lang="ru-RU" b="1" dirty="0" err="1" smtClean="0"/>
              <a:t>Австралії</a:t>
            </a:r>
            <a:r>
              <a:rPr lang="ru-RU" b="1" dirty="0" smtClean="0"/>
              <a:t>, на </a:t>
            </a:r>
            <a:r>
              <a:rPr lang="ru-RU" b="1" dirty="0" err="1" smtClean="0"/>
              <a:t>західному</a:t>
            </a:r>
            <a:r>
              <a:rPr lang="ru-RU" b="1" dirty="0" smtClean="0"/>
              <a:t> </a:t>
            </a:r>
            <a:r>
              <a:rPr lang="ru-RU" b="1" dirty="0" err="1" smtClean="0"/>
              <a:t>узбережжі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Південної</a:t>
            </a:r>
            <a:r>
              <a:rPr lang="ru-RU" b="1" dirty="0" smtClean="0"/>
              <a:t> Америки. У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від </a:t>
            </a:r>
            <a:r>
              <a:rPr lang="ru-RU" b="1" dirty="0" err="1" smtClean="0"/>
              <a:t>підстилаючих</a:t>
            </a:r>
            <a:r>
              <a:rPr lang="ru-RU" b="1" dirty="0" smtClean="0"/>
              <a:t> порід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 </a:t>
            </a:r>
            <a:r>
              <a:rPr lang="ru-RU" b="1" dirty="0" err="1" smtClean="0"/>
              <a:t>кам'янисті</a:t>
            </a:r>
            <a:r>
              <a:rPr lang="ru-RU" b="1" dirty="0" smtClean="0"/>
              <a:t>, </a:t>
            </a:r>
            <a:r>
              <a:rPr lang="ru-RU" b="1" dirty="0" err="1" smtClean="0"/>
              <a:t>піщані</a:t>
            </a:r>
            <a:r>
              <a:rPr lang="ru-RU" b="1" dirty="0" smtClean="0"/>
              <a:t>, </a:t>
            </a:r>
            <a:r>
              <a:rPr lang="ru-RU" b="1" dirty="0" err="1" smtClean="0"/>
              <a:t>глинисті</a:t>
            </a:r>
            <a:r>
              <a:rPr lang="ru-RU" b="1" dirty="0" smtClean="0"/>
              <a:t>, і інші </a:t>
            </a: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пустель</a:t>
            </a:r>
            <a:r>
              <a:rPr lang="ru-RU" b="1" dirty="0" smtClean="0"/>
              <a:t>. </a:t>
            </a:r>
            <a:r>
              <a:rPr lang="ru-RU" b="1" dirty="0" err="1" smtClean="0"/>
              <a:t>Піщані</a:t>
            </a:r>
            <a:r>
              <a:rPr lang="ru-RU" b="1" dirty="0" smtClean="0"/>
              <a:t>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займають </a:t>
            </a:r>
            <a:r>
              <a:rPr lang="ru-RU" b="1" dirty="0" err="1" smtClean="0"/>
              <a:t>всього</a:t>
            </a:r>
            <a:r>
              <a:rPr lang="ru-RU" b="1" dirty="0" smtClean="0"/>
              <a:t> лише </a:t>
            </a:r>
            <a:r>
              <a:rPr lang="ru-RU" b="1" dirty="0" err="1" smtClean="0"/>
              <a:t>п'яту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площі</a:t>
            </a:r>
            <a:r>
              <a:rPr lang="ru-RU" b="1" dirty="0" smtClean="0"/>
              <a:t> </a:t>
            </a:r>
            <a:r>
              <a:rPr lang="ru-RU" b="1" dirty="0" err="1" smtClean="0"/>
              <a:t>пустель</a:t>
            </a:r>
            <a:r>
              <a:rPr lang="ru-RU" b="1" dirty="0" smtClean="0"/>
              <a:t>,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пустеля</a:t>
            </a:r>
            <a:r>
              <a:rPr lang="ru-RU" b="1" dirty="0" smtClean="0"/>
              <a:t> </a:t>
            </a:r>
            <a:r>
              <a:rPr lang="ru-RU" b="1" dirty="0" err="1" smtClean="0"/>
              <a:t>являє</a:t>
            </a:r>
            <a:r>
              <a:rPr lang="ru-RU" b="1" dirty="0" smtClean="0"/>
              <a:t> собою голу </a:t>
            </a:r>
            <a:r>
              <a:rPr lang="ru-RU" b="1" dirty="0" err="1" smtClean="0"/>
              <a:t>кам'янисту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, </a:t>
            </a:r>
            <a:r>
              <a:rPr lang="ru-RU" b="1" dirty="0" err="1" smtClean="0"/>
              <a:t>розчленовану</a:t>
            </a:r>
            <a:r>
              <a:rPr lang="ru-RU" b="1" dirty="0" smtClean="0"/>
              <a:t> руслами </a:t>
            </a:r>
            <a:r>
              <a:rPr lang="ru-RU" b="1" dirty="0" err="1" smtClean="0"/>
              <a:t>тимчасових</a:t>
            </a:r>
            <a:r>
              <a:rPr lang="ru-RU" b="1" dirty="0" smtClean="0"/>
              <a:t> </a:t>
            </a:r>
            <a:r>
              <a:rPr lang="ru-RU" b="1" dirty="0" err="1" smtClean="0"/>
              <a:t>річок</a:t>
            </a:r>
            <a:r>
              <a:rPr lang="ru-RU" b="1" dirty="0" smtClean="0"/>
              <a:t> або </a:t>
            </a:r>
            <a:r>
              <a:rPr lang="ru-RU" b="1" dirty="0" err="1" smtClean="0"/>
              <a:t>вкриту</a:t>
            </a:r>
            <a:r>
              <a:rPr lang="ru-RU" b="1" dirty="0" smtClean="0"/>
              <a:t> </a:t>
            </a:r>
            <a:r>
              <a:rPr lang="ru-RU" b="1" dirty="0" err="1" smtClean="0"/>
              <a:t>уламками</a:t>
            </a:r>
            <a:r>
              <a:rPr lang="ru-RU" b="1" dirty="0" smtClean="0"/>
              <a:t> гірських порід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слідами</a:t>
            </a:r>
            <a:r>
              <a:rPr lang="ru-RU" b="1" dirty="0" smtClean="0"/>
              <a:t> вивітрювання.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9286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                </a:t>
            </a:r>
            <a:r>
              <a:rPr lang="ru-RU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Клімат</a:t>
            </a:r>
            <a:r>
              <a:rPr lang="ru-RU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dirty="0" err="1" smtClean="0">
                <a:effectLst>
                  <a:reflection blurRad="6350" stA="50000" endA="300" endPos="50000" dist="29997" dir="5400000" sy="-100000" algn="bl" rotWithShape="0"/>
                </a:effectLst>
              </a:rPr>
              <a:t>пустелі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Сухе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жарке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літо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триває 5-6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місяців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Температура повітря в цей час у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тіні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піднімається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+50 С, а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пісок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розжарюється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60-80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градусів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Дощі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випадають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навесні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восени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Весна і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осінь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короткі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зими --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холодні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Деякі тварини і рослини добре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пристосувалися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існування в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умовах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сухості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клімату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високих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температур,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однак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у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порівнянні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 флорою і фауною інших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екосистем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рослинний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тваринний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пустель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вкрай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мізерний</a:t>
            </a:r>
            <a:r>
              <a:rPr lang="ru-RU" b="1" dirty="0" smtClean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 smtClean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chemeClr val="accent1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472122" cy="714380"/>
          </a:xfr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Рослиність</a:t>
            </a:r>
            <a:r>
              <a:rPr lang="ru-RU" b="1" dirty="0" smtClean="0"/>
              <a:t> </a:t>
            </a:r>
            <a:r>
              <a:rPr lang="ru-RU" b="1" dirty="0" err="1" smtClean="0"/>
              <a:t>пустель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16832">
            <a:off x="462550" y="1173822"/>
            <a:ext cx="4153230" cy="5501961"/>
          </a:xfrm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Типові</a:t>
            </a:r>
            <a:r>
              <a:rPr lang="ru-RU" b="1" dirty="0" smtClean="0"/>
              <a:t> рослини - </a:t>
            </a:r>
            <a:r>
              <a:rPr lang="ru-RU" b="1" dirty="0" err="1" smtClean="0"/>
              <a:t>ефедра</a:t>
            </a:r>
            <a:r>
              <a:rPr lang="ru-RU" b="1" dirty="0" smtClean="0"/>
              <a:t>, солянка, </a:t>
            </a:r>
            <a:r>
              <a:rPr lang="ru-RU" b="1" dirty="0" err="1" smtClean="0"/>
              <a:t>кактуси</a:t>
            </a:r>
            <a:r>
              <a:rPr lang="ru-RU" b="1" dirty="0" smtClean="0"/>
              <a:t>, </a:t>
            </a:r>
            <a:r>
              <a:rPr lang="ru-RU" b="1" dirty="0" err="1" smtClean="0"/>
              <a:t>кендирь</a:t>
            </a:r>
            <a:r>
              <a:rPr lang="ru-RU" b="1" dirty="0" smtClean="0"/>
              <a:t>; багато </a:t>
            </a:r>
            <a:r>
              <a:rPr lang="ru-RU" b="1" dirty="0" err="1" smtClean="0"/>
              <a:t>ефемерів</a:t>
            </a:r>
            <a:r>
              <a:rPr lang="ru-RU" b="1" dirty="0" smtClean="0"/>
              <a:t> (</a:t>
            </a:r>
            <a:r>
              <a:rPr lang="ru-RU" b="1" dirty="0" err="1" smtClean="0"/>
              <a:t>лобода</a:t>
            </a:r>
            <a:r>
              <a:rPr lang="ru-RU" b="1" dirty="0" smtClean="0"/>
              <a:t> </a:t>
            </a:r>
            <a:r>
              <a:rPr lang="ru-RU" b="1" dirty="0" err="1" smtClean="0"/>
              <a:t>диморфних</a:t>
            </a:r>
            <a:r>
              <a:rPr lang="ru-RU" b="1" dirty="0" smtClean="0"/>
              <a:t>) і </a:t>
            </a:r>
            <a:r>
              <a:rPr lang="ru-RU" b="1" dirty="0" err="1" smtClean="0"/>
              <a:t>ефемероїди</a:t>
            </a:r>
            <a:r>
              <a:rPr lang="ru-RU" b="1" dirty="0" smtClean="0"/>
              <a:t> (мятлик). У </a:t>
            </a:r>
            <a:r>
              <a:rPr lang="ru-RU" b="1" dirty="0" err="1" smtClean="0"/>
              <a:t>пустелях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 </a:t>
            </a:r>
            <a:r>
              <a:rPr lang="ru-RU" b="1" dirty="0" err="1" smtClean="0"/>
              <a:t>зростає</a:t>
            </a:r>
            <a:r>
              <a:rPr lang="ru-RU" b="1" dirty="0" smtClean="0"/>
              <a:t> саксаул - </a:t>
            </a:r>
            <a:r>
              <a:rPr lang="ru-RU" b="1" dirty="0" err="1" smtClean="0"/>
              <a:t>чорний</a:t>
            </a:r>
            <a:r>
              <a:rPr lang="ru-RU" b="1" dirty="0" smtClean="0"/>
              <a:t> і </a:t>
            </a:r>
            <a:r>
              <a:rPr lang="ru-RU" b="1" dirty="0" err="1" smtClean="0"/>
              <a:t>білий</a:t>
            </a:r>
            <a:r>
              <a:rPr lang="ru-RU" b="1" dirty="0" smtClean="0"/>
              <a:t>. </a:t>
            </a:r>
            <a:r>
              <a:rPr lang="ru-RU" b="1" dirty="0" err="1" smtClean="0"/>
              <a:t>Зустрічаються</a:t>
            </a:r>
            <a:r>
              <a:rPr lang="ru-RU" b="1" dirty="0" smtClean="0"/>
              <a:t> також - </a:t>
            </a:r>
            <a:r>
              <a:rPr lang="ru-RU" b="1" dirty="0" err="1" smtClean="0"/>
              <a:t>полин</a:t>
            </a:r>
            <a:r>
              <a:rPr lang="ru-RU" b="1" dirty="0" smtClean="0"/>
              <a:t>, </a:t>
            </a:r>
            <a:r>
              <a:rPr lang="ru-RU" b="1" dirty="0" err="1" smtClean="0"/>
              <a:t>піщана</a:t>
            </a:r>
            <a:r>
              <a:rPr lang="ru-RU" b="1" dirty="0" smtClean="0"/>
              <a:t> </a:t>
            </a:r>
            <a:r>
              <a:rPr lang="ru-RU" b="1" dirty="0" err="1" smtClean="0"/>
              <a:t>акація</a:t>
            </a:r>
            <a:r>
              <a:rPr lang="ru-RU" b="1" dirty="0" smtClean="0"/>
              <a:t>, </a:t>
            </a:r>
            <a:r>
              <a:rPr lang="ru-RU" b="1" dirty="0" err="1" smtClean="0"/>
              <a:t>верблюжа</a:t>
            </a:r>
            <a:r>
              <a:rPr lang="ru-RU" b="1" dirty="0" smtClean="0"/>
              <a:t> колючка. </a:t>
            </a:r>
            <a:r>
              <a:rPr lang="ru-RU" b="1" dirty="0" err="1" smtClean="0"/>
              <a:t>Ранньою</a:t>
            </a:r>
            <a:r>
              <a:rPr lang="ru-RU" b="1" dirty="0" smtClean="0"/>
              <a:t> весною, в </a:t>
            </a:r>
            <a:r>
              <a:rPr lang="ru-RU" b="1" dirty="0" err="1" smtClean="0"/>
              <a:t>кінці</a:t>
            </a:r>
            <a:r>
              <a:rPr lang="ru-RU" b="1" dirty="0" smtClean="0"/>
              <a:t> лютого </a:t>
            </a:r>
            <a:r>
              <a:rPr lang="ru-RU" b="1" dirty="0" err="1" smtClean="0"/>
              <a:t>розростається</a:t>
            </a:r>
            <a:r>
              <a:rPr lang="ru-RU" b="1" dirty="0" smtClean="0"/>
              <a:t> осока </a:t>
            </a:r>
            <a:r>
              <a:rPr lang="ru-RU" b="1" dirty="0" err="1" smtClean="0"/>
              <a:t>роздута</a:t>
            </a:r>
            <a:r>
              <a:rPr lang="ru-RU" b="1" dirty="0" smtClean="0"/>
              <a:t>. Багато </a:t>
            </a:r>
            <a:r>
              <a:rPr lang="ru-RU" b="1" dirty="0" err="1" smtClean="0"/>
              <a:t>квітів</a:t>
            </a:r>
            <a:r>
              <a:rPr lang="ru-RU" b="1" dirty="0" smtClean="0"/>
              <a:t>: </a:t>
            </a:r>
            <a:r>
              <a:rPr lang="ru-RU" b="1" dirty="0" err="1" smtClean="0"/>
              <a:t>Ремер</a:t>
            </a:r>
            <a:r>
              <a:rPr lang="ru-RU" b="1" dirty="0" smtClean="0"/>
              <a:t>, </a:t>
            </a:r>
            <a:r>
              <a:rPr lang="ru-RU" b="1" dirty="0" err="1" smtClean="0"/>
              <a:t>тюльпани</a:t>
            </a:r>
            <a:r>
              <a:rPr lang="ru-RU" b="1" dirty="0" smtClean="0"/>
              <a:t>, </a:t>
            </a:r>
            <a:r>
              <a:rPr lang="ru-RU" b="1" dirty="0" err="1" smtClean="0"/>
              <a:t>Малькольм</a:t>
            </a:r>
            <a:r>
              <a:rPr lang="ru-RU" b="1" dirty="0" smtClean="0"/>
              <a:t>, </a:t>
            </a:r>
            <a:r>
              <a:rPr lang="ru-RU" b="1" dirty="0" err="1" smtClean="0"/>
              <a:t>емініум</a:t>
            </a:r>
            <a:r>
              <a:rPr lang="ru-RU" b="1" dirty="0" smtClean="0"/>
              <a:t> та інші.</a:t>
            </a:r>
            <a:endParaRPr lang="ru-RU" dirty="0"/>
          </a:p>
        </p:txBody>
      </p:sp>
      <p:pic>
        <p:nvPicPr>
          <p:cNvPr id="6146" name="Picture 2" descr="http://www.marietta.edu/~biol/biomes/images/desert/eohedra_912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536">
            <a:off x="5783123" y="796647"/>
            <a:ext cx="2914925" cy="19471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15008" y="2928934"/>
            <a:ext cx="2714644" cy="493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Ефедра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http://alfarabinur.kz/wp-content/uploads/1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5874">
            <a:off x="5907487" y="3808463"/>
            <a:ext cx="2578255" cy="19667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715008" y="5929330"/>
            <a:ext cx="2714644" cy="493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uk-UA" sz="26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Акація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715040" cy="71438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err="1" smtClean="0"/>
              <a:t>Твариний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світ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Пустелі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5357850" cy="557216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Тваринний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представлений </a:t>
            </a:r>
            <a:r>
              <a:rPr lang="ru-RU" b="1" dirty="0" err="1" smtClean="0"/>
              <a:t>нечисленними</a:t>
            </a:r>
            <a:r>
              <a:rPr lang="ru-RU" b="1" dirty="0" smtClean="0"/>
              <a:t> видами. </a:t>
            </a:r>
            <a:r>
              <a:rPr lang="ru-RU" b="1" dirty="0" err="1" smtClean="0"/>
              <a:t>Типовими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представниками</a:t>
            </a:r>
            <a:r>
              <a:rPr lang="ru-RU" b="1" dirty="0" smtClean="0"/>
              <a:t> є: </a:t>
            </a:r>
            <a:r>
              <a:rPr lang="ru-RU" b="1" dirty="0" err="1" smtClean="0"/>
              <a:t>верблюди</a:t>
            </a:r>
            <a:r>
              <a:rPr lang="ru-RU" b="1" dirty="0" smtClean="0"/>
              <a:t>, </a:t>
            </a:r>
            <a:r>
              <a:rPr lang="ru-RU" b="1" dirty="0" err="1" smtClean="0"/>
              <a:t>антилопи</a:t>
            </a:r>
            <a:r>
              <a:rPr lang="ru-RU" b="1" dirty="0" smtClean="0"/>
              <a:t>, </a:t>
            </a:r>
            <a:r>
              <a:rPr lang="ru-RU" b="1" dirty="0" err="1" smtClean="0"/>
              <a:t>кулани</a:t>
            </a:r>
            <a:r>
              <a:rPr lang="ru-RU" b="1" dirty="0" smtClean="0"/>
              <a:t>, тушканчики, </a:t>
            </a:r>
            <a:r>
              <a:rPr lang="ru-RU" b="1" dirty="0" err="1" smtClean="0"/>
              <a:t>ховрахи</a:t>
            </a:r>
            <a:r>
              <a:rPr lang="ru-RU" b="1" dirty="0" smtClean="0"/>
              <a:t>, </a:t>
            </a:r>
            <a:r>
              <a:rPr lang="ru-RU" b="1" dirty="0" err="1" smtClean="0"/>
              <a:t>піщанки</a:t>
            </a:r>
            <a:r>
              <a:rPr lang="ru-RU" b="1" dirty="0" smtClean="0"/>
              <a:t>, </a:t>
            </a:r>
            <a:r>
              <a:rPr lang="ru-RU" b="1" dirty="0" err="1" smtClean="0"/>
              <a:t>ящірки</a:t>
            </a:r>
            <a:r>
              <a:rPr lang="ru-RU" b="1" dirty="0" smtClean="0"/>
              <a:t> і </a:t>
            </a:r>
            <a:r>
              <a:rPr lang="ru-RU" b="1" dirty="0" err="1" smtClean="0"/>
              <a:t>численні</a:t>
            </a:r>
            <a:r>
              <a:rPr lang="ru-RU" b="1" dirty="0" smtClean="0"/>
              <a:t> </a:t>
            </a:r>
            <a:r>
              <a:rPr lang="ru-RU" b="1" dirty="0" err="1" smtClean="0"/>
              <a:t>комахи</a:t>
            </a:r>
            <a:r>
              <a:rPr lang="ru-RU" b="1" dirty="0" smtClean="0"/>
              <a:t>. Найбільше тварин в </a:t>
            </a:r>
            <a:r>
              <a:rPr lang="ru-RU" b="1" dirty="0" err="1" smtClean="0"/>
              <a:t>пустелях</a:t>
            </a:r>
            <a:r>
              <a:rPr lang="ru-RU" b="1" dirty="0" smtClean="0"/>
              <a:t> можна побачити </a:t>
            </a:r>
            <a:r>
              <a:rPr lang="ru-RU" b="1" dirty="0" err="1" smtClean="0"/>
              <a:t>навесні</a:t>
            </a:r>
            <a:r>
              <a:rPr lang="ru-RU" b="1" dirty="0" smtClean="0"/>
              <a:t>, в цю пору року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вести </a:t>
            </a:r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життя </a:t>
            </a:r>
            <a:r>
              <a:rPr lang="ru-RU" b="1" dirty="0" err="1" smtClean="0"/>
              <a:t>змії</a:t>
            </a:r>
            <a:r>
              <a:rPr lang="ru-RU" b="1" dirty="0" smtClean="0"/>
              <a:t>, </a:t>
            </a:r>
            <a:r>
              <a:rPr lang="ru-RU" b="1" dirty="0" err="1" smtClean="0"/>
              <a:t>павуки</a:t>
            </a:r>
            <a:r>
              <a:rPr lang="ru-RU" b="1" dirty="0" smtClean="0"/>
              <a:t>, </a:t>
            </a:r>
            <a:r>
              <a:rPr lang="ru-RU" b="1" dirty="0" err="1" smtClean="0"/>
              <a:t>комахи</a:t>
            </a:r>
            <a:r>
              <a:rPr lang="ru-RU" b="1" dirty="0" smtClean="0"/>
              <a:t>. </a:t>
            </a:r>
            <a:r>
              <a:rPr lang="ru-RU" b="1" dirty="0" err="1" smtClean="0"/>
              <a:t>Найбільшу</a:t>
            </a:r>
            <a:r>
              <a:rPr lang="ru-RU" b="1" dirty="0" smtClean="0"/>
              <a:t> </a:t>
            </a:r>
            <a:r>
              <a:rPr lang="ru-RU" b="1" dirty="0" err="1" smtClean="0"/>
              <a:t>поширеність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отримали</a:t>
            </a:r>
            <a:r>
              <a:rPr lang="ru-RU" b="1" dirty="0" smtClean="0"/>
              <a:t> </a:t>
            </a:r>
            <a:r>
              <a:rPr lang="ru-RU" b="1" dirty="0" err="1" smtClean="0"/>
              <a:t>гризуни</a:t>
            </a:r>
            <a:r>
              <a:rPr lang="ru-RU" b="1" dirty="0" smtClean="0"/>
              <a:t>. </a:t>
            </a:r>
            <a:r>
              <a:rPr lang="ru-RU" b="1" dirty="0" err="1" smtClean="0"/>
              <a:t>Гризуни</a:t>
            </a:r>
            <a:r>
              <a:rPr lang="ru-RU" b="1" dirty="0" smtClean="0"/>
              <a:t> - </a:t>
            </a:r>
            <a:r>
              <a:rPr lang="ru-RU" b="1" dirty="0" err="1" smtClean="0"/>
              <a:t>ховрахи</a:t>
            </a:r>
            <a:r>
              <a:rPr lang="ru-RU" b="1" dirty="0" smtClean="0"/>
              <a:t>, тушканчики, </a:t>
            </a:r>
            <a:r>
              <a:rPr lang="ru-RU" b="1" dirty="0" err="1" smtClean="0"/>
              <a:t>піщанки</a:t>
            </a:r>
            <a:r>
              <a:rPr lang="ru-RU" b="1" dirty="0" smtClean="0"/>
              <a:t> і інші </a:t>
            </a:r>
            <a:r>
              <a:rPr lang="ru-RU" b="1" dirty="0" err="1" smtClean="0"/>
              <a:t>риють</a:t>
            </a:r>
            <a:r>
              <a:rPr lang="ru-RU" b="1" dirty="0" smtClean="0"/>
              <a:t> </a:t>
            </a:r>
            <a:r>
              <a:rPr lang="ru-RU" b="1" dirty="0" err="1" smtClean="0"/>
              <a:t>нори</a:t>
            </a:r>
            <a:r>
              <a:rPr lang="ru-RU" b="1" dirty="0" smtClean="0"/>
              <a:t>, що дозволяє їм </a:t>
            </a:r>
            <a:r>
              <a:rPr lang="ru-RU" b="1" dirty="0" err="1" smtClean="0"/>
              <a:t>сховатися</a:t>
            </a:r>
            <a:r>
              <a:rPr lang="ru-RU" b="1" dirty="0" smtClean="0"/>
              <a:t> від </a:t>
            </a:r>
            <a:r>
              <a:rPr lang="ru-RU" b="1" dirty="0" err="1" smtClean="0"/>
              <a:t>денної</a:t>
            </a:r>
            <a:r>
              <a:rPr lang="ru-RU" b="1" dirty="0" smtClean="0"/>
              <a:t> спеки. </a:t>
            </a:r>
            <a:r>
              <a:rPr lang="ru-RU" b="1" dirty="0" err="1" smtClean="0"/>
              <a:t>Непогано</a:t>
            </a:r>
            <a:r>
              <a:rPr lang="ru-RU" b="1" dirty="0" smtClean="0"/>
              <a:t> </a:t>
            </a:r>
            <a:r>
              <a:rPr lang="ru-RU" b="1" dirty="0" err="1" smtClean="0"/>
              <a:t>пристосовані</a:t>
            </a:r>
            <a:r>
              <a:rPr lang="ru-RU" b="1" dirty="0" smtClean="0"/>
              <a:t> до </a:t>
            </a:r>
            <a:r>
              <a:rPr lang="ru-RU" b="1" dirty="0" err="1" smtClean="0"/>
              <a:t>суворих</a:t>
            </a:r>
            <a:r>
              <a:rPr lang="ru-RU" b="1" dirty="0" smtClean="0"/>
              <a:t> умов </a:t>
            </a:r>
            <a:r>
              <a:rPr lang="ru-RU" b="1" dirty="0" err="1" smtClean="0"/>
              <a:t>пустель</a:t>
            </a:r>
            <a:r>
              <a:rPr lang="ru-RU" b="1" dirty="0" smtClean="0"/>
              <a:t> і </a:t>
            </a:r>
            <a:r>
              <a:rPr lang="ru-RU" b="1" dirty="0" err="1" smtClean="0"/>
              <a:t>плазуни</a:t>
            </a:r>
            <a:r>
              <a:rPr lang="ru-RU" b="1" dirty="0" smtClean="0"/>
              <a:t>: різні </a:t>
            </a:r>
            <a:r>
              <a:rPr lang="ru-RU" b="1" dirty="0" err="1" smtClean="0"/>
              <a:t>ящірки</a:t>
            </a:r>
            <a:r>
              <a:rPr lang="ru-RU" b="1" dirty="0" smtClean="0"/>
              <a:t>, черепахи. Деякі тварини, такі як </a:t>
            </a:r>
            <a:r>
              <a:rPr lang="ru-RU" b="1" dirty="0" err="1" smtClean="0"/>
              <a:t>антилопи</a:t>
            </a:r>
            <a:r>
              <a:rPr lang="ru-RU" b="1" dirty="0" smtClean="0"/>
              <a:t>, - мають здатність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переміщатися</a:t>
            </a:r>
            <a:r>
              <a:rPr lang="ru-RU" b="1" dirty="0" smtClean="0"/>
              <a:t> на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в </a:t>
            </a:r>
            <a:r>
              <a:rPr lang="ru-RU" b="1" dirty="0" err="1" smtClean="0"/>
              <a:t>пошуках</a:t>
            </a:r>
            <a:r>
              <a:rPr lang="ru-RU" b="1" dirty="0" smtClean="0"/>
              <a:t> води і їжі, що має </a:t>
            </a:r>
            <a:r>
              <a:rPr lang="ru-RU" b="1" dirty="0" err="1" smtClean="0"/>
              <a:t>більш-менш</a:t>
            </a:r>
            <a:r>
              <a:rPr lang="ru-RU" b="1" dirty="0" smtClean="0"/>
              <a:t> </a:t>
            </a:r>
            <a:r>
              <a:rPr lang="ru-RU" b="1" dirty="0" err="1" smtClean="0"/>
              <a:t>стабільне</a:t>
            </a:r>
            <a:r>
              <a:rPr lang="ru-RU" b="1" dirty="0" smtClean="0"/>
              <a:t> існування </a:t>
            </a:r>
            <a:r>
              <a:rPr lang="ru-RU" b="1" dirty="0" err="1" smtClean="0"/>
              <a:t>популяцій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www.jedek-reisen.at/fileadmin/webbilder/_hires/KEN_REG_276_20100805_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9641">
            <a:off x="5636334" y="4064214"/>
            <a:ext cx="3378216" cy="224334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upload.wikimedia.org/wikipedia/commons/6/67/Spermophilus_suslicus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854">
            <a:off x="5889116" y="181117"/>
            <a:ext cx="2662303" cy="345580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1000" r="-1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06129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ОСНОВНІ БІОЛОГІЧНІ ХАРАКТЕРИСТИКИ ЕКОСИСТЕМИ ПУСТЕЛІ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543956" cy="492922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Продуктивність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пустель</a:t>
            </a:r>
            <a:r>
              <a:rPr lang="ru-RU" b="1" dirty="0" smtClean="0"/>
              <a:t> дуже </a:t>
            </a:r>
            <a:r>
              <a:rPr lang="ru-RU" b="1" dirty="0" err="1" smtClean="0"/>
              <a:t>низька</a:t>
            </a:r>
            <a:r>
              <a:rPr lang="ru-RU" b="1" dirty="0" smtClean="0"/>
              <a:t>. Серед </a:t>
            </a:r>
            <a:r>
              <a:rPr lang="ru-RU" b="1" dirty="0" err="1" smtClean="0"/>
              <a:t>факторів</a:t>
            </a:r>
            <a:r>
              <a:rPr lang="ru-RU" b="1" dirty="0" smtClean="0"/>
              <a:t>, що </a:t>
            </a:r>
            <a:r>
              <a:rPr lang="ru-RU" b="1" dirty="0" err="1" smtClean="0"/>
              <a:t>обмежують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екосистеми</a:t>
            </a:r>
            <a:r>
              <a:rPr lang="ru-RU" b="1" dirty="0" smtClean="0"/>
              <a:t>, найбільш </a:t>
            </a:r>
            <a:r>
              <a:rPr lang="ru-RU" b="1" dirty="0" err="1" smtClean="0"/>
              <a:t>значущим</a:t>
            </a:r>
            <a:r>
              <a:rPr lang="ru-RU" b="1" dirty="0" smtClean="0"/>
              <a:t> є </a:t>
            </a:r>
            <a:r>
              <a:rPr lang="ru-RU" b="1" dirty="0" err="1" smtClean="0"/>
              <a:t>нестача</a:t>
            </a:r>
            <a:r>
              <a:rPr lang="ru-RU" b="1" dirty="0" smtClean="0"/>
              <a:t> води. Через </a:t>
            </a:r>
            <a:r>
              <a:rPr lang="ru-RU" b="1" dirty="0" err="1" smtClean="0"/>
              <a:t>дефіцит</a:t>
            </a:r>
            <a:r>
              <a:rPr lang="ru-RU" b="1" dirty="0" smtClean="0"/>
              <a:t> </a:t>
            </a:r>
            <a:r>
              <a:rPr lang="ru-RU" b="1" dirty="0" err="1" smtClean="0"/>
              <a:t>вологи</a:t>
            </a:r>
            <a:r>
              <a:rPr lang="ru-RU" b="1" dirty="0" smtClean="0"/>
              <a:t> рослини,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продуценти</a:t>
            </a:r>
            <a:r>
              <a:rPr lang="ru-RU" b="1" dirty="0" smtClean="0"/>
              <a:t>, </a:t>
            </a:r>
            <a:r>
              <a:rPr lang="ru-RU" b="1" dirty="0" err="1" smtClean="0"/>
              <a:t>знаходяться</a:t>
            </a:r>
            <a:r>
              <a:rPr lang="ru-RU" b="1" dirty="0" smtClean="0"/>
              <a:t> на великих </a:t>
            </a:r>
            <a:r>
              <a:rPr lang="ru-RU" b="1" dirty="0" err="1" smtClean="0"/>
              <a:t>відстанях</a:t>
            </a:r>
            <a:r>
              <a:rPr lang="ru-RU" b="1" dirty="0" smtClean="0"/>
              <a:t> один від одного. Їх </a:t>
            </a:r>
            <a:r>
              <a:rPr lang="ru-RU" b="1" dirty="0" err="1" smtClean="0"/>
              <a:t>дрібні</a:t>
            </a:r>
            <a:r>
              <a:rPr lang="ru-RU" b="1" dirty="0" smtClean="0"/>
              <a:t> </a:t>
            </a:r>
            <a:r>
              <a:rPr lang="ru-RU" b="1" dirty="0" err="1" smtClean="0"/>
              <a:t>товсті</a:t>
            </a:r>
            <a:r>
              <a:rPr lang="ru-RU" b="1" dirty="0" smtClean="0"/>
              <a:t> </a:t>
            </a:r>
            <a:r>
              <a:rPr lang="ru-RU" b="1" dirty="0" err="1" smtClean="0"/>
              <a:t>листи</a:t>
            </a:r>
            <a:r>
              <a:rPr lang="ru-RU" b="1" dirty="0" smtClean="0"/>
              <a:t> </a:t>
            </a:r>
            <a:r>
              <a:rPr lang="ru-RU" b="1" dirty="0" err="1" smtClean="0"/>
              <a:t>адаптовані</a:t>
            </a:r>
            <a:r>
              <a:rPr lang="ru-RU" b="1" dirty="0" smtClean="0"/>
              <a:t> до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води, а колючки </a:t>
            </a:r>
            <a:r>
              <a:rPr lang="ru-RU" b="1" dirty="0" err="1" smtClean="0"/>
              <a:t>відлякують</a:t>
            </a:r>
            <a:r>
              <a:rPr lang="ru-RU" b="1" dirty="0" smtClean="0"/>
              <a:t> тварин, не </a:t>
            </a:r>
            <a:r>
              <a:rPr lang="ru-RU" b="1" dirty="0" err="1" smtClean="0"/>
              <a:t>даючи</a:t>
            </a:r>
            <a:r>
              <a:rPr lang="ru-RU" b="1" dirty="0" smtClean="0"/>
              <a:t> їм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ці рослини як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вологи</a:t>
            </a:r>
            <a:r>
              <a:rPr lang="ru-RU" b="1" dirty="0" smtClean="0"/>
              <a:t>. Ще один </a:t>
            </a:r>
            <a:r>
              <a:rPr lang="ru-RU" b="1" dirty="0" err="1" smtClean="0"/>
              <a:t>чинник</a:t>
            </a:r>
            <a:r>
              <a:rPr lang="ru-RU" b="1" dirty="0" smtClean="0"/>
              <a:t>, що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невисокий</a:t>
            </a:r>
            <a:r>
              <a:rPr lang="ru-RU" b="1" dirty="0" smtClean="0"/>
              <a:t> </a:t>
            </a:r>
            <a:r>
              <a:rPr lang="ru-RU" b="1" dirty="0" err="1" smtClean="0"/>
              <a:t>приріст</a:t>
            </a:r>
            <a:r>
              <a:rPr lang="ru-RU" b="1" dirty="0" smtClean="0"/>
              <a:t> біомаси це </a:t>
            </a:r>
            <a:r>
              <a:rPr lang="ru-RU" b="1" dirty="0" err="1" smtClean="0"/>
              <a:t>висока</a:t>
            </a:r>
            <a:r>
              <a:rPr lang="ru-RU" b="1" dirty="0" smtClean="0"/>
              <a:t> температура повітря в </a:t>
            </a:r>
            <a:r>
              <a:rPr lang="ru-RU" b="1" dirty="0" err="1" smtClean="0"/>
              <a:t>денний</a:t>
            </a:r>
            <a:r>
              <a:rPr lang="ru-RU" b="1" dirty="0" smtClean="0"/>
              <a:t> час </a:t>
            </a:r>
            <a:r>
              <a:rPr lang="ru-RU" b="1" dirty="0" err="1" smtClean="0"/>
              <a:t>доби</a:t>
            </a:r>
            <a:r>
              <a:rPr lang="ru-RU" b="1" dirty="0" smtClean="0"/>
              <a:t>. Відомо, що такі процеси, як фотосинтез, дихання і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у </a:t>
            </a:r>
            <a:r>
              <a:rPr lang="ru-RU" b="1" dirty="0" err="1" smtClean="0"/>
              <a:t>живих</a:t>
            </a:r>
            <a:r>
              <a:rPr lang="ru-RU" b="1" dirty="0" smtClean="0"/>
              <a:t> організмів протікають швидше при температурі від 20 до 40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 за </a:t>
            </a:r>
            <a:r>
              <a:rPr lang="ru-RU" b="1" dirty="0" err="1" smtClean="0"/>
              <a:t>Цельсієм</a:t>
            </a:r>
            <a:r>
              <a:rPr lang="ru-RU" b="1" dirty="0" smtClean="0"/>
              <a:t>, тоді як </a:t>
            </a:r>
            <a:r>
              <a:rPr lang="ru-RU" b="1" dirty="0" err="1" smtClean="0"/>
              <a:t>середня</a:t>
            </a:r>
            <a:r>
              <a:rPr lang="ru-RU" b="1" dirty="0" smtClean="0"/>
              <a:t> температура в </a:t>
            </a:r>
            <a:r>
              <a:rPr lang="ru-RU" b="1" dirty="0" err="1" smtClean="0"/>
              <a:t>тіні</a:t>
            </a:r>
            <a:r>
              <a:rPr lang="ru-RU" b="1" dirty="0" smtClean="0"/>
              <a:t> для </a:t>
            </a:r>
            <a:r>
              <a:rPr lang="ru-RU" b="1" dirty="0" err="1" smtClean="0"/>
              <a:t>пустель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південної</a:t>
            </a:r>
            <a:r>
              <a:rPr lang="ru-RU" b="1" dirty="0" smtClean="0"/>
              <a:t> </a:t>
            </a:r>
            <a:r>
              <a:rPr lang="ru-RU" b="1" dirty="0" err="1" smtClean="0"/>
              <a:t>півкулі</a:t>
            </a:r>
            <a:r>
              <a:rPr lang="ru-RU" b="1" dirty="0" smtClean="0"/>
              <a:t> </a:t>
            </a:r>
            <a:r>
              <a:rPr lang="ru-RU" b="1" dirty="0" err="1" smtClean="0"/>
              <a:t>складає</a:t>
            </a:r>
            <a:r>
              <a:rPr lang="ru-RU" b="1" dirty="0" smtClean="0"/>
              <a:t> більше 50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, а грунт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може </a:t>
            </a:r>
            <a:r>
              <a:rPr lang="ru-RU" b="1" dirty="0" err="1" smtClean="0"/>
              <a:t>прогрівається</a:t>
            </a:r>
            <a:r>
              <a:rPr lang="ru-RU" b="1" dirty="0" smtClean="0"/>
              <a:t> до 70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 і більше. Тому, </a:t>
            </a:r>
            <a:r>
              <a:rPr lang="ru-RU" b="1" dirty="0" err="1" smtClean="0"/>
              <a:t>крім</a:t>
            </a:r>
            <a:r>
              <a:rPr lang="ru-RU" b="1" dirty="0" smtClean="0"/>
              <a:t> того, що </a:t>
            </a:r>
            <a:r>
              <a:rPr lang="ru-RU" b="1" dirty="0" err="1" smtClean="0"/>
              <a:t>висока</a:t>
            </a:r>
            <a:r>
              <a:rPr lang="ru-RU" b="1" dirty="0" smtClean="0"/>
              <a:t> температура викликає </a:t>
            </a:r>
            <a:r>
              <a:rPr lang="ru-RU" b="1" dirty="0" err="1" smtClean="0"/>
              <a:t>інтенсивне</a:t>
            </a:r>
            <a:r>
              <a:rPr lang="ru-RU" b="1" dirty="0" smtClean="0"/>
              <a:t> </a:t>
            </a:r>
            <a:r>
              <a:rPr lang="ru-RU" b="1" dirty="0" err="1" smtClean="0"/>
              <a:t>випаровування</a:t>
            </a:r>
            <a:r>
              <a:rPr lang="ru-RU" b="1" dirty="0" smtClean="0"/>
              <a:t>, вона </a:t>
            </a:r>
            <a:r>
              <a:rPr lang="ru-RU" b="1" dirty="0" err="1" smtClean="0"/>
              <a:t>ще</a:t>
            </a:r>
            <a:r>
              <a:rPr lang="ru-RU" b="1" dirty="0" smtClean="0"/>
              <a:t> й </a:t>
            </a:r>
            <a:r>
              <a:rPr lang="ru-RU" b="1" dirty="0" err="1" smtClean="0"/>
              <a:t>робить</a:t>
            </a:r>
            <a:r>
              <a:rPr lang="ru-RU" b="1" dirty="0" smtClean="0"/>
              <a:t> що </a:t>
            </a:r>
            <a:r>
              <a:rPr lang="ru-RU" b="1" dirty="0" err="1" smtClean="0"/>
              <a:t>уповільнює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процеси життєдіяльності</a:t>
            </a:r>
            <a:endParaRPr lang="ru-RU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Рідкісні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коливання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чисельності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особин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значній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мірі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обумовлені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кліматичними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факторами. Після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періоду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рясних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дощів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спостерігається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різке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збільшення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числа рослин, і, як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наслідок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цього,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збільшення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числа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особин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комах і дрібних гризунів. З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настанням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посухи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волога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яка була запасена в тканинах рослин поступово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витрачається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консументами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причому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її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сукупний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обсяг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зменшується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із- за активного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випаровування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і в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кінцевому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рахунку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система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повертається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початковий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стан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рівноваги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Даний процес не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надає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значного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впливу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зміну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чисельності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великих тварин, це можна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пояснити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тим, що їх цикл відтворення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досить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тривалий по часу, а опади у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пустелях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досить</a:t>
            </a: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нетривалі</a:t>
            </a:r>
            <a:endParaRPr lang="ru-RU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ЕКОЛОГІЧНІ ПРОБЛЕМИ.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даний час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спостерігається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тенденція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розширення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територій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ряду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найбільших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Так,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південна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межа Сахари в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останні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роки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відсувається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південь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середньому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15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кілометрів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щорічно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Опустелювання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часто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піддаються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сільськогосподарські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землі, що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завдає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значної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шкоди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економіці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територія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яких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безпосередньо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примикає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Причини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даного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явища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полягають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у,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нераціональному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використання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пасовищ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занадто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інтенсивному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землеробстві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джерелами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пилових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бурь.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Величезна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кількість пилу й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піску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переноситься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потужними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повітряними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потоками на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значні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відстані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і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потім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викидається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землю,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покриваючи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шар грунту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піском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сприяючи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опустелювання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земель. Проблема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прийняла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глобальний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характер, про це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свідчить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той факт, що з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ініціативи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ООН було створено спеціальну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комісію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вивчення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проблеми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вироблення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цільової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програми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шляхів її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вирішення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Цільова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програма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профілактики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опустелювання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включає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комплексне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економічне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вивчення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пустель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їх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охорону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 також систему заходів для запобігання їх </a:t>
            </a:r>
            <a:r>
              <a:rPr lang="ru-RU" b="1" dirty="0" err="1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розширення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2857496"/>
            <a:ext cx="7472386" cy="1500198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Кінець!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56">
      <a:dk1>
        <a:srgbClr val="060050"/>
      </a:dk1>
      <a:lt1>
        <a:srgbClr val="2FC4FE"/>
      </a:lt1>
      <a:dk2>
        <a:srgbClr val="00B1F4"/>
      </a:dk2>
      <a:lt2>
        <a:srgbClr val="2FC4FE"/>
      </a:lt2>
      <a:accent1>
        <a:srgbClr val="DBE1D3"/>
      </a:accent1>
      <a:accent2>
        <a:srgbClr val="7153A0"/>
      </a:accent2>
      <a:accent3>
        <a:srgbClr val="4E74A3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8">
    <a:dk1>
      <a:srgbClr val="C00000"/>
    </a:dk1>
    <a:lt1>
      <a:srgbClr val="600000"/>
    </a:lt1>
    <a:dk2>
      <a:srgbClr val="F18D16"/>
    </a:dk2>
    <a:lt2>
      <a:srgbClr val="47295D"/>
    </a:lt2>
    <a:accent1>
      <a:srgbClr val="7C4607"/>
    </a:accent1>
    <a:accent2>
      <a:srgbClr val="7153A0"/>
    </a:accent2>
    <a:accent3>
      <a:srgbClr val="4E74A3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Другая 182">
    <a:dk1>
      <a:srgbClr val="F6862B"/>
    </a:dk1>
    <a:lt1>
      <a:srgbClr val="161911"/>
    </a:lt1>
    <a:dk2>
      <a:srgbClr val="F4AE00"/>
    </a:dk2>
    <a:lt2>
      <a:srgbClr val="FABB88"/>
    </a:lt2>
    <a:accent1>
      <a:srgbClr val="DBE1D3"/>
    </a:accent1>
    <a:accent2>
      <a:srgbClr val="7153A0"/>
    </a:accent2>
    <a:accent3>
      <a:srgbClr val="4E74A3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Другая 24">
    <a:dk1>
      <a:srgbClr val="AB0042"/>
    </a:dk1>
    <a:lt1>
      <a:srgbClr val="F2F2F2"/>
    </a:lt1>
    <a:dk2>
      <a:srgbClr val="D519FF"/>
    </a:dk2>
    <a:lt2>
      <a:srgbClr val="4E005F"/>
    </a:lt2>
    <a:accent1>
      <a:srgbClr val="00449E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884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ЕКОСИСТЕМА ПУСТЕЛЯ</vt:lpstr>
      <vt:lpstr> що таке пустеля</vt:lpstr>
      <vt:lpstr>                                       Клімат пустелі</vt:lpstr>
      <vt:lpstr>Рослиність пустель</vt:lpstr>
      <vt:lpstr>Твариний світ Пустелі</vt:lpstr>
      <vt:lpstr>ОСНОВНІ БІОЛОГІЧНІ ХАРАКТЕРИСТИКИ ЕКОСИСТЕМИ ПУСТЕЛІ</vt:lpstr>
      <vt:lpstr>Слайд 7</vt:lpstr>
      <vt:lpstr>ЕКОЛОГІЧНІ ПРОБЛЕМИ.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ЕКОСИСТЕМА ПУСТЕЛЯ</dc:title>
  <dc:creator>TEST</dc:creator>
  <cp:lastModifiedBy>TEST</cp:lastModifiedBy>
  <cp:revision>14</cp:revision>
  <dcterms:created xsi:type="dcterms:W3CDTF">2013-11-18T19:35:09Z</dcterms:created>
  <dcterms:modified xsi:type="dcterms:W3CDTF">2015-02-24T14:56:46Z</dcterms:modified>
</cp:coreProperties>
</file>