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32" r:id="rId2"/>
    <p:sldMasterId id="2147483744" r:id="rId3"/>
  </p:sldMasterIdLst>
  <p:notesMasterIdLst>
    <p:notesMasterId r:id="rId12"/>
  </p:notesMasterIdLst>
  <p:sldIdLst>
    <p:sldId id="271" r:id="rId4"/>
    <p:sldId id="270" r:id="rId5"/>
    <p:sldId id="258" r:id="rId6"/>
    <p:sldId id="257" r:id="rId7"/>
    <p:sldId id="259" r:id="rId8"/>
    <p:sldId id="262" r:id="rId9"/>
    <p:sldId id="263" r:id="rId10"/>
    <p:sldId id="27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2CD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94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5BBE5-9A42-40AA-A4C8-6FCD864E27BA}" type="datetimeFigureOut">
              <a:rPr lang="uk-UA" smtClean="0"/>
              <a:pPr/>
              <a:t>22.12.2013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2454D-66A3-460D-AE24-21D4CAB02268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32454D-66A3-460D-AE24-21D4CAB02268}" type="slidenum">
              <a:rPr lang="uk-UA" smtClean="0"/>
              <a:pPr/>
              <a:t>2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32454D-66A3-460D-AE24-21D4CAB02268}" type="slidenum">
              <a:rPr lang="uk-UA" smtClean="0"/>
              <a:pPr/>
              <a:t>3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74;&#1072;&#1089;&#1080;&#1083;&#1100;\Desktop\Downloads\&#1043;&#1077;&#1085;&#1079;&#1077;&#1083;&#1100;%20&#1110;%20&#1043;&#1088;&#1077;&#1090;&#1077;&#1083;&#1100;-%20&#1052;&#1080;&#1089;&#1083;&#1080;&#1074;&#1094;&#1110;%20&#1085;&#1072;%20&#1074;&#1110;&#1076;&#1100;&#1086;&#1084;..mp4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6000" dirty="0" smtClean="0"/>
              <a:t>Мій улюблений фільм   </a:t>
            </a:r>
            <a:endParaRPr lang="uk-UA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319442"/>
            <a:ext cx="9144000" cy="3538558"/>
          </a:xfrm>
        </p:spPr>
        <p:txBody>
          <a:bodyPr>
            <a:normAutofit/>
          </a:bodyPr>
          <a:lstStyle/>
          <a:p>
            <a:pPr algn="ctr"/>
            <a:r>
              <a:rPr lang="uk-UA" sz="5400" dirty="0" smtClean="0">
                <a:solidFill>
                  <a:srgbClr val="502CD4"/>
                </a:solidFill>
                <a:latin typeface="Arial"/>
              </a:rPr>
              <a:t>     </a:t>
            </a:r>
            <a:r>
              <a:rPr lang="uk-UA" sz="5400" dirty="0" err="1" smtClean="0">
                <a:solidFill>
                  <a:srgbClr val="502CD4"/>
                </a:solidFill>
                <a:latin typeface="Arial"/>
              </a:rPr>
              <a:t>Гензель</a:t>
            </a:r>
            <a:r>
              <a:rPr lang="uk-UA" sz="5400" dirty="0" smtClean="0">
                <a:solidFill>
                  <a:srgbClr val="502CD4"/>
                </a:solidFill>
                <a:latin typeface="Arial"/>
              </a:rPr>
              <a:t> </a:t>
            </a:r>
            <a:r>
              <a:rPr lang="uk-UA" sz="5400" dirty="0" smtClean="0">
                <a:solidFill>
                  <a:srgbClr val="502CD4"/>
                </a:solidFill>
                <a:latin typeface="Arial"/>
              </a:rPr>
              <a:t>і </a:t>
            </a:r>
            <a:r>
              <a:rPr lang="uk-UA" sz="5400" dirty="0" err="1" smtClean="0">
                <a:solidFill>
                  <a:srgbClr val="502CD4"/>
                </a:solidFill>
                <a:latin typeface="Arial"/>
              </a:rPr>
              <a:t>Гретель</a:t>
            </a:r>
            <a:r>
              <a:rPr lang="uk-UA" sz="5400" dirty="0" smtClean="0">
                <a:solidFill>
                  <a:srgbClr val="502CD4"/>
                </a:solidFill>
                <a:latin typeface="Arial"/>
              </a:rPr>
              <a:t>:          Мисливці </a:t>
            </a:r>
            <a:r>
              <a:rPr lang="uk-UA" sz="5400" dirty="0" smtClean="0">
                <a:solidFill>
                  <a:srgbClr val="502CD4"/>
                </a:solidFill>
                <a:latin typeface="Arial"/>
              </a:rPr>
              <a:t>за відьмами</a:t>
            </a:r>
            <a:r>
              <a:rPr lang="uk-UA" sz="60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uk-UA" sz="6000" dirty="0" smtClean="0">
                <a:solidFill>
                  <a:srgbClr val="000000"/>
                </a:solidFill>
                <a:latin typeface="Arial"/>
              </a:rPr>
            </a:br>
            <a:endParaRPr lang="uk-UA" sz="4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sz="2800" b="1" dirty="0" smtClean="0">
                <a:solidFill>
                  <a:srgbClr val="FF0000"/>
                </a:solidFill>
                <a:latin typeface="Arial"/>
              </a:rPr>
              <a:t>Жанр:</a:t>
            </a:r>
            <a:r>
              <a:rPr lang="uk-UA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/>
              </a:rPr>
              <a:t> </a:t>
            </a:r>
            <a:r>
              <a:rPr lang="uk-UA" sz="2400" dirty="0" smtClean="0">
                <a:solidFill>
                  <a:srgbClr val="FFFF00"/>
                </a:solidFill>
              </a:rPr>
              <a:t>бойовик</a:t>
            </a:r>
            <a:r>
              <a:rPr lang="uk-UA" sz="2400" dirty="0" smtClean="0">
                <a:solidFill>
                  <a:srgbClr val="FFFF00"/>
                </a:solidFill>
              </a:rPr>
              <a:t>, </a:t>
            </a:r>
            <a:r>
              <a:rPr lang="uk-UA" sz="2400" dirty="0" smtClean="0">
                <a:solidFill>
                  <a:srgbClr val="FFFF00"/>
                </a:solidFill>
              </a:rPr>
              <a:t>жахи, </a:t>
            </a:r>
            <a:r>
              <a:rPr lang="uk-UA" sz="2400" dirty="0" err="1" smtClean="0">
                <a:solidFill>
                  <a:srgbClr val="FFFF00"/>
                </a:solidFill>
              </a:rPr>
              <a:t>фентезі</a:t>
            </a:r>
            <a:r>
              <a:rPr lang="uk-UA" sz="2400" dirty="0" smtClean="0">
                <a:solidFill>
                  <a:srgbClr val="FFFF00"/>
                </a:solidFill>
              </a:rPr>
              <a:t>, містика</a:t>
            </a:r>
            <a:endParaRPr lang="uk-UA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uk-UA" sz="2800" b="1" dirty="0" smtClean="0">
                <a:solidFill>
                  <a:srgbClr val="FF0000"/>
                </a:solidFill>
                <a:latin typeface="Arial"/>
              </a:rPr>
              <a:t>Режисер:</a:t>
            </a:r>
            <a:r>
              <a:rPr lang="uk-UA" sz="2400" dirty="0" err="1" smtClean="0">
                <a:solidFill>
                  <a:srgbClr val="FFFF00"/>
                </a:solidFill>
                <a:latin typeface="Arial"/>
              </a:rPr>
              <a:t>Томмі</a:t>
            </a:r>
            <a:r>
              <a:rPr lang="uk-UA" sz="2400" dirty="0" smtClean="0">
                <a:solidFill>
                  <a:srgbClr val="FFFF00"/>
                </a:solidFill>
                <a:latin typeface="Arial"/>
              </a:rPr>
              <a:t> </a:t>
            </a:r>
            <a:r>
              <a:rPr lang="uk-UA" sz="2400" dirty="0" err="1" smtClean="0">
                <a:solidFill>
                  <a:srgbClr val="FFFF00"/>
                </a:solidFill>
                <a:latin typeface="Arial"/>
              </a:rPr>
              <a:t>Вікола</a:t>
            </a:r>
            <a:endParaRPr lang="uk-UA" sz="2800" dirty="0" smtClean="0">
              <a:solidFill>
                <a:srgbClr val="FFFF00"/>
              </a:solidFill>
              <a:latin typeface="Arial"/>
            </a:endParaRPr>
          </a:p>
          <a:p>
            <a:pPr>
              <a:buNone/>
            </a:pPr>
            <a:r>
              <a:rPr lang="uk-UA" sz="2800" b="1" dirty="0" smtClean="0">
                <a:solidFill>
                  <a:srgbClr val="FF0000"/>
                </a:solidFill>
                <a:latin typeface="Arial"/>
              </a:rPr>
              <a:t>Продюсери:</a:t>
            </a:r>
            <a:r>
              <a:rPr lang="uk-UA" sz="2400" dirty="0" smtClean="0">
                <a:solidFill>
                  <a:srgbClr val="FFFF00"/>
                </a:solidFill>
                <a:latin typeface="Arial"/>
              </a:rPr>
              <a:t>Вілл </a:t>
            </a:r>
            <a:r>
              <a:rPr lang="uk-UA" sz="2400" dirty="0" err="1" smtClean="0">
                <a:solidFill>
                  <a:srgbClr val="FFFF00"/>
                </a:solidFill>
                <a:latin typeface="Arial"/>
              </a:rPr>
              <a:t>Ферелл</a:t>
            </a:r>
            <a:r>
              <a:rPr lang="ru-RU" sz="2400" dirty="0" smtClean="0">
                <a:solidFill>
                  <a:srgbClr val="333333"/>
                </a:solidFill>
                <a:latin typeface="arial"/>
              </a:rPr>
              <a:t> </a:t>
            </a:r>
            <a:r>
              <a:rPr lang="uk-UA" sz="2400" dirty="0" smtClean="0">
                <a:solidFill>
                  <a:srgbClr val="FFFF00"/>
                </a:solidFill>
                <a:latin typeface="Arial"/>
              </a:rPr>
              <a:t>, Кріс </a:t>
            </a:r>
            <a:r>
              <a:rPr lang="uk-UA" sz="2400" dirty="0" err="1" smtClean="0">
                <a:solidFill>
                  <a:srgbClr val="FFFF00"/>
                </a:solidFill>
                <a:latin typeface="Arial"/>
              </a:rPr>
              <a:t>Хенчі</a:t>
            </a:r>
            <a:r>
              <a:rPr lang="uk-UA" sz="2400" dirty="0" smtClean="0">
                <a:solidFill>
                  <a:srgbClr val="FFFF00"/>
                </a:solidFill>
                <a:latin typeface="Arial"/>
              </a:rPr>
              <a:t>, Адам </a:t>
            </a:r>
            <a:r>
              <a:rPr lang="uk-UA" sz="2400" dirty="0" err="1" smtClean="0">
                <a:solidFill>
                  <a:srgbClr val="FFFF00"/>
                </a:solidFill>
                <a:latin typeface="Arial"/>
              </a:rPr>
              <a:t>МакКей</a:t>
            </a:r>
            <a:r>
              <a:rPr lang="uk-UA" sz="2400" dirty="0" smtClean="0">
                <a:solidFill>
                  <a:srgbClr val="FFFF00"/>
                </a:solidFill>
                <a:latin typeface="Arial"/>
              </a:rPr>
              <a:t>, </a:t>
            </a:r>
            <a:r>
              <a:rPr lang="uk-UA" sz="2400" dirty="0" err="1" smtClean="0">
                <a:solidFill>
                  <a:srgbClr val="FFFF00"/>
                </a:solidFill>
                <a:latin typeface="Arial"/>
              </a:rPr>
              <a:t>Кевін</a:t>
            </a:r>
            <a:r>
              <a:rPr lang="uk-UA" sz="2400" dirty="0" smtClean="0">
                <a:solidFill>
                  <a:srgbClr val="FFFF00"/>
                </a:solidFill>
                <a:latin typeface="Arial"/>
              </a:rPr>
              <a:t> </a:t>
            </a:r>
            <a:r>
              <a:rPr lang="uk-UA" sz="2400" dirty="0" smtClean="0">
                <a:solidFill>
                  <a:srgbClr val="FFFF00"/>
                </a:solidFill>
                <a:latin typeface="Arial"/>
              </a:rPr>
              <a:t>Дж. </a:t>
            </a:r>
            <a:r>
              <a:rPr lang="uk-UA" sz="2400" dirty="0" err="1" smtClean="0">
                <a:solidFill>
                  <a:srgbClr val="FFFF00"/>
                </a:solidFill>
                <a:latin typeface="Arial"/>
              </a:rPr>
              <a:t>Мессік</a:t>
            </a:r>
            <a:endParaRPr lang="uk-UA" sz="2800" dirty="0" smtClean="0">
              <a:solidFill>
                <a:srgbClr val="FFFF00"/>
              </a:solidFill>
              <a:latin typeface="Arial"/>
            </a:endParaRPr>
          </a:p>
          <a:p>
            <a:pPr>
              <a:buNone/>
            </a:pPr>
            <a:r>
              <a:rPr lang="uk-UA" sz="2800" b="1" dirty="0" smtClean="0">
                <a:solidFill>
                  <a:srgbClr val="FF0000"/>
                </a:solidFill>
                <a:latin typeface="Arial"/>
              </a:rPr>
              <a:t>У </a:t>
            </a:r>
            <a:r>
              <a:rPr lang="uk-UA" sz="2800" b="1" dirty="0" smtClean="0">
                <a:solidFill>
                  <a:srgbClr val="FF0000"/>
                </a:solidFill>
                <a:latin typeface="Arial"/>
              </a:rPr>
              <a:t>головних ролях:</a:t>
            </a:r>
            <a:r>
              <a:rPr lang="ru-RU" sz="2400" dirty="0" err="1" smtClean="0">
                <a:solidFill>
                  <a:srgbClr val="FFFF00"/>
                </a:solidFill>
                <a:latin typeface="Arial"/>
              </a:rPr>
              <a:t>Джеремі</a:t>
            </a:r>
            <a:r>
              <a:rPr lang="ru-RU" sz="2400" dirty="0" smtClean="0">
                <a:solidFill>
                  <a:srgbClr val="FFFF00"/>
                </a:solidFill>
                <a:latin typeface="Arial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Arial"/>
              </a:rPr>
              <a:t>Реннер</a:t>
            </a:r>
            <a:r>
              <a:rPr lang="ru-RU" sz="2400" dirty="0" smtClean="0">
                <a:solidFill>
                  <a:srgbClr val="FFFF00"/>
                </a:solidFill>
                <a:latin typeface="arial"/>
              </a:rPr>
              <a:t>(«</a:t>
            </a:r>
            <a:r>
              <a:rPr lang="ru-RU" sz="2400" dirty="0" err="1" smtClean="0">
                <a:solidFill>
                  <a:srgbClr val="FFFF00"/>
                </a:solidFill>
                <a:latin typeface="arial"/>
              </a:rPr>
              <a:t>Месники</a:t>
            </a:r>
            <a:r>
              <a:rPr lang="ru-RU" sz="2400" dirty="0" smtClean="0">
                <a:solidFill>
                  <a:srgbClr val="FFFF00"/>
                </a:solidFill>
                <a:latin typeface="arial"/>
              </a:rPr>
              <a:t>», «</a:t>
            </a:r>
            <a:r>
              <a:rPr lang="ru-RU" sz="2400" dirty="0" err="1" smtClean="0">
                <a:solidFill>
                  <a:srgbClr val="FFFF00"/>
                </a:solidFill>
                <a:latin typeface="arial"/>
              </a:rPr>
              <a:t>Місія</a:t>
            </a:r>
            <a:r>
              <a:rPr lang="ru-RU" sz="2400" dirty="0" smtClean="0">
                <a:solidFill>
                  <a:srgbClr val="FFFF00"/>
                </a:solidFill>
                <a:latin typeface="arial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arial"/>
              </a:rPr>
              <a:t>неможлива</a:t>
            </a:r>
            <a:r>
              <a:rPr lang="ru-RU" sz="2400" dirty="0" smtClean="0">
                <a:solidFill>
                  <a:srgbClr val="FFFF00"/>
                </a:solidFill>
                <a:latin typeface="arial"/>
              </a:rPr>
              <a:t>: протокол фантом)</a:t>
            </a:r>
            <a:r>
              <a:rPr lang="ru-RU" sz="2400" dirty="0" smtClean="0">
                <a:solidFill>
                  <a:srgbClr val="FFFF00"/>
                </a:solidFill>
                <a:latin typeface="Arial"/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  <a:latin typeface="Arial"/>
              </a:rPr>
              <a:t>Джемма</a:t>
            </a:r>
            <a:r>
              <a:rPr lang="ru-RU" sz="2400" dirty="0" smtClean="0">
                <a:solidFill>
                  <a:srgbClr val="FFFF00"/>
                </a:solidFill>
                <a:latin typeface="Arial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Arial"/>
              </a:rPr>
              <a:t>Артертон</a:t>
            </a:r>
            <a:r>
              <a:rPr lang="ru-RU" sz="2400" dirty="0" smtClean="0">
                <a:solidFill>
                  <a:srgbClr val="FFFF00"/>
                </a:solidFill>
                <a:latin typeface="arial"/>
              </a:rPr>
              <a:t>(«Принц </a:t>
            </a:r>
            <a:r>
              <a:rPr lang="ru-RU" sz="2400" dirty="0" err="1" smtClean="0">
                <a:solidFill>
                  <a:srgbClr val="FFFF00"/>
                </a:solidFill>
                <a:latin typeface="arial"/>
              </a:rPr>
              <a:t>Персії</a:t>
            </a:r>
            <a:r>
              <a:rPr lang="ru-RU" sz="2400" dirty="0" smtClean="0">
                <a:solidFill>
                  <a:srgbClr val="FFFF00"/>
                </a:solidFill>
                <a:latin typeface="arial"/>
              </a:rPr>
              <a:t>: </a:t>
            </a:r>
            <a:r>
              <a:rPr lang="ru-RU" sz="2400" dirty="0" err="1" smtClean="0">
                <a:solidFill>
                  <a:srgbClr val="FFFF00"/>
                </a:solidFill>
                <a:latin typeface="arial"/>
              </a:rPr>
              <a:t>піски</a:t>
            </a:r>
            <a:r>
              <a:rPr lang="ru-RU" sz="2400" dirty="0" smtClean="0">
                <a:solidFill>
                  <a:srgbClr val="FFFF00"/>
                </a:solidFill>
                <a:latin typeface="arial"/>
              </a:rPr>
              <a:t> часу», «Квант </a:t>
            </a:r>
            <a:r>
              <a:rPr lang="ru-RU" sz="2400" dirty="0" err="1" smtClean="0">
                <a:solidFill>
                  <a:srgbClr val="FFFF00"/>
                </a:solidFill>
                <a:latin typeface="arial"/>
              </a:rPr>
              <a:t>милосердя</a:t>
            </a:r>
            <a:r>
              <a:rPr lang="ru-RU" sz="2400" dirty="0" smtClean="0">
                <a:solidFill>
                  <a:srgbClr val="FFFF00"/>
                </a:solidFill>
                <a:latin typeface="arial"/>
              </a:rPr>
              <a:t>»)</a:t>
            </a:r>
            <a:r>
              <a:rPr lang="ru-RU" sz="2400" dirty="0" smtClean="0">
                <a:solidFill>
                  <a:srgbClr val="FFFF00"/>
                </a:solidFill>
                <a:latin typeface="Arial"/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  <a:latin typeface="Arial"/>
              </a:rPr>
              <a:t>Фамке</a:t>
            </a:r>
            <a:r>
              <a:rPr lang="ru-RU" sz="2400" dirty="0" smtClean="0">
                <a:solidFill>
                  <a:srgbClr val="FFFF00"/>
                </a:solidFill>
                <a:latin typeface="Arial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Arial"/>
              </a:rPr>
              <a:t>Янссен</a:t>
            </a:r>
            <a:r>
              <a:rPr lang="ru-RU" sz="2400" dirty="0" smtClean="0">
                <a:solidFill>
                  <a:srgbClr val="FFFF00"/>
                </a:solidFill>
                <a:latin typeface="Arial"/>
              </a:rPr>
              <a:t>, Петер </a:t>
            </a:r>
            <a:r>
              <a:rPr lang="ru-RU" sz="2400" dirty="0" err="1" smtClean="0">
                <a:solidFill>
                  <a:srgbClr val="FFFF00"/>
                </a:solidFill>
                <a:latin typeface="Arial"/>
              </a:rPr>
              <a:t>Стормаре</a:t>
            </a:r>
            <a:endParaRPr lang="ru-RU" sz="2800" dirty="0" smtClean="0">
              <a:solidFill>
                <a:srgbClr val="FFFF00"/>
              </a:solidFill>
              <a:latin typeface="Arial"/>
            </a:endParaRPr>
          </a:p>
          <a:p>
            <a:pPr>
              <a:buNone/>
            </a:pPr>
            <a:r>
              <a:rPr lang="uk-UA" sz="2800" b="1" dirty="0" smtClean="0">
                <a:solidFill>
                  <a:srgbClr val="FF0000"/>
                </a:solidFill>
                <a:latin typeface="Arial"/>
              </a:rPr>
              <a:t>Оператор:</a:t>
            </a:r>
            <a:r>
              <a:rPr lang="uk-UA" sz="2400" dirty="0" smtClean="0">
                <a:solidFill>
                  <a:srgbClr val="FFFF00"/>
                </a:solidFill>
                <a:latin typeface="Arial"/>
              </a:rPr>
              <a:t>Майкл </a:t>
            </a:r>
            <a:r>
              <a:rPr lang="uk-UA" sz="2400" dirty="0" err="1" smtClean="0">
                <a:solidFill>
                  <a:srgbClr val="FFFF00"/>
                </a:solidFill>
                <a:latin typeface="Arial"/>
              </a:rPr>
              <a:t>Бонвілейн</a:t>
            </a:r>
            <a:endParaRPr lang="uk-UA" sz="2800" dirty="0" smtClean="0">
              <a:solidFill>
                <a:srgbClr val="FFFF00"/>
              </a:solidFill>
              <a:latin typeface="Arial"/>
            </a:endParaRPr>
          </a:p>
          <a:p>
            <a:pPr>
              <a:buNone/>
            </a:pPr>
            <a:r>
              <a:rPr lang="uk-UA" sz="2800" b="1" dirty="0" smtClean="0">
                <a:solidFill>
                  <a:srgbClr val="FF0000"/>
                </a:solidFill>
                <a:latin typeface="Arial"/>
              </a:rPr>
              <a:t>Композитор:</a:t>
            </a:r>
            <a:r>
              <a:rPr lang="uk-UA" sz="2400" dirty="0" err="1" smtClean="0">
                <a:solidFill>
                  <a:srgbClr val="FFFF00"/>
                </a:solidFill>
                <a:latin typeface="Arial"/>
              </a:rPr>
              <a:t>Атлі</a:t>
            </a:r>
            <a:r>
              <a:rPr lang="uk-UA" sz="2400" dirty="0" smtClean="0">
                <a:solidFill>
                  <a:srgbClr val="FFFF00"/>
                </a:solidFill>
                <a:latin typeface="Arial"/>
              </a:rPr>
              <a:t> </a:t>
            </a:r>
            <a:r>
              <a:rPr lang="uk-UA" sz="2400" dirty="0" err="1" smtClean="0">
                <a:solidFill>
                  <a:srgbClr val="FFFF00"/>
                </a:solidFill>
                <a:latin typeface="Arial"/>
              </a:rPr>
              <a:t>Ерварссон</a:t>
            </a:r>
            <a:endParaRPr lang="uk-UA" sz="2800" dirty="0" smtClean="0">
              <a:solidFill>
                <a:srgbClr val="FFFF00"/>
              </a:solidFill>
              <a:latin typeface="Arial"/>
            </a:endParaRPr>
          </a:p>
          <a:p>
            <a:pPr>
              <a:buNone/>
            </a:pPr>
            <a:r>
              <a:rPr lang="uk-UA" sz="2800" b="1" dirty="0" smtClean="0">
                <a:solidFill>
                  <a:srgbClr val="FF0000"/>
                </a:solidFill>
                <a:latin typeface="Arial"/>
              </a:rPr>
              <a:t>Кінокомпанія:</a:t>
            </a:r>
            <a:r>
              <a:rPr lang="en-US" sz="2400" dirty="0" smtClean="0">
                <a:solidFill>
                  <a:srgbClr val="FFFF00"/>
                </a:solidFill>
                <a:latin typeface="Arial"/>
              </a:rPr>
              <a:t>Paramount </a:t>
            </a:r>
            <a:r>
              <a:rPr lang="en-US" sz="2400" dirty="0" smtClean="0">
                <a:solidFill>
                  <a:srgbClr val="FFFF00"/>
                </a:solidFill>
                <a:latin typeface="Arial"/>
              </a:rPr>
              <a:t>Pictures</a:t>
            </a:r>
            <a:r>
              <a:rPr lang="uk-UA" sz="2400" dirty="0" smtClean="0">
                <a:solidFill>
                  <a:srgbClr val="FFFF00"/>
                </a:solidFill>
                <a:latin typeface="Arial"/>
              </a:rPr>
              <a:t>, </a:t>
            </a:r>
            <a:r>
              <a:rPr lang="en-US" sz="2400" dirty="0" smtClean="0">
                <a:solidFill>
                  <a:srgbClr val="FFFF00"/>
                </a:solidFill>
                <a:latin typeface="Arial"/>
              </a:rPr>
              <a:t>Metro-Goldwyn-Mayer</a:t>
            </a:r>
            <a:r>
              <a:rPr lang="uk-UA" sz="2400" dirty="0" smtClean="0">
                <a:solidFill>
                  <a:srgbClr val="FFFF00"/>
                </a:solidFill>
                <a:latin typeface="Arial"/>
              </a:rPr>
              <a:t>, </a:t>
            </a:r>
            <a:r>
              <a:rPr lang="en-US" sz="2400" dirty="0" smtClean="0">
                <a:solidFill>
                  <a:srgbClr val="FFFF00"/>
                </a:solidFill>
                <a:latin typeface="Arial"/>
              </a:rPr>
              <a:t>Gary </a:t>
            </a:r>
            <a:r>
              <a:rPr lang="en-US" sz="2400" dirty="0" smtClean="0">
                <a:solidFill>
                  <a:srgbClr val="FFFF00"/>
                </a:solidFill>
                <a:latin typeface="Arial"/>
              </a:rPr>
              <a:t>Sanchez </a:t>
            </a:r>
            <a:r>
              <a:rPr lang="en-US" sz="2400" dirty="0" smtClean="0">
                <a:solidFill>
                  <a:srgbClr val="FFFF00"/>
                </a:solidFill>
                <a:latin typeface="Arial"/>
              </a:rPr>
              <a:t>Productions</a:t>
            </a:r>
            <a:endParaRPr lang="uk-UA" sz="2800" dirty="0" smtClean="0">
              <a:solidFill>
                <a:srgbClr val="FFFF00"/>
              </a:solidFill>
              <a:latin typeface="Arial"/>
            </a:endParaRPr>
          </a:p>
          <a:p>
            <a:pPr>
              <a:buNone/>
            </a:pPr>
            <a:r>
              <a:rPr lang="uk-UA" sz="2800" b="1" dirty="0" smtClean="0">
                <a:solidFill>
                  <a:srgbClr val="FF0000"/>
                </a:solidFill>
                <a:latin typeface="Arial"/>
              </a:rPr>
              <a:t>Країна:</a:t>
            </a:r>
            <a:r>
              <a:rPr lang="uk-UA" sz="2400" dirty="0" smtClean="0">
                <a:solidFill>
                  <a:srgbClr val="FFFF00"/>
                </a:solidFill>
                <a:latin typeface="Arial"/>
              </a:rPr>
              <a:t>США,</a:t>
            </a:r>
            <a:r>
              <a:rPr lang="uk-UA" sz="2400" dirty="0" smtClean="0">
                <a:solidFill>
                  <a:srgbClr val="FFFF00"/>
                </a:solidFill>
                <a:latin typeface="Arial"/>
              </a:rPr>
              <a:t> </a:t>
            </a:r>
            <a:r>
              <a:rPr lang="uk-UA" sz="2400" dirty="0" smtClean="0">
                <a:solidFill>
                  <a:srgbClr val="FFFF00"/>
                </a:solidFill>
                <a:latin typeface="Arial"/>
              </a:rPr>
              <a:t>Німеччина</a:t>
            </a:r>
            <a:endParaRPr lang="uk-UA" sz="2800" dirty="0" smtClean="0">
              <a:solidFill>
                <a:srgbClr val="FFFF00"/>
              </a:solidFill>
              <a:latin typeface="Arial"/>
            </a:endParaRPr>
          </a:p>
          <a:p>
            <a:pPr>
              <a:buNone/>
            </a:pPr>
            <a:r>
              <a:rPr lang="uk-UA" sz="2800" b="1" dirty="0" smtClean="0">
                <a:solidFill>
                  <a:srgbClr val="FF0000"/>
                </a:solidFill>
                <a:latin typeface="Arial"/>
              </a:rPr>
              <a:t>Рік:</a:t>
            </a:r>
            <a:r>
              <a:rPr lang="uk-UA" sz="2400" dirty="0" smtClean="0">
                <a:solidFill>
                  <a:srgbClr val="FFFF00"/>
                </a:solidFill>
                <a:latin typeface="Arial"/>
              </a:rPr>
              <a:t>2013</a:t>
            </a:r>
          </a:p>
          <a:p>
            <a:pPr>
              <a:buNone/>
            </a:pPr>
            <a:r>
              <a:rPr lang="ru-RU" sz="2800" b="1" dirty="0" err="1" smtClean="0">
                <a:solidFill>
                  <a:srgbClr val="FF0000"/>
                </a:solidFill>
                <a:latin typeface="arial"/>
              </a:rPr>
              <a:t>Слоган</a:t>
            </a:r>
            <a:r>
              <a:rPr lang="ru-RU" sz="2800" b="1" dirty="0" smtClean="0">
                <a:solidFill>
                  <a:srgbClr val="FF0000"/>
                </a:solidFill>
                <a:latin typeface="arial"/>
              </a:rPr>
              <a:t>:</a:t>
            </a:r>
            <a:r>
              <a:rPr lang="ru-RU" sz="2400" dirty="0" smtClean="0">
                <a:solidFill>
                  <a:srgbClr val="FFFF00"/>
                </a:solidFill>
                <a:latin typeface="arial"/>
              </a:rPr>
              <a:t>«</a:t>
            </a:r>
            <a:r>
              <a:rPr lang="ru-RU" sz="2400" dirty="0" err="1" smtClean="0">
                <a:solidFill>
                  <a:srgbClr val="FFFF00"/>
                </a:solidFill>
                <a:latin typeface="arial"/>
              </a:rPr>
              <a:t>Новий</a:t>
            </a:r>
            <a:r>
              <a:rPr lang="ru-RU" sz="2400" dirty="0" smtClean="0">
                <a:solidFill>
                  <a:srgbClr val="FFFF00"/>
                </a:solidFill>
                <a:latin typeface="arial"/>
              </a:rPr>
              <a:t> поворот </a:t>
            </a:r>
            <a:r>
              <a:rPr lang="ru-RU" sz="2400" dirty="0" err="1" smtClean="0">
                <a:solidFill>
                  <a:srgbClr val="FFFF00"/>
                </a:solidFill>
                <a:latin typeface="arial"/>
              </a:rPr>
              <a:t>старої</a:t>
            </a:r>
            <a:r>
              <a:rPr lang="ru-RU" sz="2400" dirty="0" smtClean="0">
                <a:solidFill>
                  <a:srgbClr val="FFFF00"/>
                </a:solidFill>
                <a:latin typeface="arial"/>
              </a:rPr>
              <a:t> </a:t>
            </a:r>
            <a:r>
              <a:rPr lang="ru-RU" sz="2400" dirty="0" err="1" smtClean="0">
                <a:solidFill>
                  <a:srgbClr val="FFFF00"/>
                </a:solidFill>
                <a:latin typeface="arial"/>
              </a:rPr>
              <a:t>історії</a:t>
            </a:r>
            <a:r>
              <a:rPr lang="ru-RU" sz="2400" dirty="0" smtClean="0">
                <a:solidFill>
                  <a:srgbClr val="FFFF00"/>
                </a:solidFill>
                <a:latin typeface="arial"/>
              </a:rPr>
              <a:t>»</a:t>
            </a:r>
            <a:endParaRPr lang="uk-UA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429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«Мисливці за відьмами</a:t>
            </a:r>
            <a:r>
              <a:rPr lang="uk-UA" sz="2700" b="1" dirty="0" smtClean="0">
                <a:latin typeface="Arial"/>
              </a:rPr>
              <a:t>»</a:t>
            </a:r>
            <a:r>
              <a:rPr lang="uk-UA" sz="2700" dirty="0" smtClean="0">
                <a:latin typeface="Arial"/>
              </a:rPr>
              <a:t> (англ. </a:t>
            </a:r>
            <a:r>
              <a:rPr lang="en-US" sz="2700" i="1" dirty="0" smtClean="0">
                <a:latin typeface="Arial"/>
              </a:rPr>
              <a:t>Hansel and Gretel: Witch Hunters</a:t>
            </a:r>
            <a:r>
              <a:rPr lang="en-US" sz="2700" dirty="0" smtClean="0">
                <a:latin typeface="Arial"/>
              </a:rPr>
              <a:t>) — </a:t>
            </a:r>
            <a:r>
              <a:rPr lang="uk-UA" sz="2700" dirty="0" smtClean="0">
                <a:latin typeface="Arial"/>
              </a:rPr>
              <a:t>американський містичний бойовик режисера </a:t>
            </a:r>
            <a:r>
              <a:rPr lang="uk-UA" sz="2700" dirty="0" err="1" smtClean="0">
                <a:latin typeface="Arial"/>
              </a:rPr>
              <a:t>Томмі</a:t>
            </a:r>
            <a:r>
              <a:rPr lang="uk-UA" sz="2700" dirty="0" smtClean="0">
                <a:latin typeface="Arial"/>
              </a:rPr>
              <a:t> </a:t>
            </a:r>
            <a:r>
              <a:rPr lang="uk-UA" sz="2700" dirty="0" err="1" smtClean="0">
                <a:latin typeface="Arial"/>
              </a:rPr>
              <a:t>Віркола</a:t>
            </a:r>
            <a:r>
              <a:rPr lang="uk-UA" sz="2700" dirty="0" smtClean="0">
                <a:latin typeface="Arial"/>
              </a:rPr>
              <a:t> у форматі 3</a:t>
            </a:r>
            <a:r>
              <a:rPr lang="en-US" sz="2700" dirty="0" smtClean="0">
                <a:latin typeface="Arial"/>
              </a:rPr>
              <a:t>D. </a:t>
            </a:r>
            <a:r>
              <a:rPr lang="uk-UA" sz="2700" dirty="0" smtClean="0">
                <a:latin typeface="Arial"/>
              </a:rPr>
              <a:t>Зважаючи на те, що фільм є вільною інтерпретацію сюжету казки «</a:t>
            </a:r>
            <a:r>
              <a:rPr lang="uk-UA" sz="2700" dirty="0" err="1" smtClean="0">
                <a:latin typeface="Arial"/>
              </a:rPr>
              <a:t>Гензель</a:t>
            </a:r>
            <a:r>
              <a:rPr lang="uk-UA" sz="2700" dirty="0" smtClean="0">
                <a:latin typeface="Arial"/>
              </a:rPr>
              <a:t> та </a:t>
            </a:r>
            <a:r>
              <a:rPr lang="uk-UA" sz="2700" dirty="0" err="1" smtClean="0">
                <a:latin typeface="Arial"/>
              </a:rPr>
              <a:t>Гретель</a:t>
            </a:r>
            <a:r>
              <a:rPr lang="uk-UA" sz="2700" dirty="0" smtClean="0">
                <a:latin typeface="Arial"/>
              </a:rPr>
              <a:t>» Братів Грімм, може сприйматися, як її ймовірне продовження. При цьому зв'язком з оригінальною казкою виступають лише імена головних героїв та дещо схожа історія, про яку розповідається на початку фільму. Прем'єра в Україні відбулася 31 січня 2013 року</a:t>
            </a:r>
            <a:r>
              <a:rPr lang="uk-UA" sz="2700" dirty="0" smtClean="0"/>
              <a:t/>
            </a:r>
            <a:br>
              <a:rPr lang="uk-UA" sz="2700" dirty="0" smtClean="0"/>
            </a:br>
            <a:endParaRPr lang="uk-UA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r>
              <a:rPr lang="uk-UA" sz="3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Отже , батько за наказом своєї нової дружини відвіз до лісу двох своїх діточок - хлопчика Ганса і дівчинку Грету . їх мачуха наказала розправитися з неугодними їй нащадками нового чоловіка , і так як він був відносно безвольним на її фоні , то він так і зробив. Точніше відвіз діточок в ліс , але вбити своїх же чад у нього не піднялася рука. Тому вони просто були залишені там напризволяще. Дітлахи не за роками тямущі , і зрозуміли що додому повертатися нічого - там чекає зла мачуха , тому вони подалися на пошуки пригод. Незабаром знайшли чарівний будиночок , побудований з дитячих ласощів - ну просто межа мрій , як для дітей. Але як виявилося пізніше - це була пастка лісової відьми , яка їх таким чином заманила до себе , щоб з'їсти , звичайно. Але дітки не промах , як уже згадувалося вище , і впоралися із старою, нагребли в підвалі будинку цінностей і успішно зробили ноги звідти . Звичайно ж це все добре , але на бойовик з елементами фільму жахів явно не тягне, і тут за справу беруться майстри з Голівуду , фільм яких розповідає про те  що було після . З тих самих пір , коли відбувалися події казки , пройшло вже 15 років , Ганс і Грета подорослішали і зміцніли , навчилися виживати в суворих умовах і орієнтуватися в лісі , набули навичок володіння холодною і вогнепальною зброєю , і стали завзятими борцями з потойбічними силами - відьмами і т.п. Так зав'язується сюжет фільму </a:t>
            </a:r>
            <a:r>
              <a:rPr lang="ru-RU" sz="3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</a:rPr>
              <a:t>«</a:t>
            </a:r>
            <a:r>
              <a:rPr lang="uk-UA" sz="3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Мисливці </a:t>
            </a:r>
            <a:r>
              <a:rPr lang="uk-UA" sz="3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на </a:t>
            </a:r>
            <a:r>
              <a:rPr lang="uk-UA" sz="3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відьом</a:t>
            </a:r>
            <a:r>
              <a:rPr lang="ru-RU" sz="3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</a:rPr>
              <a:t>»</a:t>
            </a:r>
            <a:r>
              <a:rPr lang="uk-UA" sz="3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uk-UA" sz="3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який до країв буде наповнений сучасними </a:t>
            </a:r>
            <a:r>
              <a:rPr lang="uk-UA" sz="3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спецефектами</a:t>
            </a:r>
            <a:r>
              <a:rPr lang="uk-UA" sz="3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, диким драйвом і напругою , а також чорним - пречорним гумором , як та сама ніч у лісі , коли юні мисливці на відьом беруться за справу ...</a:t>
            </a:r>
            <a:endParaRPr lang="uk-UA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pPr algn="l"/>
            <a:r>
              <a:rPr lang="uk-UA" sz="3100" dirty="0" smtClean="0">
                <a:solidFill>
                  <a:srgbClr val="000000"/>
                </a:solidFill>
                <a:latin typeface="Arial"/>
              </a:rPr>
              <a:t>                                 Сюжет</a:t>
            </a:r>
            <a:r>
              <a:rPr lang="uk-UA" sz="31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uk-UA" sz="3100" dirty="0" smtClean="0">
                <a:solidFill>
                  <a:srgbClr val="000000"/>
                </a:solidFill>
                <a:latin typeface="Arial"/>
              </a:rPr>
            </a:br>
            <a:r>
              <a:rPr lang="uk-UA" sz="3100" dirty="0" smtClean="0">
                <a:solidFill>
                  <a:srgbClr val="000000"/>
                </a:solidFill>
                <a:latin typeface="Arial"/>
              </a:rPr>
              <a:t>За сюжетом знаменитої казки, </a:t>
            </a:r>
            <a:r>
              <a:rPr lang="uk-UA" sz="3100" dirty="0" err="1" smtClean="0">
                <a:solidFill>
                  <a:srgbClr val="000000"/>
                </a:solidFill>
                <a:latin typeface="Arial"/>
              </a:rPr>
              <a:t>Гензель</a:t>
            </a:r>
            <a:r>
              <a:rPr lang="uk-UA" sz="3100" dirty="0" smtClean="0">
                <a:solidFill>
                  <a:srgbClr val="000000"/>
                </a:solidFill>
                <a:latin typeface="Arial"/>
              </a:rPr>
              <a:t> та </a:t>
            </a:r>
            <a:r>
              <a:rPr lang="uk-UA" sz="3100" dirty="0" err="1" smtClean="0">
                <a:solidFill>
                  <a:srgbClr val="000000"/>
                </a:solidFill>
                <a:latin typeface="Arial"/>
              </a:rPr>
              <a:t>Гретель</a:t>
            </a:r>
            <a:r>
              <a:rPr lang="uk-UA" sz="3100" dirty="0" smtClean="0">
                <a:solidFill>
                  <a:srgbClr val="000000"/>
                </a:solidFill>
                <a:latin typeface="Arial"/>
              </a:rPr>
              <a:t> опиняються в лісі, куди їх заводить батько, щоб заховати дітей. Брат і сестра потрапляють у пастку відьми, чий будиночок побудовано з цукру та інших солодощів. Відьма має намір з'їсти дітей, проте їм вдається вбити її завдяки своїй несприйнятливості до магії, і втекти.</a:t>
            </a:r>
            <a:br>
              <a:rPr lang="uk-UA" sz="3100" dirty="0" smtClean="0">
                <a:solidFill>
                  <a:srgbClr val="000000"/>
                </a:solidFill>
                <a:latin typeface="Arial"/>
              </a:rPr>
            </a:br>
            <a:r>
              <a:rPr lang="uk-UA" sz="3100" dirty="0" smtClean="0">
                <a:solidFill>
                  <a:srgbClr val="000000"/>
                </a:solidFill>
                <a:latin typeface="Arial"/>
              </a:rPr>
              <a:t>Після моторошних подій в пряничному будиночку минуло багато років. Брат і сестра </a:t>
            </a:r>
            <a:r>
              <a:rPr lang="uk-UA" sz="3100" dirty="0" err="1" smtClean="0">
                <a:solidFill>
                  <a:srgbClr val="000000"/>
                </a:solidFill>
                <a:latin typeface="Arial"/>
              </a:rPr>
              <a:t>Гензель</a:t>
            </a:r>
            <a:r>
              <a:rPr lang="uk-UA" sz="3100" dirty="0" smtClean="0">
                <a:solidFill>
                  <a:srgbClr val="000000"/>
                </a:solidFill>
                <a:latin typeface="Arial"/>
              </a:rPr>
              <a:t> та </a:t>
            </a:r>
            <a:r>
              <a:rPr lang="uk-UA" sz="3100" dirty="0" err="1" smtClean="0">
                <a:solidFill>
                  <a:srgbClr val="000000"/>
                </a:solidFill>
                <a:latin typeface="Arial"/>
              </a:rPr>
              <a:t>Гретель</a:t>
            </a:r>
            <a:r>
              <a:rPr lang="uk-UA" sz="3100" dirty="0" smtClean="0">
                <a:solidFill>
                  <a:srgbClr val="000000"/>
                </a:solidFill>
                <a:latin typeface="Arial"/>
              </a:rPr>
              <a:t> стали грізною командою мисливців за головами, які відстежують та вбивають відьом у всьому світі.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uk-UA" dirty="0" smtClean="0">
                <a:solidFill>
                  <a:srgbClr val="000000"/>
                </a:solidFill>
                <a:latin typeface="Arial"/>
              </a:rPr>
            </a:br>
            <a:endParaRPr lang="uk-UA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4" name="Гензель і Гретель- Мисливці на відьом.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358346" cy="7018760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068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василь\Desktop\презен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4629125" cy="1928802"/>
          </a:xfrm>
          <a:prstGeom prst="rect">
            <a:avLst/>
          </a:prstGeom>
          <a:noFill/>
        </p:spPr>
      </p:pic>
      <p:pic>
        <p:nvPicPr>
          <p:cNvPr id="1027" name="Picture 3" descr="C:\Users\василь\Desktop\презен\images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24" y="0"/>
            <a:ext cx="4800576" cy="200024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8" name="Picture 4" descr="C:\Users\василь\Desktop\презен\images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893468"/>
            <a:ext cx="4714877" cy="196453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029" name="Picture 5" descr="C:\Users\василь\Desktop\презен\завантаження (9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86380" y="4500570"/>
            <a:ext cx="3857620" cy="2165362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1030" name="Picture 6" descr="C:\Users\василь\Desktop\презен\завантаження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20" y="1859115"/>
            <a:ext cx="2700368" cy="38638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1" name="Picture 7" descr="C:\Users\василь\Desktop\презен\images (4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14810" y="1409692"/>
            <a:ext cx="5030790" cy="3773093"/>
          </a:xfrm>
          <a:prstGeom prst="rect">
            <a:avLst/>
          </a:prstGeom>
          <a:noFill/>
        </p:spPr>
      </p:pic>
      <p:pic>
        <p:nvPicPr>
          <p:cNvPr id="1032" name="Picture 8" descr="C:\Users\василь\Desktop\презен\images (5)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-1" y="0"/>
            <a:ext cx="6343637" cy="264318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33" name="Picture 9" descr="C:\Users\василь\Desktop\презен\завантаження (8)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786314" y="3842629"/>
            <a:ext cx="4216399" cy="280582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70" decel="100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770" decel="100000"/>
                                        <p:tgtEl>
                                          <p:spTgt spid="10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686800" cy="6309360"/>
          </a:xfrm>
        </p:spPr>
        <p:txBody>
          <a:bodyPr/>
          <a:lstStyle/>
          <a:p>
            <a:pPr>
              <a:buNone/>
            </a:pPr>
            <a:endParaRPr lang="uk-UA" sz="54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uk-UA" sz="54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uk-UA" sz="5400" dirty="0" smtClean="0">
                <a:solidFill>
                  <a:schemeClr val="bg1"/>
                </a:solidFill>
              </a:rPr>
              <a:t>Виконав </a:t>
            </a:r>
            <a:r>
              <a:rPr lang="uk-UA" sz="5400" dirty="0" smtClean="0">
                <a:solidFill>
                  <a:schemeClr val="bg1"/>
                </a:solidFill>
              </a:rPr>
              <a:t>учень </a:t>
            </a:r>
            <a:r>
              <a:rPr lang="uk-UA" sz="5400" dirty="0" smtClean="0">
                <a:solidFill>
                  <a:schemeClr val="bg1"/>
                </a:solidFill>
              </a:rPr>
              <a:t>9-фм </a:t>
            </a:r>
            <a:r>
              <a:rPr lang="uk-UA" sz="5400" dirty="0" smtClean="0">
                <a:solidFill>
                  <a:schemeClr val="bg1"/>
                </a:solidFill>
              </a:rPr>
              <a:t>класу </a:t>
            </a:r>
            <a:r>
              <a:rPr lang="uk-UA" sz="5400" dirty="0" err="1" smtClean="0">
                <a:solidFill>
                  <a:schemeClr val="bg1"/>
                </a:solidFill>
              </a:rPr>
              <a:t>Шибіко</a:t>
            </a:r>
            <a:r>
              <a:rPr lang="uk-UA" sz="5400" dirty="0" smtClean="0">
                <a:solidFill>
                  <a:schemeClr val="bg1"/>
                </a:solidFill>
              </a:rPr>
              <a:t> Василь</a:t>
            </a:r>
          </a:p>
          <a:p>
            <a:endParaRPr lang="uk-UA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167</TotalTime>
  <Words>332</Words>
  <PresentationFormat>Экран (4:3)</PresentationFormat>
  <Paragraphs>20</Paragraphs>
  <Slides>8</Slides>
  <Notes>2</Notes>
  <HiddenSlides>0</HiddenSlides>
  <MMClips>1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Апекс</vt:lpstr>
      <vt:lpstr>Трек</vt:lpstr>
      <vt:lpstr>Литейная</vt:lpstr>
      <vt:lpstr>Мій улюблений фільм   </vt:lpstr>
      <vt:lpstr>Слайд 2</vt:lpstr>
      <vt:lpstr>«Мисливці за відьмами» (англ. Hansel and Gretel: Witch Hunters) — американський містичний бойовик режисера Томмі Віркола у форматі 3D. Зважаючи на те, що фільм є вільною інтерпретацію сюжету казки «Гензель та Гретель» Братів Грімм, може сприйматися, як її ймовірне продовження. При цьому зв'язком з оригінальною казкою виступають лише імена головних героїв та дещо схожа історія, про яку розповідається на початку фільму. Прем'єра в Україні відбулася 31 січня 2013 року </vt:lpstr>
      <vt:lpstr>Слайд 4</vt:lpstr>
      <vt:lpstr>                                 Сюжет За сюжетом знаменитої казки, Гензель та Гретель опиняються в лісі, куди їх заводить батько, щоб заховати дітей. Брат і сестра потрапляють у пастку відьми, чий будиночок побудовано з цукру та інших солодощів. Відьма має намір з'їсти дітей, проте їм вдається вбити її завдяки своїй несприйнятливості до магії, і втекти. Після моторошних подій в пряничному будиночку минуло багато років. Брат і сестра Гензель та Гретель стали грізною командою мисливців за головами, які відстежують та вбивають відьом у всьому світі. 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мій</dc:title>
  <dc:creator>Василь</dc:creator>
  <cp:lastModifiedBy>василь</cp:lastModifiedBy>
  <cp:revision>20</cp:revision>
  <dcterms:created xsi:type="dcterms:W3CDTF">2013-12-18T15:49:35Z</dcterms:created>
  <dcterms:modified xsi:type="dcterms:W3CDTF">2013-12-22T10:40:47Z</dcterms:modified>
</cp:coreProperties>
</file>