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sldIdLst>
    <p:sldId id="256" r:id="rId2"/>
    <p:sldId id="257" r:id="rId3"/>
    <p:sldId id="258" r:id="rId4"/>
    <p:sldId id="259" r:id="rId5"/>
    <p:sldId id="261" r:id="rId6"/>
    <p:sldId id="260" r:id="rId7"/>
    <p:sldId id="262" r:id="rId8"/>
    <p:sldId id="263" r:id="rId9"/>
    <p:sldId id="264" r:id="rId10"/>
    <p:sldId id="265" r:id="rId11"/>
    <p:sldId id="266" r:id="rId12"/>
    <p:sldId id="267" r:id="rId13"/>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505E3EF-67EA-436B-97B2-0124C06EBD24}" styleName="Средний стиль 4 - акцент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102" d="100"/>
          <a:sy n="102" d="100"/>
        </p:scale>
        <p:origin x="-246" y="-8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bg>
      <p:bgRef idx="1002">
        <a:schemeClr val="bg2"/>
      </p:bgRef>
    </p:bg>
    <p:spTree>
      <p:nvGrpSpPr>
        <p:cNvPr id="1" name=""/>
        <p:cNvGrpSpPr/>
        <p:nvPr/>
      </p:nvGrpSpPr>
      <p:grpSpPr>
        <a:xfrm>
          <a:off x="0" y="0"/>
          <a:ext cx="0" cy="0"/>
          <a:chOff x="0" y="0"/>
          <a:chExt cx="0" cy="0"/>
        </a:xfrm>
      </p:grpSpPr>
      <p:sp>
        <p:nvSpPr>
          <p:cNvPr id="9" name="Заголовок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ru-RU" smtClean="0"/>
              <a:t>Образец заголовка</a:t>
            </a:r>
            <a:endParaRPr kumimoji="0" lang="en-US"/>
          </a:p>
        </p:txBody>
      </p:sp>
      <p:sp>
        <p:nvSpPr>
          <p:cNvPr id="17" name="Подзаголовок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30" name="Дата 29"/>
          <p:cNvSpPr>
            <a:spLocks noGrp="1"/>
          </p:cNvSpPr>
          <p:nvPr>
            <p:ph type="dt" sz="half" idx="10"/>
          </p:nvPr>
        </p:nvSpPr>
        <p:spPr/>
        <p:txBody>
          <a:bodyPr/>
          <a:lstStyle/>
          <a:p>
            <a:fld id="{1D2F6AF3-874E-4D1F-B91D-71EA2B570BC5}" type="datetimeFigureOut">
              <a:rPr lang="ru-RU" smtClean="0"/>
              <a:pPr/>
              <a:t>07.05.2014</a:t>
            </a:fld>
            <a:endParaRPr lang="ru-RU" dirty="0"/>
          </a:p>
        </p:txBody>
      </p:sp>
      <p:sp>
        <p:nvSpPr>
          <p:cNvPr id="19" name="Нижний колонтитул 18"/>
          <p:cNvSpPr>
            <a:spLocks noGrp="1"/>
          </p:cNvSpPr>
          <p:nvPr>
            <p:ph type="ftr" sz="quarter" idx="11"/>
          </p:nvPr>
        </p:nvSpPr>
        <p:spPr/>
        <p:txBody>
          <a:bodyPr/>
          <a:lstStyle/>
          <a:p>
            <a:endParaRPr lang="ru-RU" dirty="0"/>
          </a:p>
        </p:txBody>
      </p:sp>
      <p:sp>
        <p:nvSpPr>
          <p:cNvPr id="27" name="Номер слайда 26"/>
          <p:cNvSpPr>
            <a:spLocks noGrp="1"/>
          </p:cNvSpPr>
          <p:nvPr>
            <p:ph type="sldNum" sz="quarter" idx="12"/>
          </p:nvPr>
        </p:nvSpPr>
        <p:spPr/>
        <p:txBody>
          <a:bodyPr/>
          <a:lstStyle/>
          <a:p>
            <a:fld id="{6B562D0C-C47B-4DFA-B908-C443D77EB6E2}" type="slidenum">
              <a:rPr lang="ru-RU" smtClean="0"/>
              <a:pPr/>
              <a:t>‹#›</a:t>
            </a:fld>
            <a:endParaRPr lang="ru-RU"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1D2F6AF3-874E-4D1F-B91D-71EA2B570BC5}" type="datetimeFigureOut">
              <a:rPr lang="ru-RU" smtClean="0"/>
              <a:pPr/>
              <a:t>07.05.2014</a:t>
            </a:fld>
            <a:endParaRPr lang="ru-RU" dirty="0"/>
          </a:p>
        </p:txBody>
      </p:sp>
      <p:sp>
        <p:nvSpPr>
          <p:cNvPr id="5" name="Нижний колонтитул 4"/>
          <p:cNvSpPr>
            <a:spLocks noGrp="1"/>
          </p:cNvSpPr>
          <p:nvPr>
            <p:ph type="ftr" sz="quarter" idx="11"/>
          </p:nvPr>
        </p:nvSpPr>
        <p:spPr/>
        <p:txBody>
          <a:bodyPr/>
          <a:lstStyle/>
          <a:p>
            <a:endParaRPr lang="ru-RU" dirty="0"/>
          </a:p>
        </p:txBody>
      </p:sp>
      <p:sp>
        <p:nvSpPr>
          <p:cNvPr id="6" name="Номер слайда 5"/>
          <p:cNvSpPr>
            <a:spLocks noGrp="1"/>
          </p:cNvSpPr>
          <p:nvPr>
            <p:ph type="sldNum" sz="quarter" idx="12"/>
          </p:nvPr>
        </p:nvSpPr>
        <p:spPr/>
        <p:txBody>
          <a:bodyPr/>
          <a:lstStyle/>
          <a:p>
            <a:fld id="{6B562D0C-C47B-4DFA-B908-C443D77EB6E2}" type="slidenum">
              <a:rPr lang="ru-RU" smtClean="0"/>
              <a:pPr/>
              <a:t>‹#›</a:t>
            </a:fld>
            <a:endParaRPr lang="ru-RU"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914401"/>
            <a:ext cx="2057400" cy="5211763"/>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914401"/>
            <a:ext cx="6019800" cy="5211763"/>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1D2F6AF3-874E-4D1F-B91D-71EA2B570BC5}" type="datetimeFigureOut">
              <a:rPr lang="ru-RU" smtClean="0"/>
              <a:pPr/>
              <a:t>07.05.2014</a:t>
            </a:fld>
            <a:endParaRPr lang="ru-RU" dirty="0"/>
          </a:p>
        </p:txBody>
      </p:sp>
      <p:sp>
        <p:nvSpPr>
          <p:cNvPr id="5" name="Нижний колонтитул 4"/>
          <p:cNvSpPr>
            <a:spLocks noGrp="1"/>
          </p:cNvSpPr>
          <p:nvPr>
            <p:ph type="ftr" sz="quarter" idx="11"/>
          </p:nvPr>
        </p:nvSpPr>
        <p:spPr/>
        <p:txBody>
          <a:bodyPr/>
          <a:lstStyle/>
          <a:p>
            <a:endParaRPr lang="ru-RU" dirty="0"/>
          </a:p>
        </p:txBody>
      </p:sp>
      <p:sp>
        <p:nvSpPr>
          <p:cNvPr id="6" name="Номер слайда 5"/>
          <p:cNvSpPr>
            <a:spLocks noGrp="1"/>
          </p:cNvSpPr>
          <p:nvPr>
            <p:ph type="sldNum" sz="quarter" idx="12"/>
          </p:nvPr>
        </p:nvSpPr>
        <p:spPr/>
        <p:txBody>
          <a:bodyPr/>
          <a:lstStyle/>
          <a:p>
            <a:fld id="{6B562D0C-C47B-4DFA-B908-C443D77EB6E2}" type="slidenum">
              <a:rPr lang="ru-RU" smtClean="0"/>
              <a:pPr/>
              <a:t>‹#›</a:t>
            </a:fld>
            <a:endParaRPr lang="ru-RU"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Содержимое 2"/>
          <p:cNvSpPr>
            <a:spLocks noGrp="1"/>
          </p:cNvSpPr>
          <p:nvPr>
            <p:ph idx="1"/>
          </p:nvPr>
        </p:nvSpPr>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1D2F6AF3-874E-4D1F-B91D-71EA2B570BC5}" type="datetimeFigureOut">
              <a:rPr lang="ru-RU" smtClean="0"/>
              <a:pPr/>
              <a:t>07.05.2014</a:t>
            </a:fld>
            <a:endParaRPr lang="ru-RU" dirty="0"/>
          </a:p>
        </p:txBody>
      </p:sp>
      <p:sp>
        <p:nvSpPr>
          <p:cNvPr id="5" name="Нижний колонтитул 4"/>
          <p:cNvSpPr>
            <a:spLocks noGrp="1"/>
          </p:cNvSpPr>
          <p:nvPr>
            <p:ph type="ftr" sz="quarter" idx="11"/>
          </p:nvPr>
        </p:nvSpPr>
        <p:spPr/>
        <p:txBody>
          <a:bodyPr/>
          <a:lstStyle/>
          <a:p>
            <a:endParaRPr lang="ru-RU" dirty="0"/>
          </a:p>
        </p:txBody>
      </p:sp>
      <p:sp>
        <p:nvSpPr>
          <p:cNvPr id="6" name="Номер слайда 5"/>
          <p:cNvSpPr>
            <a:spLocks noGrp="1"/>
          </p:cNvSpPr>
          <p:nvPr>
            <p:ph type="sldNum" sz="quarter" idx="12"/>
          </p:nvPr>
        </p:nvSpPr>
        <p:spPr/>
        <p:txBody>
          <a:bodyPr/>
          <a:lstStyle/>
          <a:p>
            <a:fld id="{6B562D0C-C47B-4DFA-B908-C443D77EB6E2}" type="slidenum">
              <a:rPr lang="ru-RU" smtClean="0"/>
              <a:pPr/>
              <a:t>‹#›</a:t>
            </a:fld>
            <a:endParaRPr lang="ru-RU"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bg>
      <p:bgRef idx="1002">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p>
            <a:fld id="{1D2F6AF3-874E-4D1F-B91D-71EA2B570BC5}" type="datetimeFigureOut">
              <a:rPr lang="ru-RU" smtClean="0"/>
              <a:pPr/>
              <a:t>07.05.2014</a:t>
            </a:fld>
            <a:endParaRPr lang="ru-RU" dirty="0"/>
          </a:p>
        </p:txBody>
      </p:sp>
      <p:sp>
        <p:nvSpPr>
          <p:cNvPr id="5" name="Нижний колонтитул 4"/>
          <p:cNvSpPr>
            <a:spLocks noGrp="1"/>
          </p:cNvSpPr>
          <p:nvPr>
            <p:ph type="ftr" sz="quarter" idx="11"/>
          </p:nvPr>
        </p:nvSpPr>
        <p:spPr/>
        <p:txBody>
          <a:bodyPr/>
          <a:lstStyle/>
          <a:p>
            <a:endParaRPr lang="ru-RU" dirty="0"/>
          </a:p>
        </p:txBody>
      </p:sp>
      <p:sp>
        <p:nvSpPr>
          <p:cNvPr id="6" name="Номер слайда 5"/>
          <p:cNvSpPr>
            <a:spLocks noGrp="1"/>
          </p:cNvSpPr>
          <p:nvPr>
            <p:ph type="sldNum" sz="quarter" idx="12"/>
          </p:nvPr>
        </p:nvSpPr>
        <p:spPr/>
        <p:txBody>
          <a:bodyPr/>
          <a:lstStyle/>
          <a:p>
            <a:fld id="{6B562D0C-C47B-4DFA-B908-C443D77EB6E2}" type="slidenum">
              <a:rPr lang="ru-RU" smtClean="0"/>
              <a:pPr/>
              <a:t>‹#›</a:t>
            </a:fld>
            <a:endParaRPr lang="ru-RU"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088"/>
            <a:ext cx="8229600" cy="1143000"/>
          </a:xfrm>
        </p:spPr>
        <p:txBody>
          <a:bodyPr/>
          <a:lstStyle/>
          <a:p>
            <a:r>
              <a:rPr kumimoji="0" lang="ru-RU" smtClean="0"/>
              <a:t>Образец заголовка</a:t>
            </a:r>
            <a:endParaRPr kumimoji="0" lang="en-US"/>
          </a:p>
        </p:txBody>
      </p:sp>
      <p:sp>
        <p:nvSpPr>
          <p:cNvPr id="3" name="Содержимое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1D2F6AF3-874E-4D1F-B91D-71EA2B570BC5}" type="datetimeFigureOut">
              <a:rPr lang="ru-RU" smtClean="0"/>
              <a:pPr/>
              <a:t>07.05.2014</a:t>
            </a:fld>
            <a:endParaRPr lang="ru-RU" dirty="0"/>
          </a:p>
        </p:txBody>
      </p:sp>
      <p:sp>
        <p:nvSpPr>
          <p:cNvPr id="6" name="Нижний колонтитул 5"/>
          <p:cNvSpPr>
            <a:spLocks noGrp="1"/>
          </p:cNvSpPr>
          <p:nvPr>
            <p:ph type="ftr" sz="quarter" idx="11"/>
          </p:nvPr>
        </p:nvSpPr>
        <p:spPr/>
        <p:txBody>
          <a:bodyPr/>
          <a:lstStyle/>
          <a:p>
            <a:endParaRPr lang="ru-RU" dirty="0"/>
          </a:p>
        </p:txBody>
      </p:sp>
      <p:sp>
        <p:nvSpPr>
          <p:cNvPr id="7" name="Номер слайда 6"/>
          <p:cNvSpPr>
            <a:spLocks noGrp="1"/>
          </p:cNvSpPr>
          <p:nvPr>
            <p:ph type="sldNum" sz="quarter" idx="12"/>
          </p:nvPr>
        </p:nvSpPr>
        <p:spPr/>
        <p:txBody>
          <a:bodyPr/>
          <a:lstStyle/>
          <a:p>
            <a:fld id="{6B562D0C-C47B-4DFA-B908-C443D77EB6E2}" type="slidenum">
              <a:rPr lang="ru-RU" smtClean="0"/>
              <a:pPr/>
              <a:t>‹#›</a:t>
            </a:fld>
            <a:endParaRPr lang="ru-RU"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088"/>
            <a:ext cx="8229600" cy="1143000"/>
          </a:xfrm>
        </p:spPr>
        <p:txBody>
          <a:bodyPr tIns="45720" anchor="b"/>
          <a:lstStyle>
            <a:lvl1pPr>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5" name="Содержимое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Содержимое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p>
            <a:fld id="{1D2F6AF3-874E-4D1F-B91D-71EA2B570BC5}" type="datetimeFigureOut">
              <a:rPr lang="ru-RU" smtClean="0"/>
              <a:pPr/>
              <a:t>07.05.2014</a:t>
            </a:fld>
            <a:endParaRPr lang="ru-RU" dirty="0"/>
          </a:p>
        </p:txBody>
      </p:sp>
      <p:sp>
        <p:nvSpPr>
          <p:cNvPr id="8" name="Нижний колонтитул 7"/>
          <p:cNvSpPr>
            <a:spLocks noGrp="1"/>
          </p:cNvSpPr>
          <p:nvPr>
            <p:ph type="ftr" sz="quarter" idx="11"/>
          </p:nvPr>
        </p:nvSpPr>
        <p:spPr/>
        <p:txBody>
          <a:bodyPr/>
          <a:lstStyle/>
          <a:p>
            <a:endParaRPr lang="ru-RU" dirty="0"/>
          </a:p>
        </p:txBody>
      </p:sp>
      <p:sp>
        <p:nvSpPr>
          <p:cNvPr id="9" name="Номер слайда 8"/>
          <p:cNvSpPr>
            <a:spLocks noGrp="1"/>
          </p:cNvSpPr>
          <p:nvPr>
            <p:ph type="sldNum" sz="quarter" idx="12"/>
          </p:nvPr>
        </p:nvSpPr>
        <p:spPr/>
        <p:txBody>
          <a:bodyPr/>
          <a:lstStyle/>
          <a:p>
            <a:fld id="{6B562D0C-C47B-4DFA-B908-C443D77EB6E2}" type="slidenum">
              <a:rPr lang="ru-RU" smtClean="0"/>
              <a:pPr/>
              <a:t>‹#›</a:t>
            </a:fld>
            <a:endParaRPr lang="ru-RU"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p>
            <a:fld id="{1D2F6AF3-874E-4D1F-B91D-71EA2B570BC5}" type="datetimeFigureOut">
              <a:rPr lang="ru-RU" smtClean="0"/>
              <a:pPr/>
              <a:t>07.05.2014</a:t>
            </a:fld>
            <a:endParaRPr lang="ru-RU" dirty="0"/>
          </a:p>
        </p:txBody>
      </p:sp>
      <p:sp>
        <p:nvSpPr>
          <p:cNvPr id="4" name="Нижний колонтитул 3"/>
          <p:cNvSpPr>
            <a:spLocks noGrp="1"/>
          </p:cNvSpPr>
          <p:nvPr>
            <p:ph type="ftr" sz="quarter" idx="11"/>
          </p:nvPr>
        </p:nvSpPr>
        <p:spPr/>
        <p:txBody>
          <a:bodyPr/>
          <a:lstStyle/>
          <a:p>
            <a:endParaRPr lang="ru-RU" dirty="0"/>
          </a:p>
        </p:txBody>
      </p:sp>
      <p:sp>
        <p:nvSpPr>
          <p:cNvPr id="5" name="Номер слайда 4"/>
          <p:cNvSpPr>
            <a:spLocks noGrp="1"/>
          </p:cNvSpPr>
          <p:nvPr>
            <p:ph type="sldNum" sz="quarter" idx="12"/>
          </p:nvPr>
        </p:nvSpPr>
        <p:spPr/>
        <p:txBody>
          <a:bodyPr/>
          <a:lstStyle/>
          <a:p>
            <a:fld id="{6B562D0C-C47B-4DFA-B908-C443D77EB6E2}" type="slidenum">
              <a:rPr lang="ru-RU" smtClean="0"/>
              <a:pPr/>
              <a:t>‹#›</a:t>
            </a:fld>
            <a:endParaRPr lang="ru-RU"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1D2F6AF3-874E-4D1F-B91D-71EA2B570BC5}" type="datetimeFigureOut">
              <a:rPr lang="ru-RU" smtClean="0"/>
              <a:pPr/>
              <a:t>07.05.2014</a:t>
            </a:fld>
            <a:endParaRPr lang="ru-RU" dirty="0"/>
          </a:p>
        </p:txBody>
      </p:sp>
      <p:sp>
        <p:nvSpPr>
          <p:cNvPr id="3" name="Нижний колонтитул 2"/>
          <p:cNvSpPr>
            <a:spLocks noGrp="1"/>
          </p:cNvSpPr>
          <p:nvPr>
            <p:ph type="ftr" sz="quarter" idx="11"/>
          </p:nvPr>
        </p:nvSpPr>
        <p:spPr/>
        <p:txBody>
          <a:bodyPr/>
          <a:lstStyle/>
          <a:p>
            <a:endParaRPr lang="ru-RU" dirty="0"/>
          </a:p>
        </p:txBody>
      </p:sp>
      <p:sp>
        <p:nvSpPr>
          <p:cNvPr id="4" name="Номер слайда 3"/>
          <p:cNvSpPr>
            <a:spLocks noGrp="1"/>
          </p:cNvSpPr>
          <p:nvPr>
            <p:ph type="sldNum" sz="quarter" idx="12"/>
          </p:nvPr>
        </p:nvSpPr>
        <p:spPr/>
        <p:txBody>
          <a:bodyPr/>
          <a:lstStyle/>
          <a:p>
            <a:fld id="{6B562D0C-C47B-4DFA-B908-C443D77EB6E2}" type="slidenum">
              <a:rPr lang="ru-RU" smtClean="0"/>
              <a:pPr/>
              <a:t>‹#›</a:t>
            </a:fld>
            <a:endParaRPr lang="ru-RU"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ru-RU" smtClean="0"/>
              <a:t>Образец заголовка</a:t>
            </a:r>
            <a:endParaRPr kumimoji="0" lang="en-US"/>
          </a:p>
        </p:txBody>
      </p:sp>
      <p:sp>
        <p:nvSpPr>
          <p:cNvPr id="3" name="Текст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ru-RU" smtClean="0"/>
              <a:t>Образец текста</a:t>
            </a:r>
          </a:p>
        </p:txBody>
      </p:sp>
      <p:sp>
        <p:nvSpPr>
          <p:cNvPr id="4" name="Содержимое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1D2F6AF3-874E-4D1F-B91D-71EA2B570BC5}" type="datetimeFigureOut">
              <a:rPr lang="ru-RU" smtClean="0"/>
              <a:pPr/>
              <a:t>07.05.2014</a:t>
            </a:fld>
            <a:endParaRPr lang="ru-RU" dirty="0"/>
          </a:p>
        </p:txBody>
      </p:sp>
      <p:sp>
        <p:nvSpPr>
          <p:cNvPr id="6" name="Нижний колонтитул 5"/>
          <p:cNvSpPr>
            <a:spLocks noGrp="1"/>
          </p:cNvSpPr>
          <p:nvPr>
            <p:ph type="ftr" sz="quarter" idx="11"/>
          </p:nvPr>
        </p:nvSpPr>
        <p:spPr/>
        <p:txBody>
          <a:bodyPr/>
          <a:lstStyle/>
          <a:p>
            <a:endParaRPr lang="ru-RU" dirty="0"/>
          </a:p>
        </p:txBody>
      </p:sp>
      <p:sp>
        <p:nvSpPr>
          <p:cNvPr id="7" name="Номер слайда 6"/>
          <p:cNvSpPr>
            <a:spLocks noGrp="1"/>
          </p:cNvSpPr>
          <p:nvPr>
            <p:ph type="sldNum" sz="quarter" idx="12"/>
          </p:nvPr>
        </p:nvSpPr>
        <p:spPr/>
        <p:txBody>
          <a:bodyPr/>
          <a:lstStyle/>
          <a:p>
            <a:fld id="{6B562D0C-C47B-4DFA-B908-C443D77EB6E2}" type="slidenum">
              <a:rPr lang="ru-RU" smtClean="0"/>
              <a:pPr/>
              <a:t>‹#›</a:t>
            </a:fld>
            <a:endParaRPr lang="ru-RU"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9" name="Прямоугольник с одним вырезанным скругленным углом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12" name="Прямоугольный треугольник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2" name="Заголовок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ru-RU" smtClean="0"/>
              <a:t>Образец заголовка</a:t>
            </a:r>
            <a:endParaRPr kumimoji="0" lang="en-US"/>
          </a:p>
        </p:txBody>
      </p:sp>
      <p:sp>
        <p:nvSpPr>
          <p:cNvPr id="4" name="Текст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
        <p:nvSpPr>
          <p:cNvPr id="5" name="Дата 4"/>
          <p:cNvSpPr>
            <a:spLocks noGrp="1"/>
          </p:cNvSpPr>
          <p:nvPr>
            <p:ph type="dt" sz="half" idx="10"/>
          </p:nvPr>
        </p:nvSpPr>
        <p:spPr/>
        <p:txBody>
          <a:bodyPr/>
          <a:lstStyle/>
          <a:p>
            <a:fld id="{1D2F6AF3-874E-4D1F-B91D-71EA2B570BC5}" type="datetimeFigureOut">
              <a:rPr lang="ru-RU" smtClean="0"/>
              <a:pPr/>
              <a:t>07.05.2014</a:t>
            </a:fld>
            <a:endParaRPr lang="ru-RU" dirty="0"/>
          </a:p>
        </p:txBody>
      </p:sp>
      <p:sp>
        <p:nvSpPr>
          <p:cNvPr id="6" name="Нижний колонтитул 5"/>
          <p:cNvSpPr>
            <a:spLocks noGrp="1"/>
          </p:cNvSpPr>
          <p:nvPr>
            <p:ph type="ftr" sz="quarter" idx="11"/>
          </p:nvPr>
        </p:nvSpPr>
        <p:spPr/>
        <p:txBody>
          <a:bodyPr/>
          <a:lstStyle/>
          <a:p>
            <a:endParaRPr lang="ru-RU" dirty="0"/>
          </a:p>
        </p:txBody>
      </p:sp>
      <p:sp>
        <p:nvSpPr>
          <p:cNvPr id="7" name="Номер слайда 6"/>
          <p:cNvSpPr>
            <a:spLocks noGrp="1"/>
          </p:cNvSpPr>
          <p:nvPr>
            <p:ph type="sldNum" sz="quarter" idx="12"/>
          </p:nvPr>
        </p:nvSpPr>
        <p:spPr>
          <a:xfrm>
            <a:off x="8077200" y="6356350"/>
            <a:ext cx="609600" cy="365125"/>
          </a:xfrm>
        </p:spPr>
        <p:txBody>
          <a:bodyPr/>
          <a:lstStyle/>
          <a:p>
            <a:fld id="{6B562D0C-C47B-4DFA-B908-C443D77EB6E2}" type="slidenum">
              <a:rPr lang="ru-RU" smtClean="0"/>
              <a:pPr/>
              <a:t>‹#›</a:t>
            </a:fld>
            <a:endParaRPr lang="ru-RU" dirty="0"/>
          </a:p>
        </p:txBody>
      </p:sp>
      <p:sp>
        <p:nvSpPr>
          <p:cNvPr id="3" name="Рисунок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ru-RU" dirty="0" smtClean="0"/>
              <a:t>Вставка рисунка</a:t>
            </a:r>
            <a:endParaRPr kumimoji="0" lang="en-US" dirty="0"/>
          </a:p>
        </p:txBody>
      </p:sp>
      <p:sp>
        <p:nvSpPr>
          <p:cNvPr id="10" name="Полилиния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11" name="Полилиния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Полилиния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8" name="Полилиния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9" name="Заголовок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ru-RU" smtClean="0"/>
              <a:t>Образец заголовка</a:t>
            </a:r>
            <a:endParaRPr kumimoji="0" lang="en-US"/>
          </a:p>
        </p:txBody>
      </p:sp>
      <p:sp>
        <p:nvSpPr>
          <p:cNvPr id="30" name="Текст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0" name="Дата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1D2F6AF3-874E-4D1F-B91D-71EA2B570BC5}" type="datetimeFigureOut">
              <a:rPr lang="ru-RU" smtClean="0"/>
              <a:pPr/>
              <a:t>07.05.2014</a:t>
            </a:fld>
            <a:endParaRPr lang="ru-RU" dirty="0"/>
          </a:p>
        </p:txBody>
      </p:sp>
      <p:sp>
        <p:nvSpPr>
          <p:cNvPr id="22" name="Нижний колонтитул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ru-RU" dirty="0"/>
          </a:p>
        </p:txBody>
      </p:sp>
      <p:sp>
        <p:nvSpPr>
          <p:cNvPr id="18" name="Номер слайда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6B562D0C-C47B-4DFA-B908-C443D77EB6E2}" type="slidenum">
              <a:rPr lang="ru-RU" smtClean="0"/>
              <a:pPr/>
              <a:t>‹#›</a:t>
            </a:fld>
            <a:endParaRPr lang="ru-RU" dirty="0"/>
          </a:p>
        </p:txBody>
      </p:sp>
      <p:grpSp>
        <p:nvGrpSpPr>
          <p:cNvPr id="2" name="Группа 1"/>
          <p:cNvGrpSpPr/>
          <p:nvPr/>
        </p:nvGrpSpPr>
        <p:grpSpPr>
          <a:xfrm>
            <a:off x="-19017" y="202408"/>
            <a:ext cx="9180548" cy="649224"/>
            <a:chOff x="-19045" y="216550"/>
            <a:chExt cx="9180548" cy="649224"/>
          </a:xfrm>
        </p:grpSpPr>
        <p:sp>
          <p:nvSpPr>
            <p:cNvPr id="12" name="Полилиния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3" name="Полилиния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gr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image" Target="../media/image11.jpeg"/><Relationship Id="rId1" Type="http://schemas.openxmlformats.org/officeDocument/2006/relationships/slideLayout" Target="../slideLayouts/slideLayout2.xml"/><Relationship Id="rId4" Type="http://schemas.openxmlformats.org/officeDocument/2006/relationships/image" Target="../media/image13.jpeg"/></Relationships>
</file>

<file path=ppt/slides/_rels/slide12.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9.gi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t="-25000" b="-25000"/>
          </a:stretch>
        </a:blipFill>
        <a:effectLst/>
      </p:bgPr>
    </p:bg>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2483768" y="3861048"/>
            <a:ext cx="6472808" cy="1752600"/>
          </a:xfrm>
        </p:spPr>
        <p:txBody>
          <a:bodyPr>
            <a:normAutofit/>
          </a:bodyPr>
          <a:lstStyle/>
          <a:p>
            <a:endParaRPr lang="ru-RU" dirty="0"/>
          </a:p>
        </p:txBody>
      </p:sp>
      <p:sp>
        <p:nvSpPr>
          <p:cNvPr id="4" name="Прямоугольник 3"/>
          <p:cNvSpPr/>
          <p:nvPr/>
        </p:nvSpPr>
        <p:spPr>
          <a:xfrm>
            <a:off x="1003840" y="476672"/>
            <a:ext cx="6910738" cy="2585323"/>
          </a:xfrm>
          <a:prstGeom prst="rect">
            <a:avLst/>
          </a:prstGeom>
          <a:noFill/>
        </p:spPr>
        <p:txBody>
          <a:bodyPr wrap="none" lIns="91440" tIns="45720" rIns="91440" bIns="45720">
            <a:spAutoFit/>
            <a:scene3d>
              <a:camera prst="orthographicFront"/>
              <a:lightRig rig="soft" dir="t">
                <a:rot lat="0" lon="0" rev="10800000"/>
              </a:lightRig>
            </a:scene3d>
            <a:sp3d>
              <a:bevelT w="27940" h="12700"/>
              <a:contourClr>
                <a:srgbClr val="DDDDDD"/>
              </a:contourClr>
            </a:sp3d>
          </a:bodyPr>
          <a:lstStyle/>
          <a:p>
            <a:pPr algn="ctr"/>
            <a:r>
              <a:rPr lang="uk-UA" sz="5400" b="1" spc="150" dirty="0" smtClean="0">
                <a:ln w="11430"/>
                <a:solidFill>
                  <a:srgbClr val="F8F8F8"/>
                </a:solidFill>
                <a:effectLst>
                  <a:outerShdw blurRad="25400" algn="tl" rotWithShape="0">
                    <a:srgbClr val="000000">
                      <a:alpha val="43000"/>
                    </a:srgbClr>
                  </a:outerShdw>
                </a:effectLst>
              </a:rPr>
              <a:t>Презентація на тему:</a:t>
            </a:r>
          </a:p>
          <a:p>
            <a:pPr algn="ctr"/>
            <a:endParaRPr lang="uk-UA" sz="5400" b="1" spc="150" dirty="0" smtClean="0">
              <a:ln w="11430"/>
              <a:solidFill>
                <a:srgbClr val="F8F8F8"/>
              </a:solidFill>
              <a:effectLst>
                <a:outerShdw blurRad="25400" algn="tl" rotWithShape="0">
                  <a:srgbClr val="000000">
                    <a:alpha val="43000"/>
                  </a:srgbClr>
                </a:outerShdw>
              </a:effectLst>
            </a:endParaRPr>
          </a:p>
          <a:p>
            <a:pPr algn="ctr"/>
            <a:r>
              <a:rPr lang="uk-UA" sz="5400" b="1" spc="150" dirty="0" smtClean="0">
                <a:ln w="11430"/>
                <a:solidFill>
                  <a:srgbClr val="F8F8F8"/>
                </a:solidFill>
                <a:effectLst>
                  <a:outerShdw blurRad="25400" algn="tl" rotWithShape="0">
                    <a:srgbClr val="000000">
                      <a:alpha val="43000"/>
                    </a:srgbClr>
                  </a:outerShdw>
                </a:effectLst>
              </a:rPr>
              <a:t>Конституція України</a:t>
            </a:r>
            <a:endParaRPr lang="ru-RU" sz="5400" b="1" spc="150" dirty="0">
              <a:ln w="11430"/>
              <a:solidFill>
                <a:srgbClr val="F8F8F8"/>
              </a:solidFill>
              <a:effectLst>
                <a:outerShdw blurRad="25400" algn="tl" rotWithShape="0">
                  <a:srgbClr val="000000">
                    <a:alpha val="43000"/>
                  </a:srgbClr>
                </a:outerShdw>
              </a:effectLst>
            </a:endParaRPr>
          </a:p>
        </p:txBody>
      </p:sp>
    </p:spTree>
  </p:cSld>
  <p:clrMapOvr>
    <a:masterClrMapping/>
  </p:clrMapOvr>
  <p:transition spd="med">
    <p:wheel spokes="8"/>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7"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2000"/>
                                        <p:tgtEl>
                                          <p:spTgt spid="4"/>
                                        </p:tgtEl>
                                      </p:cBhvr>
                                    </p:animEffect>
                                    <p:anim calcmode="lin" valueType="num">
                                      <p:cBhvr>
                                        <p:cTn id="8" dur="2000" fill="hold"/>
                                        <p:tgtEl>
                                          <p:spTgt spid="4"/>
                                        </p:tgtEl>
                                        <p:attrNameLst>
                                          <p:attrName>ppt_x</p:attrName>
                                        </p:attrNameLst>
                                      </p:cBhvr>
                                      <p:tavLst>
                                        <p:tav tm="0">
                                          <p:val>
                                            <p:strVal val="#ppt_x"/>
                                          </p:val>
                                        </p:tav>
                                        <p:tav tm="100000">
                                          <p:val>
                                            <p:strVal val="#ppt_x"/>
                                          </p:val>
                                        </p:tav>
                                      </p:tavLst>
                                    </p:anim>
                                    <p:anim calcmode="lin" valueType="num">
                                      <p:cBhvr>
                                        <p:cTn id="9" dur="1800" decel="100000" fill="hold"/>
                                        <p:tgtEl>
                                          <p:spTgt spid="4"/>
                                        </p:tgtEl>
                                        <p:attrNameLst>
                                          <p:attrName>ppt_y</p:attrName>
                                        </p:attrNameLst>
                                      </p:cBhvr>
                                      <p:tavLst>
                                        <p:tav tm="0">
                                          <p:val>
                                            <p:strVal val="#ppt_y+1"/>
                                          </p:val>
                                        </p:tav>
                                        <p:tav tm="100000">
                                          <p:val>
                                            <p:strVal val="#ppt_y-.03"/>
                                          </p:val>
                                        </p:tav>
                                      </p:tavLst>
                                    </p:anim>
                                    <p:anim calcmode="lin" valueType="num">
                                      <p:cBhvr>
                                        <p:cTn id="10" dur="200" accel="100000" fill="hold">
                                          <p:stCondLst>
                                            <p:cond delay="1800"/>
                                          </p:stCondLst>
                                        </p:cTn>
                                        <p:tgtEl>
                                          <p:spTgt spid="4"/>
                                        </p:tgtEl>
                                        <p:attrNameLst>
                                          <p:attrName>ppt_y</p:attrName>
                                        </p:attrNameLst>
                                      </p:cBhvr>
                                      <p:tavLst>
                                        <p:tav tm="0">
                                          <p:val>
                                            <p:strVal val="#ppt_y-.03"/>
                                          </p:val>
                                        </p:tav>
                                        <p:tav tm="100000">
                                          <p:val>
                                            <p:strVal val="#ppt_y"/>
                                          </p:val>
                                        </p:tav>
                                      </p:tavLst>
                                    </p:anim>
                                  </p:childTnLst>
                                </p:cTn>
                              </p:par>
                            </p:childTnLst>
                          </p:cTn>
                        </p:par>
                        <p:par>
                          <p:cTn id="11" fill="hold">
                            <p:stCondLst>
                              <p:cond delay="2000"/>
                            </p:stCondLst>
                            <p:childTnLst>
                              <p:par>
                                <p:cTn id="12" presetID="50" presetClass="entr" presetSubtype="0" decel="100000" fill="hold" grpId="0" nodeType="afterEffect" nodePh="1">
                                  <p:stCondLst>
                                    <p:cond delay="0"/>
                                  </p:stCondLst>
                                  <p:endCondLst>
                                    <p:cond evt="begin" delay="0">
                                      <p:tn val="12"/>
                                    </p:cond>
                                  </p:endCondLst>
                                  <p:childTnLst>
                                    <p:set>
                                      <p:cBhvr>
                                        <p:cTn id="13" dur="1" fill="hold">
                                          <p:stCondLst>
                                            <p:cond delay="0"/>
                                          </p:stCondLst>
                                        </p:cTn>
                                        <p:tgtEl>
                                          <p:spTgt spid="3">
                                            <p:txEl>
                                              <p:pRg st="0" end="0"/>
                                            </p:txEl>
                                          </p:spTgt>
                                        </p:tgtEl>
                                        <p:attrNameLst>
                                          <p:attrName>style.visibility</p:attrName>
                                        </p:attrNameLst>
                                      </p:cBhvr>
                                      <p:to>
                                        <p:strVal val="visible"/>
                                      </p:to>
                                    </p:set>
                                    <p:anim calcmode="lin" valueType="num">
                                      <p:cBhvr>
                                        <p:cTn id="14" dur="1000" fill="hold"/>
                                        <p:tgtEl>
                                          <p:spTgt spid="3">
                                            <p:txEl>
                                              <p:pRg st="0" end="0"/>
                                            </p:txEl>
                                          </p:spTgt>
                                        </p:tgtEl>
                                        <p:attrNameLst>
                                          <p:attrName>ppt_w</p:attrName>
                                        </p:attrNameLst>
                                      </p:cBhvr>
                                      <p:tavLst>
                                        <p:tav tm="0">
                                          <p:val>
                                            <p:strVal val="#ppt_w+.3"/>
                                          </p:val>
                                        </p:tav>
                                        <p:tav tm="100000">
                                          <p:val>
                                            <p:strVal val="#ppt_w"/>
                                          </p:val>
                                        </p:tav>
                                      </p:tavLst>
                                    </p:anim>
                                    <p:anim calcmode="lin" valueType="num">
                                      <p:cBhvr>
                                        <p:cTn id="15" dur="1000" fill="hold"/>
                                        <p:tgtEl>
                                          <p:spTgt spid="3">
                                            <p:txEl>
                                              <p:pRg st="0" end="0"/>
                                            </p:txEl>
                                          </p:spTgt>
                                        </p:tgtEl>
                                        <p:attrNameLst>
                                          <p:attrName>ppt_h</p:attrName>
                                        </p:attrNameLst>
                                      </p:cBhvr>
                                      <p:tavLst>
                                        <p:tav tm="0">
                                          <p:val>
                                            <p:strVal val="#ppt_h"/>
                                          </p:val>
                                        </p:tav>
                                        <p:tav tm="100000">
                                          <p:val>
                                            <p:strVal val="#ppt_h"/>
                                          </p:val>
                                        </p:tav>
                                      </p:tavLst>
                                    </p:anim>
                                    <p:animEffect transition="in" filter="fade">
                                      <p:cBhvr>
                                        <p:cTn id="16" dur="1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p:txBody>
          <a:bodyPr>
            <a:normAutofit/>
          </a:bodyPr>
          <a:lstStyle/>
          <a:p>
            <a:r>
              <a:rPr lang="ru-RU" sz="2000" dirty="0" smtClean="0">
                <a:latin typeface="Times New Roman" pitchFamily="18" charset="0"/>
                <a:cs typeface="Times New Roman" pitchFamily="18" charset="0"/>
              </a:rPr>
              <a:t>Функції Конституції мають багато спільного з основними функціями права; більше того вони базуються на них. Однак функції Конституції не вичерпуються політичними, юридичними та іншими сферами. За сферами впливу Конституції на суспільні відносини насамперед розрізняють такі її функції як, політичну, економічну, соціальну, культурну, ідеологічну. Конституції притаманні також установча, правотворча, системотворча, методологічна, прогностична та інші функції.</a:t>
            </a:r>
          </a:p>
          <a:p>
            <a:r>
              <a:rPr lang="ru-RU" sz="2000" b="1" dirty="0" smtClean="0">
                <a:latin typeface="Times New Roman" pitchFamily="18" charset="0"/>
                <a:cs typeface="Times New Roman" pitchFamily="18" charset="0"/>
              </a:rPr>
              <a:t>Головне призначення Конституції</a:t>
            </a:r>
            <a:r>
              <a:rPr lang="ru-RU" sz="2000" dirty="0" smtClean="0">
                <a:latin typeface="Times New Roman" pitchFamily="18" charset="0"/>
                <a:cs typeface="Times New Roman" pitchFamily="18" charset="0"/>
              </a:rPr>
              <a:t>, що реалізується в її функціях, - не політика, не ідеологія а фундаментальні засади вільного суспільства вільних людей.</a:t>
            </a:r>
          </a:p>
          <a:p>
            <a:endParaRPr lang="ru-RU" dirty="0"/>
          </a:p>
        </p:txBody>
      </p:sp>
      <p:sp>
        <p:nvSpPr>
          <p:cNvPr id="4" name="Прямоугольник 3"/>
          <p:cNvSpPr/>
          <p:nvPr/>
        </p:nvSpPr>
        <p:spPr>
          <a:xfrm>
            <a:off x="323528" y="692696"/>
            <a:ext cx="8586774" cy="923330"/>
          </a:xfrm>
          <a:prstGeom prst="rect">
            <a:avLst/>
          </a:prstGeom>
          <a:noFill/>
        </p:spPr>
        <p:txBody>
          <a:bodyPr wrap="none" lIns="91440" tIns="45720" rIns="91440" bIns="45720">
            <a:spAutoFit/>
            <a:scene3d>
              <a:camera prst="orthographicFront"/>
              <a:lightRig rig="brightRoom" dir="t"/>
            </a:scene3d>
            <a:sp3d contourW="6350" prstMaterial="plastic">
              <a:bevelT w="20320" h="20320" prst="angle"/>
              <a:contourClr>
                <a:schemeClr val="accent1">
                  <a:tint val="100000"/>
                  <a:shade val="100000"/>
                  <a:hueMod val="100000"/>
                  <a:satMod val="100000"/>
                </a:schemeClr>
              </a:contourClr>
            </a:sp3d>
          </a:bodyPr>
          <a:lstStyle/>
          <a:p>
            <a:pPr algn="ctr"/>
            <a:r>
              <a:rPr lang="uk-UA" sz="5400" b="1" cap="all" dirty="0" smtClean="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rPr>
              <a:t>Функції Конституції</a:t>
            </a:r>
            <a:endParaRPr lang="ru-RU" sz="5400" b="1" cap="all" spc="0" dirty="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endParaRPr>
          </a:p>
        </p:txBody>
      </p:sp>
      <p:pic>
        <p:nvPicPr>
          <p:cNvPr id="5" name="Рисунок 4" descr="sm_constitution.jpg"/>
          <p:cNvPicPr>
            <a:picLocks noChangeAspect="1"/>
          </p:cNvPicPr>
          <p:nvPr/>
        </p:nvPicPr>
        <p:blipFill>
          <a:blip r:embed="rId2" cstate="print"/>
          <a:stretch>
            <a:fillRect/>
          </a:stretch>
        </p:blipFill>
        <p:spPr>
          <a:xfrm>
            <a:off x="7092280" y="5229200"/>
            <a:ext cx="1823932" cy="1453133"/>
          </a:xfrm>
          <a:prstGeom prst="rect">
            <a:avLst/>
          </a:prstGeom>
        </p:spPr>
      </p:pic>
    </p:spTree>
  </p:cSld>
  <p:clrMapOvr>
    <a:masterClrMapping/>
  </p:clrMapOvr>
  <p:transition spd="med">
    <p:zoom/>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80">
                                          <p:stCondLst>
                                            <p:cond delay="0"/>
                                          </p:stCondLst>
                                        </p:cTn>
                                        <p:tgtEl>
                                          <p:spTgt spid="4"/>
                                        </p:tgtEl>
                                      </p:cBhvr>
                                    </p:animEffect>
                                    <p:anim calcmode="lin" valueType="num">
                                      <p:cBhvr>
                                        <p:cTn id="8" dur="1822" tmFilter="0,0; 0.14,0.36; 0.43,0.73; 0.71,0.91; 1.0,1.0">
                                          <p:stCondLst>
                                            <p:cond delay="0"/>
                                          </p:stCondLst>
                                        </p:cTn>
                                        <p:tgtEl>
                                          <p:spTgt spid="4"/>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4"/>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4"/>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4"/>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4"/>
                                        </p:tgtEl>
                                        <p:attrNameLst>
                                          <p:attrName>ppt_y</p:attrName>
                                        </p:attrNameLst>
                                      </p:cBhvr>
                                      <p:tavLst>
                                        <p:tav tm="0" fmla="#ppt_y-sin(pi*$)/81">
                                          <p:val>
                                            <p:fltVal val="0"/>
                                          </p:val>
                                        </p:tav>
                                        <p:tav tm="100000">
                                          <p:val>
                                            <p:fltVal val="1"/>
                                          </p:val>
                                        </p:tav>
                                      </p:tavLst>
                                    </p:anim>
                                    <p:animScale>
                                      <p:cBhvr>
                                        <p:cTn id="13" dur="26">
                                          <p:stCondLst>
                                            <p:cond delay="650"/>
                                          </p:stCondLst>
                                        </p:cTn>
                                        <p:tgtEl>
                                          <p:spTgt spid="4"/>
                                        </p:tgtEl>
                                      </p:cBhvr>
                                      <p:to x="100000" y="60000"/>
                                    </p:animScale>
                                    <p:animScale>
                                      <p:cBhvr>
                                        <p:cTn id="14" dur="166" decel="50000">
                                          <p:stCondLst>
                                            <p:cond delay="676"/>
                                          </p:stCondLst>
                                        </p:cTn>
                                        <p:tgtEl>
                                          <p:spTgt spid="4"/>
                                        </p:tgtEl>
                                      </p:cBhvr>
                                      <p:to x="100000" y="100000"/>
                                    </p:animScale>
                                    <p:animScale>
                                      <p:cBhvr>
                                        <p:cTn id="15" dur="26">
                                          <p:stCondLst>
                                            <p:cond delay="1312"/>
                                          </p:stCondLst>
                                        </p:cTn>
                                        <p:tgtEl>
                                          <p:spTgt spid="4"/>
                                        </p:tgtEl>
                                      </p:cBhvr>
                                      <p:to x="100000" y="80000"/>
                                    </p:animScale>
                                    <p:animScale>
                                      <p:cBhvr>
                                        <p:cTn id="16" dur="166" decel="50000">
                                          <p:stCondLst>
                                            <p:cond delay="1338"/>
                                          </p:stCondLst>
                                        </p:cTn>
                                        <p:tgtEl>
                                          <p:spTgt spid="4"/>
                                        </p:tgtEl>
                                      </p:cBhvr>
                                      <p:to x="100000" y="100000"/>
                                    </p:animScale>
                                    <p:animScale>
                                      <p:cBhvr>
                                        <p:cTn id="17" dur="26">
                                          <p:stCondLst>
                                            <p:cond delay="1642"/>
                                          </p:stCondLst>
                                        </p:cTn>
                                        <p:tgtEl>
                                          <p:spTgt spid="4"/>
                                        </p:tgtEl>
                                      </p:cBhvr>
                                      <p:to x="100000" y="90000"/>
                                    </p:animScale>
                                    <p:animScale>
                                      <p:cBhvr>
                                        <p:cTn id="18" dur="166" decel="50000">
                                          <p:stCondLst>
                                            <p:cond delay="1668"/>
                                          </p:stCondLst>
                                        </p:cTn>
                                        <p:tgtEl>
                                          <p:spTgt spid="4"/>
                                        </p:tgtEl>
                                      </p:cBhvr>
                                      <p:to x="100000" y="100000"/>
                                    </p:animScale>
                                    <p:animScale>
                                      <p:cBhvr>
                                        <p:cTn id="19" dur="26">
                                          <p:stCondLst>
                                            <p:cond delay="1808"/>
                                          </p:stCondLst>
                                        </p:cTn>
                                        <p:tgtEl>
                                          <p:spTgt spid="4"/>
                                        </p:tgtEl>
                                      </p:cBhvr>
                                      <p:to x="100000" y="95000"/>
                                    </p:animScale>
                                    <p:animScale>
                                      <p:cBhvr>
                                        <p:cTn id="20" dur="166" decel="50000">
                                          <p:stCondLst>
                                            <p:cond delay="1834"/>
                                          </p:stCondLst>
                                        </p:cTn>
                                        <p:tgtEl>
                                          <p:spTgt spid="4"/>
                                        </p:tgtEl>
                                      </p:cBhvr>
                                      <p:to x="100000" y="100000"/>
                                    </p:animScale>
                                  </p:childTnLst>
                                </p:cTn>
                              </p:par>
                            </p:childTnLst>
                          </p:cTn>
                        </p:par>
                        <p:par>
                          <p:cTn id="21" fill="hold">
                            <p:stCondLst>
                              <p:cond delay="2000"/>
                            </p:stCondLst>
                            <p:childTnLst>
                              <p:par>
                                <p:cTn id="22" presetID="5" presetClass="entr" presetSubtype="10" fill="hold" grpId="0" nodeType="afterEffect">
                                  <p:stCondLst>
                                    <p:cond delay="0"/>
                                  </p:stCondLst>
                                  <p:childTnLst>
                                    <p:set>
                                      <p:cBhvr>
                                        <p:cTn id="23" dur="1" fill="hold">
                                          <p:stCondLst>
                                            <p:cond delay="0"/>
                                          </p:stCondLst>
                                        </p:cTn>
                                        <p:tgtEl>
                                          <p:spTgt spid="3">
                                            <p:txEl>
                                              <p:pRg st="0" end="0"/>
                                            </p:txEl>
                                          </p:spTgt>
                                        </p:tgtEl>
                                        <p:attrNameLst>
                                          <p:attrName>style.visibility</p:attrName>
                                        </p:attrNameLst>
                                      </p:cBhvr>
                                      <p:to>
                                        <p:strVal val="visible"/>
                                      </p:to>
                                    </p:set>
                                    <p:animEffect transition="in" filter="checkerboard(across)">
                                      <p:cBhvr>
                                        <p:cTn id="24" dur="1000"/>
                                        <p:tgtEl>
                                          <p:spTgt spid="3">
                                            <p:txEl>
                                              <p:pRg st="0" end="0"/>
                                            </p:txEl>
                                          </p:spTgt>
                                        </p:tgtEl>
                                      </p:cBhvr>
                                    </p:animEffect>
                                  </p:childTnLst>
                                </p:cTn>
                              </p:par>
                            </p:childTnLst>
                          </p:cTn>
                        </p:par>
                        <p:par>
                          <p:cTn id="25" fill="hold">
                            <p:stCondLst>
                              <p:cond delay="3000"/>
                            </p:stCondLst>
                            <p:childTnLst>
                              <p:par>
                                <p:cTn id="26" presetID="5" presetClass="entr" presetSubtype="10" fill="hold" grpId="0" nodeType="afterEffect">
                                  <p:stCondLst>
                                    <p:cond delay="0"/>
                                  </p:stCondLst>
                                  <p:childTnLst>
                                    <p:set>
                                      <p:cBhvr>
                                        <p:cTn id="27" dur="1" fill="hold">
                                          <p:stCondLst>
                                            <p:cond delay="0"/>
                                          </p:stCondLst>
                                        </p:cTn>
                                        <p:tgtEl>
                                          <p:spTgt spid="3">
                                            <p:txEl>
                                              <p:pRg st="1" end="1"/>
                                            </p:txEl>
                                          </p:spTgt>
                                        </p:tgtEl>
                                        <p:attrNameLst>
                                          <p:attrName>style.visibility</p:attrName>
                                        </p:attrNameLst>
                                      </p:cBhvr>
                                      <p:to>
                                        <p:strVal val="visible"/>
                                      </p:to>
                                    </p:set>
                                    <p:animEffect transition="in" filter="checkerboard(across)">
                                      <p:cBhvr>
                                        <p:cTn id="28" dur="1000"/>
                                        <p:tgtEl>
                                          <p:spTgt spid="3">
                                            <p:txEl>
                                              <p:pRg st="1" end="1"/>
                                            </p:txEl>
                                          </p:spTgt>
                                        </p:tgtEl>
                                      </p:cBhvr>
                                    </p:animEffect>
                                  </p:childTnLst>
                                </p:cTn>
                              </p:par>
                            </p:childTnLst>
                          </p:cTn>
                        </p:par>
                        <p:par>
                          <p:cTn id="29" fill="hold">
                            <p:stCondLst>
                              <p:cond delay="4000"/>
                            </p:stCondLst>
                            <p:childTnLst>
                              <p:par>
                                <p:cTn id="30" presetID="19" presetClass="entr" presetSubtype="10" fill="hold" nodeType="afterEffect">
                                  <p:stCondLst>
                                    <p:cond delay="0"/>
                                  </p:stCondLst>
                                  <p:childTnLst>
                                    <p:set>
                                      <p:cBhvr>
                                        <p:cTn id="31" dur="1" fill="hold">
                                          <p:stCondLst>
                                            <p:cond delay="0"/>
                                          </p:stCondLst>
                                        </p:cTn>
                                        <p:tgtEl>
                                          <p:spTgt spid="5"/>
                                        </p:tgtEl>
                                        <p:attrNameLst>
                                          <p:attrName>style.visibility</p:attrName>
                                        </p:attrNameLst>
                                      </p:cBhvr>
                                      <p:to>
                                        <p:strVal val="visible"/>
                                      </p:to>
                                    </p:set>
                                    <p:anim calcmode="lin" valueType="num">
                                      <p:cBhvr>
                                        <p:cTn id="32" dur="5000" fill="hold"/>
                                        <p:tgtEl>
                                          <p:spTgt spid="5"/>
                                        </p:tgtEl>
                                        <p:attrNameLst>
                                          <p:attrName>ppt_w</p:attrName>
                                        </p:attrNameLst>
                                      </p:cBhvr>
                                      <p:tavLst>
                                        <p:tav tm="0" fmla="#ppt_w*sin(2.5*pi*$)">
                                          <p:val>
                                            <p:fltVal val="0"/>
                                          </p:val>
                                        </p:tav>
                                        <p:tav tm="100000">
                                          <p:val>
                                            <p:fltVal val="1"/>
                                          </p:val>
                                        </p:tav>
                                      </p:tavLst>
                                    </p:anim>
                                    <p:anim calcmode="lin" valueType="num">
                                      <p:cBhvr>
                                        <p:cTn id="33" dur="5000" fill="hold"/>
                                        <p:tgtEl>
                                          <p:spTgt spid="5"/>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p:txBody>
          <a:bodyPr/>
          <a:lstStyle/>
          <a:p>
            <a:r>
              <a:rPr lang="ru-RU" dirty="0" smtClean="0">
                <a:latin typeface="Times New Roman" pitchFamily="18" charset="0"/>
                <a:cs typeface="Times New Roman" pitchFamily="18" charset="0"/>
              </a:rPr>
              <a:t>На мій погляд, прийняття </a:t>
            </a:r>
            <a:r>
              <a:rPr lang="ru-RU" b="1" dirty="0" smtClean="0">
                <a:latin typeface="Times New Roman" pitchFamily="18" charset="0"/>
                <a:cs typeface="Times New Roman" pitchFamily="18" charset="0"/>
              </a:rPr>
              <a:t>конституції</a:t>
            </a:r>
            <a:r>
              <a:rPr lang="ru-RU" dirty="0" smtClean="0">
                <a:latin typeface="Times New Roman" pitchFamily="18" charset="0"/>
                <a:cs typeface="Times New Roman" pitchFamily="18" charset="0"/>
              </a:rPr>
              <a:t> свідчить про досягнення державою певної стабільності у суспільстві. Адже саме цей процес, як правило, зумовлюється переходом суспільства від одного якісного стану до іншого, зокрема, як це відбувається в Україні - результатом зміни суспільного устрою стало формування громадянського суспільства і демократичної, соціальної, правової держави. </a:t>
            </a:r>
            <a:endParaRPr lang="ru-RU" dirty="0">
              <a:latin typeface="Times New Roman" pitchFamily="18" charset="0"/>
              <a:cs typeface="Times New Roman" pitchFamily="18" charset="0"/>
            </a:endParaRPr>
          </a:p>
        </p:txBody>
      </p:sp>
      <p:sp>
        <p:nvSpPr>
          <p:cNvPr id="4" name="Прямоугольник 3"/>
          <p:cNvSpPr/>
          <p:nvPr/>
        </p:nvSpPr>
        <p:spPr>
          <a:xfrm>
            <a:off x="2893076" y="692696"/>
            <a:ext cx="3509294" cy="923330"/>
          </a:xfrm>
          <a:prstGeom prst="rect">
            <a:avLst/>
          </a:prstGeom>
          <a:noFill/>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ru-RU" sz="5400" b="1" cap="none" spc="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Висновок</a:t>
            </a:r>
            <a:endParaRPr lang="ru-RU" sz="54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pic>
        <p:nvPicPr>
          <p:cNvPr id="5" name="Рисунок 4" descr="1283243015_pjsclrt12fbubar.jpeg"/>
          <p:cNvPicPr>
            <a:picLocks noChangeAspect="1"/>
          </p:cNvPicPr>
          <p:nvPr/>
        </p:nvPicPr>
        <p:blipFill>
          <a:blip r:embed="rId2" cstate="print"/>
          <a:stretch>
            <a:fillRect/>
          </a:stretch>
        </p:blipFill>
        <p:spPr>
          <a:xfrm>
            <a:off x="1331640" y="404664"/>
            <a:ext cx="1677541" cy="1703590"/>
          </a:xfrm>
          <a:prstGeom prst="rect">
            <a:avLst/>
          </a:prstGeom>
        </p:spPr>
      </p:pic>
      <p:pic>
        <p:nvPicPr>
          <p:cNvPr id="7" name="Рисунок 6" descr="x_a477a0fd.jpg"/>
          <p:cNvPicPr>
            <a:picLocks noChangeAspect="1"/>
          </p:cNvPicPr>
          <p:nvPr/>
        </p:nvPicPr>
        <p:blipFill>
          <a:blip r:embed="rId3" cstate="print"/>
          <a:stretch>
            <a:fillRect/>
          </a:stretch>
        </p:blipFill>
        <p:spPr>
          <a:xfrm>
            <a:off x="611560" y="5229200"/>
            <a:ext cx="2228478" cy="1342990"/>
          </a:xfrm>
          <a:prstGeom prst="rect">
            <a:avLst/>
          </a:prstGeom>
        </p:spPr>
      </p:pic>
      <p:pic>
        <p:nvPicPr>
          <p:cNvPr id="8" name="Рисунок 7" descr="28062012.jpg"/>
          <p:cNvPicPr>
            <a:picLocks noChangeAspect="1"/>
          </p:cNvPicPr>
          <p:nvPr/>
        </p:nvPicPr>
        <p:blipFill>
          <a:blip r:embed="rId4" cstate="print"/>
          <a:stretch>
            <a:fillRect/>
          </a:stretch>
        </p:blipFill>
        <p:spPr>
          <a:xfrm>
            <a:off x="6228184" y="5229200"/>
            <a:ext cx="2054997" cy="1335749"/>
          </a:xfrm>
          <a:prstGeom prst="rect">
            <a:avLst/>
          </a:prstGeom>
        </p:spPr>
      </p:pic>
    </p:spTree>
  </p:cSld>
  <p:clrMapOvr>
    <a:masterClrMapping/>
  </p:clrMapOvr>
  <p:transition spd="med">
    <p:wheel spokes="8"/>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8" presetClass="entr" presetSubtype="0" accel="50000" fill="hold" grpId="0" nodeType="withEffect">
                                  <p:stCondLst>
                                    <p:cond delay="0"/>
                                  </p:stCondLst>
                                  <p:iterate type="lt">
                                    <p:tmPct val="50000"/>
                                  </p:iterate>
                                  <p:childTnLst>
                                    <p:set>
                                      <p:cBhvr>
                                        <p:cTn id="6" dur="1" fill="hold">
                                          <p:stCondLst>
                                            <p:cond delay="0"/>
                                          </p:stCondLst>
                                        </p:cTn>
                                        <p:tgtEl>
                                          <p:spTgt spid="4"/>
                                        </p:tgtEl>
                                        <p:attrNameLst>
                                          <p:attrName>style.visibility</p:attrName>
                                        </p:attrNameLst>
                                      </p:cBhvr>
                                      <p:to>
                                        <p:strVal val="visible"/>
                                      </p:to>
                                    </p:set>
                                    <p:set>
                                      <p:cBhvr>
                                        <p:cTn id="7" dur="455" fill="hold">
                                          <p:stCondLst>
                                            <p:cond delay="0"/>
                                          </p:stCondLst>
                                        </p:cTn>
                                        <p:tgtEl>
                                          <p:spTgt spid="4"/>
                                        </p:tgtEl>
                                        <p:attrNameLst>
                                          <p:attrName>style.rotation</p:attrName>
                                        </p:attrNameLst>
                                      </p:cBhvr>
                                      <p:to>
                                        <p:strVal val="-45.0"/>
                                      </p:to>
                                    </p:set>
                                    <p:anim calcmode="lin" valueType="num">
                                      <p:cBhvr>
                                        <p:cTn id="8" dur="455" fill="hold">
                                          <p:stCondLst>
                                            <p:cond delay="455"/>
                                          </p:stCondLst>
                                        </p:cTn>
                                        <p:tgtEl>
                                          <p:spTgt spid="4"/>
                                        </p:tgtEl>
                                        <p:attrNameLst>
                                          <p:attrName>style.rotation</p:attrName>
                                        </p:attrNameLst>
                                      </p:cBhvr>
                                      <p:tavLst>
                                        <p:tav tm="0">
                                          <p:val>
                                            <p:fltVal val="-45"/>
                                          </p:val>
                                        </p:tav>
                                        <p:tav tm="69900">
                                          <p:val>
                                            <p:fltVal val="45"/>
                                          </p:val>
                                        </p:tav>
                                        <p:tav tm="100000">
                                          <p:val>
                                            <p:fltVal val="0"/>
                                          </p:val>
                                        </p:tav>
                                      </p:tavLst>
                                    </p:anim>
                                    <p:anim calcmode="lin" valueType="num">
                                      <p:cBhvr>
                                        <p:cTn id="9" dur="455" fill="hold">
                                          <p:stCondLst>
                                            <p:cond delay="0"/>
                                          </p:stCondLst>
                                        </p:cTn>
                                        <p:tgtEl>
                                          <p:spTgt spid="4"/>
                                        </p:tgtEl>
                                        <p:attrNameLst>
                                          <p:attrName>ppt_y</p:attrName>
                                        </p:attrNameLst>
                                      </p:cBhvr>
                                      <p:tavLst>
                                        <p:tav tm="0">
                                          <p:val>
                                            <p:strVal val="#ppt_y-1"/>
                                          </p:val>
                                        </p:tav>
                                        <p:tav tm="100000">
                                          <p:val>
                                            <p:strVal val="#ppt_y-(0.354*#ppt_w-0.172*#ppt_h)"/>
                                          </p:val>
                                        </p:tav>
                                      </p:tavLst>
                                    </p:anim>
                                    <p:anim calcmode="lin" valueType="num">
                                      <p:cBhvr>
                                        <p:cTn id="10" dur="156" decel="50000" autoRev="1" fill="hold">
                                          <p:stCondLst>
                                            <p:cond delay="455"/>
                                          </p:stCondLst>
                                        </p:cTn>
                                        <p:tgtEl>
                                          <p:spTgt spid="4"/>
                                        </p:tgtEl>
                                        <p:attrNameLst>
                                          <p:attrName>ppt_y</p:attrName>
                                        </p:attrNameLst>
                                      </p:cBhvr>
                                      <p:tavLst>
                                        <p:tav tm="0">
                                          <p:val>
                                            <p:strVal val="#ppt_y-(0.354*#ppt_w-0.172*#ppt_h)"/>
                                          </p:val>
                                        </p:tav>
                                        <p:tav tm="100000">
                                          <p:val>
                                            <p:strVal val="#ppt_y-(0.354*#ppt_w-0.172*#ppt_h)-#ppt_h/2"/>
                                          </p:val>
                                        </p:tav>
                                      </p:tavLst>
                                    </p:anim>
                                    <p:anim calcmode="lin" valueType="num">
                                      <p:cBhvr>
                                        <p:cTn id="11" dur="136" fill="hold">
                                          <p:stCondLst>
                                            <p:cond delay="864"/>
                                          </p:stCondLst>
                                        </p:cTn>
                                        <p:tgtEl>
                                          <p:spTgt spid="4"/>
                                        </p:tgtEl>
                                        <p:attrNameLst>
                                          <p:attrName>ppt_y</p:attrName>
                                        </p:attrNameLst>
                                      </p:cBhvr>
                                      <p:tavLst>
                                        <p:tav tm="0">
                                          <p:val>
                                            <p:strVal val="#ppt_y-(0.354*#ppt_w-0.172*#ppt_h)"/>
                                          </p:val>
                                        </p:tav>
                                        <p:tav tm="100000">
                                          <p:val>
                                            <p:strVal val="#ppt_y"/>
                                          </p:val>
                                        </p:tav>
                                      </p:tavLst>
                                    </p:anim>
                                  </p:childTnLst>
                                </p:cTn>
                              </p:par>
                            </p:childTnLst>
                          </p:cTn>
                        </p:par>
                        <p:par>
                          <p:cTn id="12" fill="hold">
                            <p:stCondLst>
                              <p:cond delay="4500"/>
                            </p:stCondLst>
                            <p:childTnLst>
                              <p:par>
                                <p:cTn id="13" presetID="39" presetClass="entr" presetSubtype="0" accel="100000" fill="hold" nodeType="afterEffect">
                                  <p:stCondLst>
                                    <p:cond delay="0"/>
                                  </p:stCondLst>
                                  <p:childTnLst>
                                    <p:set>
                                      <p:cBhvr>
                                        <p:cTn id="14" dur="1" fill="hold">
                                          <p:stCondLst>
                                            <p:cond delay="0"/>
                                          </p:stCondLst>
                                        </p:cTn>
                                        <p:tgtEl>
                                          <p:spTgt spid="8"/>
                                        </p:tgtEl>
                                        <p:attrNameLst>
                                          <p:attrName>style.visibility</p:attrName>
                                        </p:attrNameLst>
                                      </p:cBhvr>
                                      <p:to>
                                        <p:strVal val="visible"/>
                                      </p:to>
                                    </p:set>
                                    <p:anim calcmode="lin" valueType="num">
                                      <p:cBhvr>
                                        <p:cTn id="15" dur="1000" fill="hold"/>
                                        <p:tgtEl>
                                          <p:spTgt spid="8"/>
                                        </p:tgtEl>
                                        <p:attrNameLst>
                                          <p:attrName>ppt_h</p:attrName>
                                        </p:attrNameLst>
                                      </p:cBhvr>
                                      <p:tavLst>
                                        <p:tav tm="0">
                                          <p:val>
                                            <p:strVal val="#ppt_h/20"/>
                                          </p:val>
                                        </p:tav>
                                        <p:tav tm="50000">
                                          <p:val>
                                            <p:strVal val="#ppt_h/20"/>
                                          </p:val>
                                        </p:tav>
                                        <p:tav tm="100000">
                                          <p:val>
                                            <p:strVal val="#ppt_h"/>
                                          </p:val>
                                        </p:tav>
                                      </p:tavLst>
                                    </p:anim>
                                    <p:anim calcmode="lin" valueType="num">
                                      <p:cBhvr>
                                        <p:cTn id="16" dur="1000" fill="hold"/>
                                        <p:tgtEl>
                                          <p:spTgt spid="8"/>
                                        </p:tgtEl>
                                        <p:attrNameLst>
                                          <p:attrName>ppt_w</p:attrName>
                                        </p:attrNameLst>
                                      </p:cBhvr>
                                      <p:tavLst>
                                        <p:tav tm="0">
                                          <p:val>
                                            <p:strVal val="#ppt_w+.3"/>
                                          </p:val>
                                        </p:tav>
                                        <p:tav tm="50000">
                                          <p:val>
                                            <p:strVal val="#ppt_w+.3"/>
                                          </p:val>
                                        </p:tav>
                                        <p:tav tm="100000">
                                          <p:val>
                                            <p:strVal val="#ppt_w"/>
                                          </p:val>
                                        </p:tav>
                                      </p:tavLst>
                                    </p:anim>
                                    <p:anim calcmode="lin" valueType="num">
                                      <p:cBhvr>
                                        <p:cTn id="17" dur="1000" fill="hold"/>
                                        <p:tgtEl>
                                          <p:spTgt spid="8"/>
                                        </p:tgtEl>
                                        <p:attrNameLst>
                                          <p:attrName>ppt_x</p:attrName>
                                        </p:attrNameLst>
                                      </p:cBhvr>
                                      <p:tavLst>
                                        <p:tav tm="0">
                                          <p:val>
                                            <p:strVal val="#ppt_x-.3"/>
                                          </p:val>
                                        </p:tav>
                                        <p:tav tm="50000">
                                          <p:val>
                                            <p:strVal val="#ppt_x"/>
                                          </p:val>
                                        </p:tav>
                                        <p:tav tm="100000">
                                          <p:val>
                                            <p:strVal val="#ppt_x"/>
                                          </p:val>
                                        </p:tav>
                                      </p:tavLst>
                                    </p:anim>
                                    <p:anim calcmode="lin" valueType="num">
                                      <p:cBhvr>
                                        <p:cTn id="18" dur="1000" fill="hold"/>
                                        <p:tgtEl>
                                          <p:spTgt spid="8"/>
                                        </p:tgtEl>
                                        <p:attrNameLst>
                                          <p:attrName>ppt_y</p:attrName>
                                        </p:attrNameLst>
                                      </p:cBhvr>
                                      <p:tavLst>
                                        <p:tav tm="0">
                                          <p:val>
                                            <p:strVal val="#ppt_y"/>
                                          </p:val>
                                        </p:tav>
                                        <p:tav tm="100000">
                                          <p:val>
                                            <p:strVal val="#ppt_y"/>
                                          </p:val>
                                        </p:tav>
                                      </p:tavLst>
                                    </p:anim>
                                  </p:childTnLst>
                                </p:cTn>
                              </p:par>
                            </p:childTnLst>
                          </p:cTn>
                        </p:par>
                        <p:par>
                          <p:cTn id="19" fill="hold">
                            <p:stCondLst>
                              <p:cond delay="5500"/>
                            </p:stCondLst>
                            <p:childTnLst>
                              <p:par>
                                <p:cTn id="20" presetID="55" presetClass="entr" presetSubtype="0" fill="hold" nodeType="afterEffect">
                                  <p:stCondLst>
                                    <p:cond delay="0"/>
                                  </p:stCondLst>
                                  <p:childTnLst>
                                    <p:set>
                                      <p:cBhvr>
                                        <p:cTn id="21" dur="1" fill="hold">
                                          <p:stCondLst>
                                            <p:cond delay="0"/>
                                          </p:stCondLst>
                                        </p:cTn>
                                        <p:tgtEl>
                                          <p:spTgt spid="5"/>
                                        </p:tgtEl>
                                        <p:attrNameLst>
                                          <p:attrName>style.visibility</p:attrName>
                                        </p:attrNameLst>
                                      </p:cBhvr>
                                      <p:to>
                                        <p:strVal val="visible"/>
                                      </p:to>
                                    </p:set>
                                    <p:anim calcmode="lin" valueType="num">
                                      <p:cBhvr>
                                        <p:cTn id="22" dur="1000" fill="hold"/>
                                        <p:tgtEl>
                                          <p:spTgt spid="5"/>
                                        </p:tgtEl>
                                        <p:attrNameLst>
                                          <p:attrName>ppt_w</p:attrName>
                                        </p:attrNameLst>
                                      </p:cBhvr>
                                      <p:tavLst>
                                        <p:tav tm="0">
                                          <p:val>
                                            <p:strVal val="#ppt_w*0.70"/>
                                          </p:val>
                                        </p:tav>
                                        <p:tav tm="100000">
                                          <p:val>
                                            <p:strVal val="#ppt_w"/>
                                          </p:val>
                                        </p:tav>
                                      </p:tavLst>
                                    </p:anim>
                                    <p:anim calcmode="lin" valueType="num">
                                      <p:cBhvr>
                                        <p:cTn id="23" dur="1000" fill="hold"/>
                                        <p:tgtEl>
                                          <p:spTgt spid="5"/>
                                        </p:tgtEl>
                                        <p:attrNameLst>
                                          <p:attrName>ppt_h</p:attrName>
                                        </p:attrNameLst>
                                      </p:cBhvr>
                                      <p:tavLst>
                                        <p:tav tm="0">
                                          <p:val>
                                            <p:strVal val="#ppt_h"/>
                                          </p:val>
                                        </p:tav>
                                        <p:tav tm="100000">
                                          <p:val>
                                            <p:strVal val="#ppt_h"/>
                                          </p:val>
                                        </p:tav>
                                      </p:tavLst>
                                    </p:anim>
                                    <p:animEffect transition="in" filter="fade">
                                      <p:cBhvr>
                                        <p:cTn id="24" dur="1000"/>
                                        <p:tgtEl>
                                          <p:spTgt spid="5"/>
                                        </p:tgtEl>
                                      </p:cBhvr>
                                    </p:animEffect>
                                  </p:childTnLst>
                                </p:cTn>
                              </p:par>
                            </p:childTnLst>
                          </p:cTn>
                        </p:par>
                        <p:par>
                          <p:cTn id="25" fill="hold">
                            <p:stCondLst>
                              <p:cond delay="6500"/>
                            </p:stCondLst>
                            <p:childTnLst>
                              <p:par>
                                <p:cTn id="26" presetID="19" presetClass="entr" presetSubtype="10" fill="hold" nodeType="afterEffect">
                                  <p:stCondLst>
                                    <p:cond delay="0"/>
                                  </p:stCondLst>
                                  <p:childTnLst>
                                    <p:set>
                                      <p:cBhvr>
                                        <p:cTn id="27" dur="1" fill="hold">
                                          <p:stCondLst>
                                            <p:cond delay="0"/>
                                          </p:stCondLst>
                                        </p:cTn>
                                        <p:tgtEl>
                                          <p:spTgt spid="7"/>
                                        </p:tgtEl>
                                        <p:attrNameLst>
                                          <p:attrName>style.visibility</p:attrName>
                                        </p:attrNameLst>
                                      </p:cBhvr>
                                      <p:to>
                                        <p:strVal val="visible"/>
                                      </p:to>
                                    </p:set>
                                    <p:anim calcmode="lin" valueType="num">
                                      <p:cBhvr>
                                        <p:cTn id="28" dur="5000" fill="hold"/>
                                        <p:tgtEl>
                                          <p:spTgt spid="7"/>
                                        </p:tgtEl>
                                        <p:attrNameLst>
                                          <p:attrName>ppt_w</p:attrName>
                                        </p:attrNameLst>
                                      </p:cBhvr>
                                      <p:tavLst>
                                        <p:tav tm="0" fmla="#ppt_w*sin(2.5*pi*$)">
                                          <p:val>
                                            <p:fltVal val="0"/>
                                          </p:val>
                                        </p:tav>
                                        <p:tav tm="100000">
                                          <p:val>
                                            <p:fltVal val="1"/>
                                          </p:val>
                                        </p:tav>
                                      </p:tavLst>
                                    </p:anim>
                                    <p:anim calcmode="lin" valueType="num">
                                      <p:cBhvr>
                                        <p:cTn id="29" dur="5000" fill="hold"/>
                                        <p:tgtEl>
                                          <p:spTgt spid="7"/>
                                        </p:tgtEl>
                                        <p:attrNameLst>
                                          <p:attrName>ppt_h</p:attrName>
                                        </p:attrNameLst>
                                      </p:cBhvr>
                                      <p:tavLst>
                                        <p:tav tm="0">
                                          <p:val>
                                            <p:strVal val="#ppt_h"/>
                                          </p:val>
                                        </p:tav>
                                        <p:tav tm="100000">
                                          <p:val>
                                            <p:strVal val="#ppt_h"/>
                                          </p:val>
                                        </p:tav>
                                      </p:tavLst>
                                    </p:anim>
                                  </p:childTnLst>
                                </p:cTn>
                              </p:par>
                            </p:childTnLst>
                          </p:cTn>
                        </p:par>
                        <p:par>
                          <p:cTn id="30" fill="hold">
                            <p:stCondLst>
                              <p:cond delay="11500"/>
                            </p:stCondLst>
                            <p:childTnLst>
                              <p:par>
                                <p:cTn id="31" presetID="3" presetClass="entr" presetSubtype="10" fill="hold" grpId="0" nodeType="afterEffect">
                                  <p:stCondLst>
                                    <p:cond delay="0"/>
                                  </p:stCondLst>
                                  <p:childTnLst>
                                    <p:set>
                                      <p:cBhvr>
                                        <p:cTn id="32" dur="1" fill="hold">
                                          <p:stCondLst>
                                            <p:cond delay="0"/>
                                          </p:stCondLst>
                                        </p:cTn>
                                        <p:tgtEl>
                                          <p:spTgt spid="3">
                                            <p:txEl>
                                              <p:pRg st="0" end="0"/>
                                            </p:txEl>
                                          </p:spTgt>
                                        </p:tgtEl>
                                        <p:attrNameLst>
                                          <p:attrName>style.visibility</p:attrName>
                                        </p:attrNameLst>
                                      </p:cBhvr>
                                      <p:to>
                                        <p:strVal val="visible"/>
                                      </p:to>
                                    </p:set>
                                    <p:animEffect transition="in" filter="blinds(horizontal)">
                                      <p:cBhvr>
                                        <p:cTn id="33" dur="1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p:bld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l="-11000" r="-11000"/>
          </a:stretch>
        </a:blipFill>
        <a:effectLst/>
      </p:bgPr>
    </p:bg>
    <p:spTree>
      <p:nvGrpSpPr>
        <p:cNvPr id="1" name=""/>
        <p:cNvGrpSpPr/>
        <p:nvPr/>
      </p:nvGrpSpPr>
      <p:grpSpPr>
        <a:xfrm>
          <a:off x="0" y="0"/>
          <a:ext cx="0" cy="0"/>
          <a:chOff x="0" y="0"/>
          <a:chExt cx="0" cy="0"/>
        </a:xfrm>
      </p:grpSpPr>
      <p:sp>
        <p:nvSpPr>
          <p:cNvPr id="4" name="Прямоугольник 3"/>
          <p:cNvSpPr/>
          <p:nvPr/>
        </p:nvSpPr>
        <p:spPr>
          <a:xfrm>
            <a:off x="755576" y="692696"/>
            <a:ext cx="7299837" cy="1015663"/>
          </a:xfrm>
          <a:prstGeom prst="rect">
            <a:avLst/>
          </a:prstGeom>
          <a:noFill/>
        </p:spPr>
        <p:txBody>
          <a:bodyPr wrap="square" lIns="91440" tIns="45720" rIns="91440" bIns="45720">
            <a:spAutoFit/>
            <a:scene3d>
              <a:camera prst="orthographicFront"/>
              <a:lightRig rig="soft" dir="t">
                <a:rot lat="0" lon="0" rev="10800000"/>
              </a:lightRig>
            </a:scene3d>
            <a:sp3d>
              <a:bevelT w="27940" h="12700"/>
              <a:contourClr>
                <a:srgbClr val="DDDDDD"/>
              </a:contourClr>
            </a:sp3d>
          </a:bodyPr>
          <a:lstStyle/>
          <a:p>
            <a:pPr algn="ctr"/>
            <a:r>
              <a:rPr lang="uk-UA" sz="6000" b="1" spc="150" dirty="0" smtClean="0">
                <a:ln w="11430"/>
                <a:solidFill>
                  <a:srgbClr val="F8F8F8"/>
                </a:solidFill>
                <a:effectLst>
                  <a:outerShdw blurRad="25400" algn="tl" rotWithShape="0">
                    <a:srgbClr val="000000">
                      <a:alpha val="43000"/>
                    </a:srgbClr>
                  </a:outerShdw>
                </a:effectLst>
              </a:rPr>
              <a:t>Дякую за увагу.</a:t>
            </a:r>
            <a:endParaRPr lang="ru-RU" sz="6000" b="1" spc="150" dirty="0">
              <a:ln w="11430"/>
              <a:solidFill>
                <a:srgbClr val="F8F8F8"/>
              </a:solidFill>
              <a:effectLst>
                <a:outerShdw blurRad="25400" algn="tl" rotWithShape="0">
                  <a:srgbClr val="000000">
                    <a:alpha val="43000"/>
                  </a:srgbClr>
                </a:outerShdw>
              </a:effectLst>
            </a:endParaRPr>
          </a:p>
        </p:txBody>
      </p:sp>
      <p:pic>
        <p:nvPicPr>
          <p:cNvPr id="6" name="Рисунок 5" descr="1334137698848.jpg"/>
          <p:cNvPicPr>
            <a:picLocks noChangeAspect="1"/>
          </p:cNvPicPr>
          <p:nvPr/>
        </p:nvPicPr>
        <p:blipFill>
          <a:blip r:embed="rId3" cstate="print"/>
          <a:stretch>
            <a:fillRect/>
          </a:stretch>
        </p:blipFill>
        <p:spPr>
          <a:xfrm>
            <a:off x="3059832" y="1988840"/>
            <a:ext cx="3486150" cy="3333750"/>
          </a:xfrm>
          <a:prstGeom prst="rect">
            <a:avLst/>
          </a:prstGeom>
        </p:spPr>
      </p:pic>
    </p:spTree>
  </p:cSld>
  <p:clrMapOvr>
    <a:masterClrMapping/>
  </p:clrMapOvr>
  <p:transition spd="med">
    <p:whee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8"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15000" fill="hold"/>
                                        <p:tgtEl>
                                          <p:spTgt spid="4"/>
                                        </p:tgtEl>
                                        <p:attrNameLst>
                                          <p:attrName>ppt_x</p:attrName>
                                        </p:attrNameLst>
                                      </p:cBhvr>
                                      <p:tavLst>
                                        <p:tav tm="0">
                                          <p:val>
                                            <p:strVal val="#ppt_x"/>
                                          </p:val>
                                        </p:tav>
                                        <p:tav tm="100000">
                                          <p:val>
                                            <p:strVal val="#ppt_x"/>
                                          </p:val>
                                        </p:tav>
                                      </p:tavLst>
                                    </p:anim>
                                    <p:anim calcmode="lin" valueType="num">
                                      <p:cBhvr>
                                        <p:cTn id="8" dur="15000" fill="hold"/>
                                        <p:tgtEl>
                                          <p:spTgt spid="4"/>
                                        </p:tgtEl>
                                        <p:attrNameLst>
                                          <p:attrName>ppt_y</p:attrName>
                                        </p:attrNameLst>
                                      </p:cBhvr>
                                      <p:tavLst>
                                        <p:tav tm="0">
                                          <p:val>
                                            <p:strVal val="#ppt_y+1"/>
                                          </p:val>
                                        </p:tav>
                                        <p:tav tm="100000">
                                          <p:val>
                                            <p:strVal val="#ppt_y-1"/>
                                          </p:val>
                                        </p:tav>
                                      </p:tavLst>
                                    </p:anim>
                                  </p:childTnLst>
                                </p:cTn>
                              </p:par>
                              <p:par>
                                <p:cTn id="9" presetID="10" presetClass="entr" presetSubtype="0" fill="hold" nodeType="withEffect">
                                  <p:stCondLst>
                                    <p:cond delay="0"/>
                                  </p:stCondLst>
                                  <p:childTnLst>
                                    <p:set>
                                      <p:cBhvr>
                                        <p:cTn id="10" dur="1" fill="hold">
                                          <p:stCondLst>
                                            <p:cond delay="0"/>
                                          </p:stCondLst>
                                        </p:cTn>
                                        <p:tgtEl>
                                          <p:spTgt spid="6"/>
                                        </p:tgtEl>
                                        <p:attrNameLst>
                                          <p:attrName>style.visibility</p:attrName>
                                        </p:attrNameLst>
                                      </p:cBhvr>
                                      <p:to>
                                        <p:strVal val="visible"/>
                                      </p:to>
                                    </p:set>
                                    <p:animEffect transition="in" filter="fade">
                                      <p:cBhvr>
                                        <p:cTn id="11" dur="5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Содержимое 2"/>
          <p:cNvSpPr>
            <a:spLocks noGrp="1"/>
          </p:cNvSpPr>
          <p:nvPr>
            <p:ph idx="1"/>
          </p:nvPr>
        </p:nvSpPr>
        <p:spPr>
          <a:xfrm>
            <a:off x="467544" y="1700808"/>
            <a:ext cx="8229600" cy="4389120"/>
          </a:xfrm>
        </p:spPr>
        <p:txBody>
          <a:bodyPr>
            <a:normAutofit fontScale="92500" lnSpcReduction="10000"/>
          </a:bodyPr>
          <a:lstStyle/>
          <a:p>
            <a:pPr marL="742950" indent="-742950">
              <a:buFont typeface="Wingdings" pitchFamily="2" charset="2"/>
              <a:buChar char="v"/>
            </a:pPr>
            <a:r>
              <a:rPr lang="uk-UA" sz="3600" dirty="0" smtClean="0">
                <a:solidFill>
                  <a:schemeClr val="bg1"/>
                </a:solidFill>
                <a:latin typeface="Times New Roman" pitchFamily="18" charset="0"/>
                <a:cs typeface="Times New Roman" pitchFamily="18" charset="0"/>
              </a:rPr>
              <a:t>Конституція України –  основний Закон держави </a:t>
            </a:r>
          </a:p>
          <a:p>
            <a:pPr marL="514350" indent="-514350">
              <a:buFont typeface="Wingdings" pitchFamily="2" charset="2"/>
              <a:buChar char="v"/>
            </a:pPr>
            <a:r>
              <a:rPr lang="uk-UA" sz="3600" dirty="0" smtClean="0">
                <a:solidFill>
                  <a:schemeClr val="bg1"/>
                </a:solidFill>
                <a:latin typeface="Times New Roman" pitchFamily="18" charset="0"/>
                <a:cs typeface="Times New Roman" pitchFamily="18" charset="0"/>
              </a:rPr>
              <a:t>Структура Конституції</a:t>
            </a:r>
          </a:p>
          <a:p>
            <a:pPr marL="514350" indent="-514350">
              <a:buFont typeface="Wingdings" pitchFamily="2" charset="2"/>
              <a:buChar char="v"/>
            </a:pPr>
            <a:r>
              <a:rPr lang="uk-UA" sz="3600" dirty="0" smtClean="0">
                <a:solidFill>
                  <a:schemeClr val="bg1"/>
                </a:solidFill>
                <a:latin typeface="Times New Roman" pitchFamily="18" charset="0"/>
                <a:cs typeface="Times New Roman" pitchFamily="18" charset="0"/>
              </a:rPr>
              <a:t>  1.Преамбула</a:t>
            </a:r>
          </a:p>
          <a:p>
            <a:pPr marL="514350" indent="-514350">
              <a:buFont typeface="Wingdings" pitchFamily="2" charset="2"/>
              <a:buChar char="v"/>
            </a:pPr>
            <a:r>
              <a:rPr lang="uk-UA" sz="3600" dirty="0" smtClean="0">
                <a:solidFill>
                  <a:schemeClr val="bg1"/>
                </a:solidFill>
                <a:latin typeface="Times New Roman" pitchFamily="18" charset="0"/>
                <a:cs typeface="Times New Roman" pitchFamily="18" charset="0"/>
              </a:rPr>
              <a:t>Загальна характеристика Конституції</a:t>
            </a:r>
          </a:p>
          <a:p>
            <a:pPr marL="514350" indent="-514350">
              <a:buFont typeface="Wingdings" pitchFamily="2" charset="2"/>
              <a:buChar char="v"/>
            </a:pPr>
            <a:r>
              <a:rPr lang="uk-UA" sz="3600" dirty="0" smtClean="0">
                <a:solidFill>
                  <a:schemeClr val="bg1"/>
                </a:solidFill>
                <a:latin typeface="Times New Roman" pitchFamily="18" charset="0"/>
                <a:cs typeface="Times New Roman" pitchFamily="18" charset="0"/>
              </a:rPr>
              <a:t>Ознаки Конституції</a:t>
            </a:r>
          </a:p>
          <a:p>
            <a:pPr marL="514350" indent="-514350">
              <a:buFont typeface="Wingdings" pitchFamily="2" charset="2"/>
              <a:buChar char="v"/>
            </a:pPr>
            <a:r>
              <a:rPr lang="uk-UA" sz="3600" dirty="0" smtClean="0">
                <a:solidFill>
                  <a:schemeClr val="bg1"/>
                </a:solidFill>
                <a:latin typeface="Times New Roman" pitchFamily="18" charset="0"/>
                <a:cs typeface="Times New Roman" pitchFamily="18" charset="0"/>
              </a:rPr>
              <a:t>Функції Конституції</a:t>
            </a:r>
          </a:p>
          <a:p>
            <a:pPr marL="514350" indent="-514350">
              <a:buFont typeface="Wingdings" pitchFamily="2" charset="2"/>
              <a:buChar char="v"/>
            </a:pPr>
            <a:r>
              <a:rPr lang="uk-UA" sz="3600" dirty="0" smtClean="0">
                <a:solidFill>
                  <a:schemeClr val="bg1"/>
                </a:solidFill>
                <a:latin typeface="Times New Roman" pitchFamily="18" charset="0"/>
                <a:cs typeface="Times New Roman" pitchFamily="18" charset="0"/>
              </a:rPr>
              <a:t>Висновок</a:t>
            </a:r>
            <a:endParaRPr lang="ru-RU" sz="3600" dirty="0">
              <a:solidFill>
                <a:schemeClr val="bg1"/>
              </a:solidFill>
              <a:latin typeface="Times New Roman" pitchFamily="18" charset="0"/>
              <a:cs typeface="Times New Roman" pitchFamily="18" charset="0"/>
            </a:endParaRPr>
          </a:p>
        </p:txBody>
      </p:sp>
      <p:sp>
        <p:nvSpPr>
          <p:cNvPr id="4" name="Прямоугольник 3"/>
          <p:cNvSpPr/>
          <p:nvPr/>
        </p:nvSpPr>
        <p:spPr>
          <a:xfrm>
            <a:off x="3542001" y="260648"/>
            <a:ext cx="1895071" cy="923330"/>
          </a:xfrm>
          <a:prstGeom prst="rect">
            <a:avLst/>
          </a:prstGeom>
          <a:noFill/>
        </p:spPr>
        <p:txBody>
          <a:bodyPr wrap="none" lIns="91440" tIns="45720" rIns="91440" bIns="45720">
            <a:spAutoFit/>
            <a:scene3d>
              <a:camera prst="orthographicFront"/>
              <a:lightRig rig="balanced" dir="t">
                <a:rot lat="0" lon="0" rev="2100000"/>
              </a:lightRig>
            </a:scene3d>
            <a:sp3d extrusionH="57150" prstMaterial="metal">
              <a:bevelT w="38100" h="25400"/>
              <a:contourClr>
                <a:schemeClr val="bg2"/>
              </a:contourClr>
            </a:sp3d>
          </a:bodyPr>
          <a:lstStyle/>
          <a:p>
            <a:pPr algn="ctr"/>
            <a:r>
              <a:rPr lang="uk-UA" sz="5400" b="1" dirty="0" smtClean="0">
                <a:ln w="50800"/>
                <a:solidFill>
                  <a:schemeClr val="bg1">
                    <a:shade val="50000"/>
                  </a:schemeClr>
                </a:solidFill>
              </a:rPr>
              <a:t>План:</a:t>
            </a:r>
            <a:endParaRPr lang="ru-RU" sz="5400" b="1" dirty="0">
              <a:ln w="50800"/>
              <a:solidFill>
                <a:schemeClr val="bg1">
                  <a:shade val="50000"/>
                </a:schemeClr>
              </a:solidFill>
            </a:endParaRPr>
          </a:p>
        </p:txBody>
      </p:sp>
    </p:spTree>
  </p:cSld>
  <p:clrMapOvr>
    <a:masterClrMapping/>
  </p:clrMapOvr>
  <p:transition spd="med">
    <p:zoom/>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9" presetClass="entr" presetSubtype="0" decel="10000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2000" fill="hold"/>
                                        <p:tgtEl>
                                          <p:spTgt spid="4"/>
                                        </p:tgtEl>
                                        <p:attrNameLst>
                                          <p:attrName>ppt_w</p:attrName>
                                        </p:attrNameLst>
                                      </p:cBhvr>
                                      <p:tavLst>
                                        <p:tav tm="0">
                                          <p:val>
                                            <p:fltVal val="0"/>
                                          </p:val>
                                        </p:tav>
                                        <p:tav tm="100000">
                                          <p:val>
                                            <p:strVal val="#ppt_w"/>
                                          </p:val>
                                        </p:tav>
                                      </p:tavLst>
                                    </p:anim>
                                    <p:anim calcmode="lin" valueType="num">
                                      <p:cBhvr>
                                        <p:cTn id="8" dur="2000" fill="hold"/>
                                        <p:tgtEl>
                                          <p:spTgt spid="4"/>
                                        </p:tgtEl>
                                        <p:attrNameLst>
                                          <p:attrName>ppt_h</p:attrName>
                                        </p:attrNameLst>
                                      </p:cBhvr>
                                      <p:tavLst>
                                        <p:tav tm="0">
                                          <p:val>
                                            <p:fltVal val="0"/>
                                          </p:val>
                                        </p:tav>
                                        <p:tav tm="100000">
                                          <p:val>
                                            <p:strVal val="#ppt_h"/>
                                          </p:val>
                                        </p:tav>
                                      </p:tavLst>
                                    </p:anim>
                                    <p:anim calcmode="lin" valueType="num">
                                      <p:cBhvr>
                                        <p:cTn id="9" dur="2000" fill="hold"/>
                                        <p:tgtEl>
                                          <p:spTgt spid="4"/>
                                        </p:tgtEl>
                                        <p:attrNameLst>
                                          <p:attrName>style.rotation</p:attrName>
                                        </p:attrNameLst>
                                      </p:cBhvr>
                                      <p:tavLst>
                                        <p:tav tm="0">
                                          <p:val>
                                            <p:fltVal val="360"/>
                                          </p:val>
                                        </p:tav>
                                        <p:tav tm="100000">
                                          <p:val>
                                            <p:fltVal val="0"/>
                                          </p:val>
                                        </p:tav>
                                      </p:tavLst>
                                    </p:anim>
                                    <p:animEffect transition="in" filter="fade">
                                      <p:cBhvr>
                                        <p:cTn id="10" dur="2000"/>
                                        <p:tgtEl>
                                          <p:spTgt spid="4"/>
                                        </p:tgtEl>
                                      </p:cBhvr>
                                    </p:animEffect>
                                  </p:childTnLst>
                                </p:cTn>
                              </p:par>
                            </p:childTnLst>
                          </p:cTn>
                        </p:par>
                        <p:par>
                          <p:cTn id="11" fill="hold">
                            <p:stCondLst>
                              <p:cond delay="2000"/>
                            </p:stCondLst>
                            <p:childTnLst>
                              <p:par>
                                <p:cTn id="12" presetID="34" presetClass="entr" presetSubtype="0" fill="hold" grpId="0" nodeType="after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 from="(-#ppt_w/2)" to="(#ppt_x)" calcmode="lin" valueType="num">
                                      <p:cBhvr>
                                        <p:cTn id="14" dur="600" fill="hold">
                                          <p:stCondLst>
                                            <p:cond delay="0"/>
                                          </p:stCondLst>
                                        </p:cTn>
                                        <p:tgtEl>
                                          <p:spTgt spid="3">
                                            <p:txEl>
                                              <p:pRg st="0" end="0"/>
                                            </p:txEl>
                                          </p:spTgt>
                                        </p:tgtEl>
                                        <p:attrNameLst>
                                          <p:attrName>ppt_x</p:attrName>
                                        </p:attrNameLst>
                                      </p:cBhvr>
                                    </p:anim>
                                    <p:anim from="0" to="-1.0" calcmode="lin" valueType="num">
                                      <p:cBhvr>
                                        <p:cTn id="15" dur="200" decel="50000" autoRev="1" fill="hold">
                                          <p:stCondLst>
                                            <p:cond delay="600"/>
                                          </p:stCondLst>
                                        </p:cTn>
                                        <p:tgtEl>
                                          <p:spTgt spid="3">
                                            <p:txEl>
                                              <p:pRg st="0" end="0"/>
                                            </p:txEl>
                                          </p:spTgt>
                                        </p:tgtEl>
                                        <p:attrNameLst>
                                          <p:attrName>xshear</p:attrName>
                                        </p:attrNameLst>
                                      </p:cBhvr>
                                    </p:anim>
                                    <p:animScale>
                                      <p:cBhvr>
                                        <p:cTn id="16" dur="200" decel="100000" autoRev="1" fill="hold">
                                          <p:stCondLst>
                                            <p:cond delay="600"/>
                                          </p:stCondLst>
                                        </p:cTn>
                                        <p:tgtEl>
                                          <p:spTgt spid="3">
                                            <p:txEl>
                                              <p:pRg st="0" end="0"/>
                                            </p:txEl>
                                          </p:spTgt>
                                        </p:tgtEl>
                                      </p:cBhvr>
                                      <p:from x="100000" y="100000"/>
                                      <p:to x="80000" y="100000"/>
                                    </p:animScale>
                                    <p:anim by="(#ppt_h/3+#ppt_w*0.1)" calcmode="lin" valueType="num">
                                      <p:cBhvr additive="sum">
                                        <p:cTn id="17" dur="200" decel="100000" autoRev="1" fill="hold">
                                          <p:stCondLst>
                                            <p:cond delay="600"/>
                                          </p:stCondLst>
                                        </p:cTn>
                                        <p:tgtEl>
                                          <p:spTgt spid="3">
                                            <p:txEl>
                                              <p:pRg st="0" end="0"/>
                                            </p:txEl>
                                          </p:spTgt>
                                        </p:tgtEl>
                                        <p:attrNameLst>
                                          <p:attrName>ppt_x</p:attrName>
                                        </p:attrNameLst>
                                      </p:cBhvr>
                                    </p:anim>
                                  </p:childTnLst>
                                </p:cTn>
                              </p:par>
                            </p:childTnLst>
                          </p:cTn>
                        </p:par>
                        <p:par>
                          <p:cTn id="18" fill="hold">
                            <p:stCondLst>
                              <p:cond delay="3000"/>
                            </p:stCondLst>
                            <p:childTnLst>
                              <p:par>
                                <p:cTn id="19" presetID="34" presetClass="entr" presetSubtype="0" fill="hold" grpId="0" nodeType="afterEffect">
                                  <p:stCondLst>
                                    <p:cond delay="0"/>
                                  </p:stCondLst>
                                  <p:childTnLst>
                                    <p:set>
                                      <p:cBhvr>
                                        <p:cTn id="20" dur="1" fill="hold">
                                          <p:stCondLst>
                                            <p:cond delay="0"/>
                                          </p:stCondLst>
                                        </p:cTn>
                                        <p:tgtEl>
                                          <p:spTgt spid="3">
                                            <p:txEl>
                                              <p:pRg st="1" end="1"/>
                                            </p:txEl>
                                          </p:spTgt>
                                        </p:tgtEl>
                                        <p:attrNameLst>
                                          <p:attrName>style.visibility</p:attrName>
                                        </p:attrNameLst>
                                      </p:cBhvr>
                                      <p:to>
                                        <p:strVal val="visible"/>
                                      </p:to>
                                    </p:set>
                                    <p:anim from="(-#ppt_w/2)" to="(#ppt_x)" calcmode="lin" valueType="num">
                                      <p:cBhvr>
                                        <p:cTn id="21" dur="600" fill="hold">
                                          <p:stCondLst>
                                            <p:cond delay="0"/>
                                          </p:stCondLst>
                                        </p:cTn>
                                        <p:tgtEl>
                                          <p:spTgt spid="3">
                                            <p:txEl>
                                              <p:pRg st="1" end="1"/>
                                            </p:txEl>
                                          </p:spTgt>
                                        </p:tgtEl>
                                        <p:attrNameLst>
                                          <p:attrName>ppt_x</p:attrName>
                                        </p:attrNameLst>
                                      </p:cBhvr>
                                    </p:anim>
                                    <p:anim from="0" to="-1.0" calcmode="lin" valueType="num">
                                      <p:cBhvr>
                                        <p:cTn id="22" dur="200" decel="50000" autoRev="1" fill="hold">
                                          <p:stCondLst>
                                            <p:cond delay="600"/>
                                          </p:stCondLst>
                                        </p:cTn>
                                        <p:tgtEl>
                                          <p:spTgt spid="3">
                                            <p:txEl>
                                              <p:pRg st="1" end="1"/>
                                            </p:txEl>
                                          </p:spTgt>
                                        </p:tgtEl>
                                        <p:attrNameLst>
                                          <p:attrName>xshear</p:attrName>
                                        </p:attrNameLst>
                                      </p:cBhvr>
                                    </p:anim>
                                    <p:animScale>
                                      <p:cBhvr>
                                        <p:cTn id="23" dur="200" decel="100000" autoRev="1" fill="hold">
                                          <p:stCondLst>
                                            <p:cond delay="600"/>
                                          </p:stCondLst>
                                        </p:cTn>
                                        <p:tgtEl>
                                          <p:spTgt spid="3">
                                            <p:txEl>
                                              <p:pRg st="1" end="1"/>
                                            </p:txEl>
                                          </p:spTgt>
                                        </p:tgtEl>
                                      </p:cBhvr>
                                      <p:from x="100000" y="100000"/>
                                      <p:to x="80000" y="100000"/>
                                    </p:animScale>
                                    <p:anim by="(#ppt_h/3+#ppt_w*0.1)" calcmode="lin" valueType="num">
                                      <p:cBhvr additive="sum">
                                        <p:cTn id="24" dur="200" decel="100000" autoRev="1" fill="hold">
                                          <p:stCondLst>
                                            <p:cond delay="600"/>
                                          </p:stCondLst>
                                        </p:cTn>
                                        <p:tgtEl>
                                          <p:spTgt spid="3">
                                            <p:txEl>
                                              <p:pRg st="1" end="1"/>
                                            </p:txEl>
                                          </p:spTgt>
                                        </p:tgtEl>
                                        <p:attrNameLst>
                                          <p:attrName>ppt_x</p:attrName>
                                        </p:attrNameLst>
                                      </p:cBhvr>
                                    </p:anim>
                                  </p:childTnLst>
                                </p:cTn>
                              </p:par>
                            </p:childTnLst>
                          </p:cTn>
                        </p:par>
                        <p:par>
                          <p:cTn id="25" fill="hold">
                            <p:stCondLst>
                              <p:cond delay="4000"/>
                            </p:stCondLst>
                            <p:childTnLst>
                              <p:par>
                                <p:cTn id="26" presetID="34" presetClass="entr" presetSubtype="0" fill="hold" grpId="0" nodeType="afterEffect">
                                  <p:stCondLst>
                                    <p:cond delay="0"/>
                                  </p:stCondLst>
                                  <p:childTnLst>
                                    <p:set>
                                      <p:cBhvr>
                                        <p:cTn id="27" dur="1" fill="hold">
                                          <p:stCondLst>
                                            <p:cond delay="0"/>
                                          </p:stCondLst>
                                        </p:cTn>
                                        <p:tgtEl>
                                          <p:spTgt spid="3">
                                            <p:txEl>
                                              <p:pRg st="2" end="2"/>
                                            </p:txEl>
                                          </p:spTgt>
                                        </p:tgtEl>
                                        <p:attrNameLst>
                                          <p:attrName>style.visibility</p:attrName>
                                        </p:attrNameLst>
                                      </p:cBhvr>
                                      <p:to>
                                        <p:strVal val="visible"/>
                                      </p:to>
                                    </p:set>
                                    <p:anim from="(-#ppt_w/2)" to="(#ppt_x)" calcmode="lin" valueType="num">
                                      <p:cBhvr>
                                        <p:cTn id="28" dur="600" fill="hold">
                                          <p:stCondLst>
                                            <p:cond delay="0"/>
                                          </p:stCondLst>
                                        </p:cTn>
                                        <p:tgtEl>
                                          <p:spTgt spid="3">
                                            <p:txEl>
                                              <p:pRg st="2" end="2"/>
                                            </p:txEl>
                                          </p:spTgt>
                                        </p:tgtEl>
                                        <p:attrNameLst>
                                          <p:attrName>ppt_x</p:attrName>
                                        </p:attrNameLst>
                                      </p:cBhvr>
                                    </p:anim>
                                    <p:anim from="0" to="-1.0" calcmode="lin" valueType="num">
                                      <p:cBhvr>
                                        <p:cTn id="29" dur="200" decel="50000" autoRev="1" fill="hold">
                                          <p:stCondLst>
                                            <p:cond delay="600"/>
                                          </p:stCondLst>
                                        </p:cTn>
                                        <p:tgtEl>
                                          <p:spTgt spid="3">
                                            <p:txEl>
                                              <p:pRg st="2" end="2"/>
                                            </p:txEl>
                                          </p:spTgt>
                                        </p:tgtEl>
                                        <p:attrNameLst>
                                          <p:attrName>xshear</p:attrName>
                                        </p:attrNameLst>
                                      </p:cBhvr>
                                    </p:anim>
                                    <p:animScale>
                                      <p:cBhvr>
                                        <p:cTn id="30" dur="200" decel="100000" autoRev="1" fill="hold">
                                          <p:stCondLst>
                                            <p:cond delay="600"/>
                                          </p:stCondLst>
                                        </p:cTn>
                                        <p:tgtEl>
                                          <p:spTgt spid="3">
                                            <p:txEl>
                                              <p:pRg st="2" end="2"/>
                                            </p:txEl>
                                          </p:spTgt>
                                        </p:tgtEl>
                                      </p:cBhvr>
                                      <p:from x="100000" y="100000"/>
                                      <p:to x="80000" y="100000"/>
                                    </p:animScale>
                                    <p:anim by="(#ppt_h/3+#ppt_w*0.1)" calcmode="lin" valueType="num">
                                      <p:cBhvr additive="sum">
                                        <p:cTn id="31" dur="200" decel="100000" autoRev="1" fill="hold">
                                          <p:stCondLst>
                                            <p:cond delay="600"/>
                                          </p:stCondLst>
                                        </p:cTn>
                                        <p:tgtEl>
                                          <p:spTgt spid="3">
                                            <p:txEl>
                                              <p:pRg st="2" end="2"/>
                                            </p:txEl>
                                          </p:spTgt>
                                        </p:tgtEl>
                                        <p:attrNameLst>
                                          <p:attrName>ppt_x</p:attrName>
                                        </p:attrNameLst>
                                      </p:cBhvr>
                                    </p:anim>
                                  </p:childTnLst>
                                </p:cTn>
                              </p:par>
                            </p:childTnLst>
                          </p:cTn>
                        </p:par>
                        <p:par>
                          <p:cTn id="32" fill="hold">
                            <p:stCondLst>
                              <p:cond delay="5000"/>
                            </p:stCondLst>
                            <p:childTnLst>
                              <p:par>
                                <p:cTn id="33" presetID="34" presetClass="entr" presetSubtype="0" fill="hold" grpId="0" nodeType="afterEffect">
                                  <p:stCondLst>
                                    <p:cond delay="0"/>
                                  </p:stCondLst>
                                  <p:childTnLst>
                                    <p:set>
                                      <p:cBhvr>
                                        <p:cTn id="34" dur="1" fill="hold">
                                          <p:stCondLst>
                                            <p:cond delay="0"/>
                                          </p:stCondLst>
                                        </p:cTn>
                                        <p:tgtEl>
                                          <p:spTgt spid="3">
                                            <p:txEl>
                                              <p:pRg st="3" end="3"/>
                                            </p:txEl>
                                          </p:spTgt>
                                        </p:tgtEl>
                                        <p:attrNameLst>
                                          <p:attrName>style.visibility</p:attrName>
                                        </p:attrNameLst>
                                      </p:cBhvr>
                                      <p:to>
                                        <p:strVal val="visible"/>
                                      </p:to>
                                    </p:set>
                                    <p:anim from="(-#ppt_w/2)" to="(#ppt_x)" calcmode="lin" valueType="num">
                                      <p:cBhvr>
                                        <p:cTn id="35" dur="600" fill="hold">
                                          <p:stCondLst>
                                            <p:cond delay="0"/>
                                          </p:stCondLst>
                                        </p:cTn>
                                        <p:tgtEl>
                                          <p:spTgt spid="3">
                                            <p:txEl>
                                              <p:pRg st="3" end="3"/>
                                            </p:txEl>
                                          </p:spTgt>
                                        </p:tgtEl>
                                        <p:attrNameLst>
                                          <p:attrName>ppt_x</p:attrName>
                                        </p:attrNameLst>
                                      </p:cBhvr>
                                    </p:anim>
                                    <p:anim from="0" to="-1.0" calcmode="lin" valueType="num">
                                      <p:cBhvr>
                                        <p:cTn id="36" dur="200" decel="50000" autoRev="1" fill="hold">
                                          <p:stCondLst>
                                            <p:cond delay="600"/>
                                          </p:stCondLst>
                                        </p:cTn>
                                        <p:tgtEl>
                                          <p:spTgt spid="3">
                                            <p:txEl>
                                              <p:pRg st="3" end="3"/>
                                            </p:txEl>
                                          </p:spTgt>
                                        </p:tgtEl>
                                        <p:attrNameLst>
                                          <p:attrName>xshear</p:attrName>
                                        </p:attrNameLst>
                                      </p:cBhvr>
                                    </p:anim>
                                    <p:animScale>
                                      <p:cBhvr>
                                        <p:cTn id="37" dur="200" decel="100000" autoRev="1" fill="hold">
                                          <p:stCondLst>
                                            <p:cond delay="600"/>
                                          </p:stCondLst>
                                        </p:cTn>
                                        <p:tgtEl>
                                          <p:spTgt spid="3">
                                            <p:txEl>
                                              <p:pRg st="3" end="3"/>
                                            </p:txEl>
                                          </p:spTgt>
                                        </p:tgtEl>
                                      </p:cBhvr>
                                      <p:from x="100000" y="100000"/>
                                      <p:to x="80000" y="100000"/>
                                    </p:animScale>
                                    <p:anim by="(#ppt_h/3+#ppt_w*0.1)" calcmode="lin" valueType="num">
                                      <p:cBhvr additive="sum">
                                        <p:cTn id="38" dur="200" decel="100000" autoRev="1" fill="hold">
                                          <p:stCondLst>
                                            <p:cond delay="600"/>
                                          </p:stCondLst>
                                        </p:cTn>
                                        <p:tgtEl>
                                          <p:spTgt spid="3">
                                            <p:txEl>
                                              <p:pRg st="3" end="3"/>
                                            </p:txEl>
                                          </p:spTgt>
                                        </p:tgtEl>
                                        <p:attrNameLst>
                                          <p:attrName>ppt_x</p:attrName>
                                        </p:attrNameLst>
                                      </p:cBhvr>
                                    </p:anim>
                                  </p:childTnLst>
                                </p:cTn>
                              </p:par>
                            </p:childTnLst>
                          </p:cTn>
                        </p:par>
                        <p:par>
                          <p:cTn id="39" fill="hold">
                            <p:stCondLst>
                              <p:cond delay="6000"/>
                            </p:stCondLst>
                            <p:childTnLst>
                              <p:par>
                                <p:cTn id="40" presetID="34" presetClass="entr" presetSubtype="0" fill="hold" grpId="0" nodeType="afterEffect">
                                  <p:stCondLst>
                                    <p:cond delay="0"/>
                                  </p:stCondLst>
                                  <p:childTnLst>
                                    <p:set>
                                      <p:cBhvr>
                                        <p:cTn id="41" dur="1" fill="hold">
                                          <p:stCondLst>
                                            <p:cond delay="0"/>
                                          </p:stCondLst>
                                        </p:cTn>
                                        <p:tgtEl>
                                          <p:spTgt spid="3">
                                            <p:txEl>
                                              <p:pRg st="4" end="4"/>
                                            </p:txEl>
                                          </p:spTgt>
                                        </p:tgtEl>
                                        <p:attrNameLst>
                                          <p:attrName>style.visibility</p:attrName>
                                        </p:attrNameLst>
                                      </p:cBhvr>
                                      <p:to>
                                        <p:strVal val="visible"/>
                                      </p:to>
                                    </p:set>
                                    <p:anim from="(-#ppt_w/2)" to="(#ppt_x)" calcmode="lin" valueType="num">
                                      <p:cBhvr>
                                        <p:cTn id="42" dur="600" fill="hold">
                                          <p:stCondLst>
                                            <p:cond delay="0"/>
                                          </p:stCondLst>
                                        </p:cTn>
                                        <p:tgtEl>
                                          <p:spTgt spid="3">
                                            <p:txEl>
                                              <p:pRg st="4" end="4"/>
                                            </p:txEl>
                                          </p:spTgt>
                                        </p:tgtEl>
                                        <p:attrNameLst>
                                          <p:attrName>ppt_x</p:attrName>
                                        </p:attrNameLst>
                                      </p:cBhvr>
                                    </p:anim>
                                    <p:anim from="0" to="-1.0" calcmode="lin" valueType="num">
                                      <p:cBhvr>
                                        <p:cTn id="43" dur="200" decel="50000" autoRev="1" fill="hold">
                                          <p:stCondLst>
                                            <p:cond delay="600"/>
                                          </p:stCondLst>
                                        </p:cTn>
                                        <p:tgtEl>
                                          <p:spTgt spid="3">
                                            <p:txEl>
                                              <p:pRg st="4" end="4"/>
                                            </p:txEl>
                                          </p:spTgt>
                                        </p:tgtEl>
                                        <p:attrNameLst>
                                          <p:attrName>xshear</p:attrName>
                                        </p:attrNameLst>
                                      </p:cBhvr>
                                    </p:anim>
                                    <p:animScale>
                                      <p:cBhvr>
                                        <p:cTn id="44" dur="200" decel="100000" autoRev="1" fill="hold">
                                          <p:stCondLst>
                                            <p:cond delay="600"/>
                                          </p:stCondLst>
                                        </p:cTn>
                                        <p:tgtEl>
                                          <p:spTgt spid="3">
                                            <p:txEl>
                                              <p:pRg st="4" end="4"/>
                                            </p:txEl>
                                          </p:spTgt>
                                        </p:tgtEl>
                                      </p:cBhvr>
                                      <p:from x="100000" y="100000"/>
                                      <p:to x="80000" y="100000"/>
                                    </p:animScale>
                                    <p:anim by="(#ppt_h/3+#ppt_w*0.1)" calcmode="lin" valueType="num">
                                      <p:cBhvr additive="sum">
                                        <p:cTn id="45" dur="200" decel="100000" autoRev="1" fill="hold">
                                          <p:stCondLst>
                                            <p:cond delay="600"/>
                                          </p:stCondLst>
                                        </p:cTn>
                                        <p:tgtEl>
                                          <p:spTgt spid="3">
                                            <p:txEl>
                                              <p:pRg st="4" end="4"/>
                                            </p:txEl>
                                          </p:spTgt>
                                        </p:tgtEl>
                                        <p:attrNameLst>
                                          <p:attrName>ppt_x</p:attrName>
                                        </p:attrNameLst>
                                      </p:cBhvr>
                                    </p:anim>
                                  </p:childTnLst>
                                </p:cTn>
                              </p:par>
                            </p:childTnLst>
                          </p:cTn>
                        </p:par>
                        <p:par>
                          <p:cTn id="46" fill="hold">
                            <p:stCondLst>
                              <p:cond delay="7000"/>
                            </p:stCondLst>
                            <p:childTnLst>
                              <p:par>
                                <p:cTn id="47" presetID="34" presetClass="entr" presetSubtype="0" fill="hold" grpId="0" nodeType="afterEffect">
                                  <p:stCondLst>
                                    <p:cond delay="0"/>
                                  </p:stCondLst>
                                  <p:childTnLst>
                                    <p:set>
                                      <p:cBhvr>
                                        <p:cTn id="48" dur="1" fill="hold">
                                          <p:stCondLst>
                                            <p:cond delay="0"/>
                                          </p:stCondLst>
                                        </p:cTn>
                                        <p:tgtEl>
                                          <p:spTgt spid="3">
                                            <p:txEl>
                                              <p:pRg st="5" end="5"/>
                                            </p:txEl>
                                          </p:spTgt>
                                        </p:tgtEl>
                                        <p:attrNameLst>
                                          <p:attrName>style.visibility</p:attrName>
                                        </p:attrNameLst>
                                      </p:cBhvr>
                                      <p:to>
                                        <p:strVal val="visible"/>
                                      </p:to>
                                    </p:set>
                                    <p:anim from="(-#ppt_w/2)" to="(#ppt_x)" calcmode="lin" valueType="num">
                                      <p:cBhvr>
                                        <p:cTn id="49" dur="600" fill="hold">
                                          <p:stCondLst>
                                            <p:cond delay="0"/>
                                          </p:stCondLst>
                                        </p:cTn>
                                        <p:tgtEl>
                                          <p:spTgt spid="3">
                                            <p:txEl>
                                              <p:pRg st="5" end="5"/>
                                            </p:txEl>
                                          </p:spTgt>
                                        </p:tgtEl>
                                        <p:attrNameLst>
                                          <p:attrName>ppt_x</p:attrName>
                                        </p:attrNameLst>
                                      </p:cBhvr>
                                    </p:anim>
                                    <p:anim from="0" to="-1.0" calcmode="lin" valueType="num">
                                      <p:cBhvr>
                                        <p:cTn id="50" dur="200" decel="50000" autoRev="1" fill="hold">
                                          <p:stCondLst>
                                            <p:cond delay="600"/>
                                          </p:stCondLst>
                                        </p:cTn>
                                        <p:tgtEl>
                                          <p:spTgt spid="3">
                                            <p:txEl>
                                              <p:pRg st="5" end="5"/>
                                            </p:txEl>
                                          </p:spTgt>
                                        </p:tgtEl>
                                        <p:attrNameLst>
                                          <p:attrName>xshear</p:attrName>
                                        </p:attrNameLst>
                                      </p:cBhvr>
                                    </p:anim>
                                    <p:animScale>
                                      <p:cBhvr>
                                        <p:cTn id="51" dur="200" decel="100000" autoRev="1" fill="hold">
                                          <p:stCondLst>
                                            <p:cond delay="600"/>
                                          </p:stCondLst>
                                        </p:cTn>
                                        <p:tgtEl>
                                          <p:spTgt spid="3">
                                            <p:txEl>
                                              <p:pRg st="5" end="5"/>
                                            </p:txEl>
                                          </p:spTgt>
                                        </p:tgtEl>
                                      </p:cBhvr>
                                      <p:from x="100000" y="100000"/>
                                      <p:to x="80000" y="100000"/>
                                    </p:animScale>
                                    <p:anim by="(#ppt_h/3+#ppt_w*0.1)" calcmode="lin" valueType="num">
                                      <p:cBhvr additive="sum">
                                        <p:cTn id="52" dur="200" decel="100000" autoRev="1" fill="hold">
                                          <p:stCondLst>
                                            <p:cond delay="600"/>
                                          </p:stCondLst>
                                        </p:cTn>
                                        <p:tgtEl>
                                          <p:spTgt spid="3">
                                            <p:txEl>
                                              <p:pRg st="5" end="5"/>
                                            </p:txEl>
                                          </p:spTgt>
                                        </p:tgtEl>
                                        <p:attrNameLst>
                                          <p:attrName>ppt_x</p:attrName>
                                        </p:attrNameLst>
                                      </p:cBhvr>
                                    </p:anim>
                                  </p:childTnLst>
                                </p:cTn>
                              </p:par>
                            </p:childTnLst>
                          </p:cTn>
                        </p:par>
                        <p:par>
                          <p:cTn id="53" fill="hold">
                            <p:stCondLst>
                              <p:cond delay="8000"/>
                            </p:stCondLst>
                            <p:childTnLst>
                              <p:par>
                                <p:cTn id="54" presetID="34" presetClass="entr" presetSubtype="0" fill="hold" grpId="0" nodeType="afterEffect">
                                  <p:stCondLst>
                                    <p:cond delay="0"/>
                                  </p:stCondLst>
                                  <p:childTnLst>
                                    <p:set>
                                      <p:cBhvr>
                                        <p:cTn id="55" dur="1" fill="hold">
                                          <p:stCondLst>
                                            <p:cond delay="0"/>
                                          </p:stCondLst>
                                        </p:cTn>
                                        <p:tgtEl>
                                          <p:spTgt spid="3">
                                            <p:txEl>
                                              <p:pRg st="6" end="6"/>
                                            </p:txEl>
                                          </p:spTgt>
                                        </p:tgtEl>
                                        <p:attrNameLst>
                                          <p:attrName>style.visibility</p:attrName>
                                        </p:attrNameLst>
                                      </p:cBhvr>
                                      <p:to>
                                        <p:strVal val="visible"/>
                                      </p:to>
                                    </p:set>
                                    <p:anim from="(-#ppt_w/2)" to="(#ppt_x)" calcmode="lin" valueType="num">
                                      <p:cBhvr>
                                        <p:cTn id="56" dur="600" fill="hold">
                                          <p:stCondLst>
                                            <p:cond delay="0"/>
                                          </p:stCondLst>
                                        </p:cTn>
                                        <p:tgtEl>
                                          <p:spTgt spid="3">
                                            <p:txEl>
                                              <p:pRg st="6" end="6"/>
                                            </p:txEl>
                                          </p:spTgt>
                                        </p:tgtEl>
                                        <p:attrNameLst>
                                          <p:attrName>ppt_x</p:attrName>
                                        </p:attrNameLst>
                                      </p:cBhvr>
                                    </p:anim>
                                    <p:anim from="0" to="-1.0" calcmode="lin" valueType="num">
                                      <p:cBhvr>
                                        <p:cTn id="57" dur="200" decel="50000" autoRev="1" fill="hold">
                                          <p:stCondLst>
                                            <p:cond delay="600"/>
                                          </p:stCondLst>
                                        </p:cTn>
                                        <p:tgtEl>
                                          <p:spTgt spid="3">
                                            <p:txEl>
                                              <p:pRg st="6" end="6"/>
                                            </p:txEl>
                                          </p:spTgt>
                                        </p:tgtEl>
                                        <p:attrNameLst>
                                          <p:attrName>xshear</p:attrName>
                                        </p:attrNameLst>
                                      </p:cBhvr>
                                    </p:anim>
                                    <p:animScale>
                                      <p:cBhvr>
                                        <p:cTn id="58" dur="200" decel="100000" autoRev="1" fill="hold">
                                          <p:stCondLst>
                                            <p:cond delay="600"/>
                                          </p:stCondLst>
                                        </p:cTn>
                                        <p:tgtEl>
                                          <p:spTgt spid="3">
                                            <p:txEl>
                                              <p:pRg st="6" end="6"/>
                                            </p:txEl>
                                          </p:spTgt>
                                        </p:tgtEl>
                                      </p:cBhvr>
                                      <p:from x="100000" y="100000"/>
                                      <p:to x="80000" y="100000"/>
                                    </p:animScale>
                                    <p:anim by="(#ppt_h/3+#ppt_w*0.1)" calcmode="lin" valueType="num">
                                      <p:cBhvr additive="sum">
                                        <p:cTn id="59" dur="200" decel="100000" autoRev="1" fill="hold">
                                          <p:stCondLst>
                                            <p:cond delay="600"/>
                                          </p:stCondLst>
                                        </p:cTn>
                                        <p:tgtEl>
                                          <p:spTgt spid="3">
                                            <p:txEl>
                                              <p:pRg st="6" end="6"/>
                                            </p:txEl>
                                          </p:spTgt>
                                        </p:tgtEl>
                                        <p:attrNameLst>
                                          <p:attrName>ppt_x</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p:txBody>
          <a:bodyPr>
            <a:normAutofit/>
          </a:bodyPr>
          <a:lstStyle/>
          <a:p>
            <a:pPr>
              <a:buNone/>
            </a:pPr>
            <a:r>
              <a:rPr lang="uk-UA" sz="2400" b="1" dirty="0" smtClean="0"/>
              <a:t>   </a:t>
            </a:r>
            <a:r>
              <a:rPr lang="vi-VN" sz="2400" b="1" dirty="0" smtClean="0"/>
              <a:t>Конститу́ція Украї́ни</a:t>
            </a:r>
            <a:r>
              <a:rPr lang="vi-VN" sz="2400" dirty="0" smtClean="0"/>
              <a:t> — Основний Закон держави України. Ухвалений 28 червня 1996 року на 5-й сесії Верховної Ради України 2-го скликання. Конституція України набула чинності з дня її прийняття. На пам'ять про прийняття Конституції в Україні щорічно святкується державне свято — День Конституції України.</a:t>
            </a:r>
            <a:endParaRPr lang="ru-RU" sz="2400" b="1" dirty="0">
              <a:latin typeface="Times New Roman" pitchFamily="18" charset="0"/>
              <a:cs typeface="Times New Roman" pitchFamily="18" charset="0"/>
            </a:endParaRPr>
          </a:p>
        </p:txBody>
      </p:sp>
      <p:sp>
        <p:nvSpPr>
          <p:cNvPr id="4" name="Прямоугольник 3"/>
          <p:cNvSpPr/>
          <p:nvPr/>
        </p:nvSpPr>
        <p:spPr>
          <a:xfrm>
            <a:off x="1902258" y="404664"/>
            <a:ext cx="5454058" cy="1200329"/>
          </a:xfrm>
          <a:prstGeom prst="rect">
            <a:avLst/>
          </a:prstGeom>
          <a:noFill/>
        </p:spPr>
        <p:txBody>
          <a:bodyPr wrap="none" lIns="91440" tIns="45720" rIns="91440" bIns="45720">
            <a:spAutoFit/>
          </a:bodyPr>
          <a:lstStyle/>
          <a:p>
            <a:pPr algn="ctr"/>
            <a:r>
              <a:rPr lang="uk-UA" sz="3600" dirty="0" smtClean="0">
                <a:ln w="10160">
                  <a:solidFill>
                    <a:schemeClr val="accent1"/>
                  </a:solidFill>
                  <a:prstDash val="solid"/>
                </a:ln>
                <a:solidFill>
                  <a:srgbClr val="FFFFFF"/>
                </a:solidFill>
                <a:effectLst>
                  <a:outerShdw blurRad="38100" dist="32000" dir="5400000" algn="tl">
                    <a:srgbClr val="000000">
                      <a:alpha val="30000"/>
                    </a:srgbClr>
                  </a:outerShdw>
                </a:effectLst>
              </a:rPr>
              <a:t>Конституція України – </a:t>
            </a:r>
          </a:p>
          <a:p>
            <a:pPr algn="ctr"/>
            <a:r>
              <a:rPr lang="uk-UA" sz="3600" dirty="0" smtClean="0">
                <a:ln w="10160">
                  <a:solidFill>
                    <a:schemeClr val="accent1"/>
                  </a:solidFill>
                  <a:prstDash val="solid"/>
                </a:ln>
                <a:solidFill>
                  <a:srgbClr val="FFFFFF"/>
                </a:solidFill>
                <a:effectLst>
                  <a:outerShdw blurRad="38100" dist="32000" dir="5400000" algn="tl">
                    <a:srgbClr val="000000">
                      <a:alpha val="30000"/>
                    </a:srgbClr>
                  </a:outerShdw>
                </a:effectLst>
              </a:rPr>
              <a:t>основний Закон держави</a:t>
            </a:r>
          </a:p>
        </p:txBody>
      </p:sp>
      <p:pic>
        <p:nvPicPr>
          <p:cNvPr id="6" name="Рисунок 5" descr="00096779_n1.jpg"/>
          <p:cNvPicPr>
            <a:picLocks noChangeAspect="1"/>
          </p:cNvPicPr>
          <p:nvPr/>
        </p:nvPicPr>
        <p:blipFill>
          <a:blip r:embed="rId2" cstate="print"/>
          <a:stretch>
            <a:fillRect/>
          </a:stretch>
        </p:blipFill>
        <p:spPr>
          <a:xfrm>
            <a:off x="4067944" y="4653136"/>
            <a:ext cx="1832297" cy="2204864"/>
          </a:xfrm>
          <a:prstGeom prst="rect">
            <a:avLst/>
          </a:prstGeom>
        </p:spPr>
      </p:pic>
    </p:spTree>
  </p:cSld>
  <p:clrMapOvr>
    <a:masterClrMapping/>
  </p:clrMapOvr>
  <p:transition spd="med">
    <p:zoom/>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1"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ircle(in)">
                                      <p:cBhvr>
                                        <p:cTn id="7" dur="2000"/>
                                        <p:tgtEl>
                                          <p:spTgt spid="4"/>
                                        </p:tgtEl>
                                      </p:cBhvr>
                                    </p:animEffect>
                                  </p:childTnLst>
                                </p:cTn>
                              </p:par>
                            </p:childTnLst>
                          </p:cTn>
                        </p:par>
                        <p:par>
                          <p:cTn id="8" fill="hold">
                            <p:stCondLst>
                              <p:cond delay="2000"/>
                            </p:stCondLst>
                            <p:childTnLst>
                              <p:par>
                                <p:cTn id="9" presetID="9" presetClass="entr" presetSubtype="0" fill="hold" grpId="0"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Effect transition="in" filter="dissolve">
                                      <p:cBhvr>
                                        <p:cTn id="11" dur="1000"/>
                                        <p:tgtEl>
                                          <p:spTgt spid="3">
                                            <p:txEl>
                                              <p:pRg st="0" end="0"/>
                                            </p:txEl>
                                          </p:spTgt>
                                        </p:tgtEl>
                                      </p:cBhvr>
                                    </p:animEffect>
                                  </p:childTnLst>
                                </p:cTn>
                              </p:par>
                            </p:childTnLst>
                          </p:cTn>
                        </p:par>
                        <p:par>
                          <p:cTn id="12" fill="hold">
                            <p:stCondLst>
                              <p:cond delay="3000"/>
                            </p:stCondLst>
                            <p:childTnLst>
                              <p:par>
                                <p:cTn id="13" presetID="30" presetClass="entr" presetSubtype="0" fill="hold" nodeType="afterEffect">
                                  <p:stCondLst>
                                    <p:cond delay="0"/>
                                  </p:stCondLst>
                                  <p:childTnLst>
                                    <p:set>
                                      <p:cBhvr>
                                        <p:cTn id="14" dur="1" fill="hold">
                                          <p:stCondLst>
                                            <p:cond delay="0"/>
                                          </p:stCondLst>
                                        </p:cTn>
                                        <p:tgtEl>
                                          <p:spTgt spid="6"/>
                                        </p:tgtEl>
                                        <p:attrNameLst>
                                          <p:attrName>style.visibility</p:attrName>
                                        </p:attrNameLst>
                                      </p:cBhvr>
                                      <p:to>
                                        <p:strVal val="visible"/>
                                      </p:to>
                                    </p:set>
                                    <p:animEffect transition="in" filter="fade">
                                      <p:cBhvr>
                                        <p:cTn id="15" dur="800" decel="100000"/>
                                        <p:tgtEl>
                                          <p:spTgt spid="6"/>
                                        </p:tgtEl>
                                      </p:cBhvr>
                                    </p:animEffect>
                                    <p:anim calcmode="lin" valueType="num">
                                      <p:cBhvr>
                                        <p:cTn id="16" dur="800" decel="100000" fill="hold"/>
                                        <p:tgtEl>
                                          <p:spTgt spid="6"/>
                                        </p:tgtEl>
                                        <p:attrNameLst>
                                          <p:attrName>style.rotation</p:attrName>
                                        </p:attrNameLst>
                                      </p:cBhvr>
                                      <p:tavLst>
                                        <p:tav tm="0">
                                          <p:val>
                                            <p:fltVal val="-90"/>
                                          </p:val>
                                        </p:tav>
                                        <p:tav tm="100000">
                                          <p:val>
                                            <p:fltVal val="0"/>
                                          </p:val>
                                        </p:tav>
                                      </p:tavLst>
                                    </p:anim>
                                    <p:anim calcmode="lin" valueType="num">
                                      <p:cBhvr>
                                        <p:cTn id="17" dur="800" decel="100000" fill="hold"/>
                                        <p:tgtEl>
                                          <p:spTgt spid="6"/>
                                        </p:tgtEl>
                                        <p:attrNameLst>
                                          <p:attrName>ppt_x</p:attrName>
                                        </p:attrNameLst>
                                      </p:cBhvr>
                                      <p:tavLst>
                                        <p:tav tm="0">
                                          <p:val>
                                            <p:strVal val="#ppt_x+0.4"/>
                                          </p:val>
                                        </p:tav>
                                        <p:tav tm="100000">
                                          <p:val>
                                            <p:strVal val="#ppt_x-0.05"/>
                                          </p:val>
                                        </p:tav>
                                      </p:tavLst>
                                    </p:anim>
                                    <p:anim calcmode="lin" valueType="num">
                                      <p:cBhvr>
                                        <p:cTn id="18" dur="800" decel="100000" fill="hold"/>
                                        <p:tgtEl>
                                          <p:spTgt spid="6"/>
                                        </p:tgtEl>
                                        <p:attrNameLst>
                                          <p:attrName>ppt_y</p:attrName>
                                        </p:attrNameLst>
                                      </p:cBhvr>
                                      <p:tavLst>
                                        <p:tav tm="0">
                                          <p:val>
                                            <p:strVal val="#ppt_y-0.4"/>
                                          </p:val>
                                        </p:tav>
                                        <p:tav tm="100000">
                                          <p:val>
                                            <p:strVal val="#ppt_y+0.1"/>
                                          </p:val>
                                        </p:tav>
                                      </p:tavLst>
                                    </p:anim>
                                    <p:anim calcmode="lin" valueType="num">
                                      <p:cBhvr>
                                        <p:cTn id="19" dur="200" accel="100000" fill="hold">
                                          <p:stCondLst>
                                            <p:cond delay="800"/>
                                          </p:stCondLst>
                                        </p:cTn>
                                        <p:tgtEl>
                                          <p:spTgt spid="6"/>
                                        </p:tgtEl>
                                        <p:attrNameLst>
                                          <p:attrName>ppt_x</p:attrName>
                                        </p:attrNameLst>
                                      </p:cBhvr>
                                      <p:tavLst>
                                        <p:tav tm="0">
                                          <p:val>
                                            <p:strVal val="#ppt_x-0.05"/>
                                          </p:val>
                                        </p:tav>
                                        <p:tav tm="100000">
                                          <p:val>
                                            <p:strVal val="#ppt_x"/>
                                          </p:val>
                                        </p:tav>
                                      </p:tavLst>
                                    </p:anim>
                                    <p:anim calcmode="lin" valueType="num">
                                      <p:cBhvr>
                                        <p:cTn id="20" dur="200" accel="100000" fill="hold">
                                          <p:stCondLst>
                                            <p:cond delay="800"/>
                                          </p:stCondLst>
                                        </p:cTn>
                                        <p:tgtEl>
                                          <p:spTgt spid="6"/>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Содержимое 4"/>
          <p:cNvSpPr>
            <a:spLocks noGrp="1"/>
          </p:cNvSpPr>
          <p:nvPr>
            <p:ph idx="1"/>
          </p:nvPr>
        </p:nvSpPr>
        <p:spPr/>
        <p:txBody>
          <a:bodyPr>
            <a:normAutofit/>
          </a:bodyPr>
          <a:lstStyle/>
          <a:p>
            <a:r>
              <a:rPr lang="ru-RU" sz="2400" dirty="0" smtClean="0">
                <a:latin typeface="Times New Roman" pitchFamily="18" charset="0"/>
                <a:cs typeface="Times New Roman" pitchFamily="18" charset="0"/>
              </a:rPr>
              <a:t>Структура Конституції України являє системно - структурну цілісність що складається з інститутів, які займають логічно обумовлене місце в її системі залежно від функціонального навантаження. Таким в цілому і є наш Основний Закон. У своїй структурі Конституція України складається з преамбули, з 15 розділів, які об’єднують 161 статтю, в тому числі 2 статті Прикінцевих положень, та 14 пунктів перехідних положень.</a:t>
            </a:r>
            <a:endParaRPr lang="ru-RU" sz="2400" dirty="0">
              <a:latin typeface="Times New Roman" pitchFamily="18" charset="0"/>
              <a:cs typeface="Times New Roman" pitchFamily="18" charset="0"/>
            </a:endParaRPr>
          </a:p>
        </p:txBody>
      </p:sp>
      <p:sp>
        <p:nvSpPr>
          <p:cNvPr id="6" name="Прямоугольник 5"/>
          <p:cNvSpPr/>
          <p:nvPr/>
        </p:nvSpPr>
        <p:spPr>
          <a:xfrm>
            <a:off x="602228" y="836712"/>
            <a:ext cx="7946983" cy="923330"/>
          </a:xfrm>
          <a:prstGeom prst="rect">
            <a:avLst/>
          </a:prstGeom>
          <a:noFill/>
        </p:spPr>
        <p:txBody>
          <a:bodyPr wrap="none" lIns="91440" tIns="45720" rIns="91440" bIns="45720">
            <a:spAutoFit/>
          </a:bodyPr>
          <a:lstStyle/>
          <a:p>
            <a:pPr algn="ctr"/>
            <a:r>
              <a:rPr lang="uk-UA" sz="5400" b="1" cap="none" spc="0" dirty="0" smtClean="0">
                <a:ln w="24500" cmpd="dbl">
                  <a:solidFill>
                    <a:schemeClr val="accent2">
                      <a:shade val="85000"/>
                      <a:satMod val="155000"/>
                    </a:schemeClr>
                  </a:solidFill>
                  <a:prstDash val="solid"/>
                  <a:miter lim="800000"/>
                </a:ln>
                <a:gradFill>
                  <a:gsLst>
                    <a:gs pos="10000">
                      <a:schemeClr val="accent2">
                        <a:tint val="10000"/>
                        <a:satMod val="155000"/>
                      </a:schemeClr>
                    </a:gs>
                    <a:gs pos="60000">
                      <a:schemeClr val="accent2">
                        <a:tint val="30000"/>
                        <a:satMod val="155000"/>
                      </a:schemeClr>
                    </a:gs>
                    <a:gs pos="100000">
                      <a:schemeClr val="accent2">
                        <a:tint val="73000"/>
                        <a:satMod val="155000"/>
                      </a:schemeClr>
                    </a:gs>
                  </a:gsLst>
                  <a:lin ang="5400000"/>
                </a:gradFill>
                <a:effectLst>
                  <a:outerShdw blurRad="38100" dist="38100" dir="7020000" algn="tl">
                    <a:srgbClr val="000000">
                      <a:alpha val="35000"/>
                    </a:srgbClr>
                  </a:outerShdw>
                </a:effectLst>
              </a:rPr>
              <a:t>Структура Конституції</a:t>
            </a:r>
          </a:p>
        </p:txBody>
      </p:sp>
      <p:pic>
        <p:nvPicPr>
          <p:cNvPr id="7" name="Рисунок 6" descr="Прапор України та Герб.jpg"/>
          <p:cNvPicPr>
            <a:picLocks noChangeAspect="1"/>
          </p:cNvPicPr>
          <p:nvPr/>
        </p:nvPicPr>
        <p:blipFill>
          <a:blip r:embed="rId2" cstate="print"/>
          <a:stretch>
            <a:fillRect/>
          </a:stretch>
        </p:blipFill>
        <p:spPr>
          <a:xfrm>
            <a:off x="7092280" y="4909140"/>
            <a:ext cx="2051720" cy="1948860"/>
          </a:xfrm>
          <a:prstGeom prst="rect">
            <a:avLst/>
          </a:prstGeom>
        </p:spPr>
      </p:pic>
    </p:spTree>
  </p:cSld>
  <p:clrMapOvr>
    <a:masterClrMapping/>
  </p:clrMapOvr>
  <p:transition spd="med">
    <p:zoom/>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0" presetClass="entr" presetSubtype="0" decel="100000" fill="hold" grpId="0" nodeType="with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p:cTn id="7" dur="1000" fill="hold"/>
                                        <p:tgtEl>
                                          <p:spTgt spid="6"/>
                                        </p:tgtEl>
                                        <p:attrNameLst>
                                          <p:attrName>ppt_w</p:attrName>
                                        </p:attrNameLst>
                                      </p:cBhvr>
                                      <p:tavLst>
                                        <p:tav tm="0">
                                          <p:val>
                                            <p:strVal val="#ppt_w+.3"/>
                                          </p:val>
                                        </p:tav>
                                        <p:tav tm="100000">
                                          <p:val>
                                            <p:strVal val="#ppt_w"/>
                                          </p:val>
                                        </p:tav>
                                      </p:tavLst>
                                    </p:anim>
                                    <p:anim calcmode="lin" valueType="num">
                                      <p:cBhvr>
                                        <p:cTn id="8" dur="1000" fill="hold"/>
                                        <p:tgtEl>
                                          <p:spTgt spid="6"/>
                                        </p:tgtEl>
                                        <p:attrNameLst>
                                          <p:attrName>ppt_h</p:attrName>
                                        </p:attrNameLst>
                                      </p:cBhvr>
                                      <p:tavLst>
                                        <p:tav tm="0">
                                          <p:val>
                                            <p:strVal val="#ppt_h"/>
                                          </p:val>
                                        </p:tav>
                                        <p:tav tm="100000">
                                          <p:val>
                                            <p:strVal val="#ppt_h"/>
                                          </p:val>
                                        </p:tav>
                                      </p:tavLst>
                                    </p:anim>
                                    <p:animEffect transition="in" filter="fade">
                                      <p:cBhvr>
                                        <p:cTn id="9" dur="1000"/>
                                        <p:tgtEl>
                                          <p:spTgt spid="6"/>
                                        </p:tgtEl>
                                      </p:cBhvr>
                                    </p:animEffect>
                                  </p:childTnLst>
                                </p:cTn>
                              </p:par>
                            </p:childTnLst>
                          </p:cTn>
                        </p:par>
                        <p:par>
                          <p:cTn id="10" fill="hold">
                            <p:stCondLst>
                              <p:cond delay="1000"/>
                            </p:stCondLst>
                            <p:childTnLst>
                              <p:par>
                                <p:cTn id="11" presetID="10" presetClass="entr" presetSubtype="0" fill="hold" grpId="0" nodeType="afterEffect">
                                  <p:stCondLst>
                                    <p:cond delay="0"/>
                                  </p:stCondLst>
                                  <p:childTnLst>
                                    <p:set>
                                      <p:cBhvr>
                                        <p:cTn id="12" dur="1" fill="hold">
                                          <p:stCondLst>
                                            <p:cond delay="0"/>
                                          </p:stCondLst>
                                        </p:cTn>
                                        <p:tgtEl>
                                          <p:spTgt spid="5">
                                            <p:txEl>
                                              <p:pRg st="0" end="0"/>
                                            </p:txEl>
                                          </p:spTgt>
                                        </p:tgtEl>
                                        <p:attrNameLst>
                                          <p:attrName>style.visibility</p:attrName>
                                        </p:attrNameLst>
                                      </p:cBhvr>
                                      <p:to>
                                        <p:strVal val="visible"/>
                                      </p:to>
                                    </p:set>
                                    <p:animEffect transition="in" filter="fade">
                                      <p:cBhvr>
                                        <p:cTn id="13" dur="2000"/>
                                        <p:tgtEl>
                                          <p:spTgt spid="5">
                                            <p:txEl>
                                              <p:pRg st="0" end="0"/>
                                            </p:txEl>
                                          </p:spTgt>
                                        </p:tgtEl>
                                      </p:cBhvr>
                                    </p:animEffect>
                                  </p:childTnLst>
                                </p:cTn>
                              </p:par>
                            </p:childTnLst>
                          </p:cTn>
                        </p:par>
                        <p:par>
                          <p:cTn id="14" fill="hold">
                            <p:stCondLst>
                              <p:cond delay="3000"/>
                            </p:stCondLst>
                            <p:childTnLst>
                              <p:par>
                                <p:cTn id="15" presetID="49" presetClass="entr" presetSubtype="0" decel="100000" fill="hold" nodeType="afterEffect">
                                  <p:stCondLst>
                                    <p:cond delay="0"/>
                                  </p:stCondLst>
                                  <p:childTnLst>
                                    <p:set>
                                      <p:cBhvr>
                                        <p:cTn id="16" dur="1" fill="hold">
                                          <p:stCondLst>
                                            <p:cond delay="0"/>
                                          </p:stCondLst>
                                        </p:cTn>
                                        <p:tgtEl>
                                          <p:spTgt spid="7"/>
                                        </p:tgtEl>
                                        <p:attrNameLst>
                                          <p:attrName>style.visibility</p:attrName>
                                        </p:attrNameLst>
                                      </p:cBhvr>
                                      <p:to>
                                        <p:strVal val="visible"/>
                                      </p:to>
                                    </p:set>
                                    <p:anim calcmode="lin" valueType="num">
                                      <p:cBhvr>
                                        <p:cTn id="17" dur="2000" fill="hold"/>
                                        <p:tgtEl>
                                          <p:spTgt spid="7"/>
                                        </p:tgtEl>
                                        <p:attrNameLst>
                                          <p:attrName>ppt_w</p:attrName>
                                        </p:attrNameLst>
                                      </p:cBhvr>
                                      <p:tavLst>
                                        <p:tav tm="0">
                                          <p:val>
                                            <p:fltVal val="0"/>
                                          </p:val>
                                        </p:tav>
                                        <p:tav tm="100000">
                                          <p:val>
                                            <p:strVal val="#ppt_w"/>
                                          </p:val>
                                        </p:tav>
                                      </p:tavLst>
                                    </p:anim>
                                    <p:anim calcmode="lin" valueType="num">
                                      <p:cBhvr>
                                        <p:cTn id="18" dur="2000" fill="hold"/>
                                        <p:tgtEl>
                                          <p:spTgt spid="7"/>
                                        </p:tgtEl>
                                        <p:attrNameLst>
                                          <p:attrName>ppt_h</p:attrName>
                                        </p:attrNameLst>
                                      </p:cBhvr>
                                      <p:tavLst>
                                        <p:tav tm="0">
                                          <p:val>
                                            <p:fltVal val="0"/>
                                          </p:val>
                                        </p:tav>
                                        <p:tav tm="100000">
                                          <p:val>
                                            <p:strVal val="#ppt_h"/>
                                          </p:val>
                                        </p:tav>
                                      </p:tavLst>
                                    </p:anim>
                                    <p:anim calcmode="lin" valueType="num">
                                      <p:cBhvr>
                                        <p:cTn id="19" dur="2000" fill="hold"/>
                                        <p:tgtEl>
                                          <p:spTgt spid="7"/>
                                        </p:tgtEl>
                                        <p:attrNameLst>
                                          <p:attrName>style.rotation</p:attrName>
                                        </p:attrNameLst>
                                      </p:cBhvr>
                                      <p:tavLst>
                                        <p:tav tm="0">
                                          <p:val>
                                            <p:fltVal val="360"/>
                                          </p:val>
                                        </p:tav>
                                        <p:tav tm="100000">
                                          <p:val>
                                            <p:fltVal val="0"/>
                                          </p:val>
                                        </p:tav>
                                      </p:tavLst>
                                    </p:anim>
                                    <p:animEffect transition="in" filter="fade">
                                      <p:cBhvr>
                                        <p:cTn id="20" dur="2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P spid="6"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p:txBody>
          <a:bodyPr>
            <a:normAutofit fontScale="85000" lnSpcReduction="10000"/>
          </a:bodyPr>
          <a:lstStyle/>
          <a:p>
            <a:r>
              <a:rPr lang="ru-RU" i="1" dirty="0" smtClean="0">
                <a:latin typeface="Times New Roman" pitchFamily="18" charset="0"/>
                <a:cs typeface="Times New Roman" pitchFamily="18" charset="0"/>
              </a:rPr>
              <a:t>«Верховна Рада України від імені Українського народу — громадян України всіх національностей, виражаючи суверенну волю народу, спираючись на багатовікову історію українського державотворення і на основі здійсненого українською нацією, усім Українським народом права на самовизначення, дбаючи про забезпечення прав і свобод людини та гідних умов її життя, піклуючись про зміцнення громадянської злагоди на землі України, прагнучи розвивати і зміцнювати демократичну, соціальну, правову державу, усвідомлюючи відповідальність перед Богом, власною совістю, попередніми, нинішнім та прийдешніми поколіннями, керуючись Актом проголошення незалежності України від 24 серпня 1991 року, схваленим 1 грудня 1991 року всенародним голосуванням, приймає цю Конституцію — Основний Закон України.»</a:t>
            </a:r>
            <a:endParaRPr lang="ru-RU" dirty="0">
              <a:latin typeface="Times New Roman" pitchFamily="18" charset="0"/>
              <a:cs typeface="Times New Roman" pitchFamily="18" charset="0"/>
            </a:endParaRPr>
          </a:p>
        </p:txBody>
      </p:sp>
      <p:sp>
        <p:nvSpPr>
          <p:cNvPr id="4" name="Прямоугольник 3"/>
          <p:cNvSpPr/>
          <p:nvPr/>
        </p:nvSpPr>
        <p:spPr>
          <a:xfrm>
            <a:off x="2420538" y="548680"/>
            <a:ext cx="3878306" cy="923330"/>
          </a:xfrm>
          <a:prstGeom prst="rect">
            <a:avLst/>
          </a:prstGeom>
          <a:noFill/>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uk-UA" sz="5400" b="1" cap="none" spc="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Преамбула</a:t>
            </a:r>
            <a:endParaRPr lang="ru-RU" sz="54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pic>
        <p:nvPicPr>
          <p:cNvPr id="5" name="Рисунок 4" descr="103661.png"/>
          <p:cNvPicPr>
            <a:picLocks noChangeAspect="1"/>
          </p:cNvPicPr>
          <p:nvPr/>
        </p:nvPicPr>
        <p:blipFill>
          <a:blip r:embed="rId2" cstate="print"/>
          <a:stretch>
            <a:fillRect/>
          </a:stretch>
        </p:blipFill>
        <p:spPr>
          <a:xfrm>
            <a:off x="7812360" y="764704"/>
            <a:ext cx="995561" cy="1387752"/>
          </a:xfrm>
          <a:prstGeom prst="rect">
            <a:avLst/>
          </a:prstGeom>
        </p:spPr>
      </p:pic>
    </p:spTree>
  </p:cSld>
  <p:clrMapOvr>
    <a:masterClrMapping/>
  </p:clrMapOvr>
  <p:transition spd="med">
    <p:zoom/>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2000" fill="hold"/>
                                        <p:tgtEl>
                                          <p:spTgt spid="4"/>
                                        </p:tgtEl>
                                        <p:attrNameLst>
                                          <p:attrName>ppt_w</p:attrName>
                                        </p:attrNameLst>
                                      </p:cBhvr>
                                      <p:tavLst>
                                        <p:tav tm="0">
                                          <p:val>
                                            <p:fltVal val="0"/>
                                          </p:val>
                                        </p:tav>
                                        <p:tav tm="100000">
                                          <p:val>
                                            <p:strVal val="#ppt_w"/>
                                          </p:val>
                                        </p:tav>
                                      </p:tavLst>
                                    </p:anim>
                                    <p:anim calcmode="lin" valueType="num">
                                      <p:cBhvr>
                                        <p:cTn id="8" dur="2000" fill="hold"/>
                                        <p:tgtEl>
                                          <p:spTgt spid="4"/>
                                        </p:tgtEl>
                                        <p:attrNameLst>
                                          <p:attrName>ppt_h</p:attrName>
                                        </p:attrNameLst>
                                      </p:cBhvr>
                                      <p:tavLst>
                                        <p:tav tm="0">
                                          <p:val>
                                            <p:fltVal val="0"/>
                                          </p:val>
                                        </p:tav>
                                        <p:tav tm="100000">
                                          <p:val>
                                            <p:strVal val="#ppt_h"/>
                                          </p:val>
                                        </p:tav>
                                      </p:tavLst>
                                    </p:anim>
                                  </p:childTnLst>
                                </p:cTn>
                              </p:par>
                            </p:childTnLst>
                          </p:cTn>
                        </p:par>
                        <p:par>
                          <p:cTn id="9" fill="hold">
                            <p:stCondLst>
                              <p:cond delay="2000"/>
                            </p:stCondLst>
                            <p:childTnLst>
                              <p:par>
                                <p:cTn id="10" presetID="48" presetClass="entr" presetSubtype="0" accel="50000" fill="hold" grpId="0" nodeType="after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calcmode="lin" valueType="num">
                                      <p:cBhvr>
                                        <p:cTn id="12" dur="2000" fill="hold"/>
                                        <p:tgtEl>
                                          <p:spTgt spid="3">
                                            <p:txEl>
                                              <p:pRg st="0" end="0"/>
                                            </p:txEl>
                                          </p:spTgt>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13" dur="2000" fill="hold"/>
                                        <p:tgtEl>
                                          <p:spTgt spid="3">
                                            <p:txEl>
                                              <p:pRg st="0" end="0"/>
                                            </p:txEl>
                                          </p:spTgt>
                                        </p:tgtEl>
                                        <p:attrNameLst>
                                          <p:attrName>ppt_x</p:attrName>
                                        </p:attrNameLst>
                                      </p:cBhvr>
                                      <p:tavLst>
                                        <p:tav tm="0">
                                          <p:val>
                                            <p:fltVal val="-1"/>
                                          </p:val>
                                        </p:tav>
                                        <p:tav tm="50000">
                                          <p:val>
                                            <p:fltVal val="0.95"/>
                                          </p:val>
                                        </p:tav>
                                        <p:tav tm="100000">
                                          <p:val>
                                            <p:strVal val="#ppt_x"/>
                                          </p:val>
                                        </p:tav>
                                      </p:tavLst>
                                    </p:anim>
                                    <p:anim calcmode="lin" valueType="num">
                                      <p:cBhvr>
                                        <p:cTn id="14" dur="2000" fill="hold"/>
                                        <p:tgtEl>
                                          <p:spTgt spid="3">
                                            <p:txEl>
                                              <p:pRg st="0" end="0"/>
                                            </p:txEl>
                                          </p:spTgt>
                                        </p:tgtEl>
                                        <p:attrNameLst>
                                          <p:attrName>ppt_y</p:attrName>
                                        </p:attrNameLst>
                                      </p:cBhvr>
                                      <p:tavLst>
                                        <p:tav tm="0">
                                          <p:val>
                                            <p:strVal val="#ppt_y"/>
                                          </p:val>
                                        </p:tav>
                                        <p:tav tm="100000">
                                          <p:val>
                                            <p:strVal val="#ppt_y"/>
                                          </p:val>
                                        </p:tav>
                                      </p:tavLst>
                                    </p:anim>
                                    <p:animEffect transition="in" filter="fade">
                                      <p:cBhvr>
                                        <p:cTn id="15" dur="2000"/>
                                        <p:tgtEl>
                                          <p:spTgt spid="3">
                                            <p:txEl>
                                              <p:pRg st="0" end="0"/>
                                            </p:txEl>
                                          </p:spTgt>
                                        </p:tgtEl>
                                      </p:cBhvr>
                                    </p:animEffect>
                                  </p:childTnLst>
                                </p:cTn>
                              </p:par>
                            </p:childTnLst>
                          </p:cTn>
                        </p:par>
                        <p:par>
                          <p:cTn id="16" fill="hold">
                            <p:stCondLst>
                              <p:cond delay="4000"/>
                            </p:stCondLst>
                            <p:childTnLst>
                              <p:par>
                                <p:cTn id="17" presetID="19" presetClass="entr" presetSubtype="10" fill="hold" nodeType="afterEffect">
                                  <p:stCondLst>
                                    <p:cond delay="0"/>
                                  </p:stCondLst>
                                  <p:childTnLst>
                                    <p:set>
                                      <p:cBhvr>
                                        <p:cTn id="18" dur="1" fill="hold">
                                          <p:stCondLst>
                                            <p:cond delay="0"/>
                                          </p:stCondLst>
                                        </p:cTn>
                                        <p:tgtEl>
                                          <p:spTgt spid="5"/>
                                        </p:tgtEl>
                                        <p:attrNameLst>
                                          <p:attrName>style.visibility</p:attrName>
                                        </p:attrNameLst>
                                      </p:cBhvr>
                                      <p:to>
                                        <p:strVal val="visible"/>
                                      </p:to>
                                    </p:set>
                                    <p:anim calcmode="lin" valueType="num">
                                      <p:cBhvr>
                                        <p:cTn id="19" dur="5000" fill="hold"/>
                                        <p:tgtEl>
                                          <p:spTgt spid="5"/>
                                        </p:tgtEl>
                                        <p:attrNameLst>
                                          <p:attrName>ppt_w</p:attrName>
                                        </p:attrNameLst>
                                      </p:cBhvr>
                                      <p:tavLst>
                                        <p:tav tm="0" fmla="#ppt_w*sin(2.5*pi*$)">
                                          <p:val>
                                            <p:fltVal val="0"/>
                                          </p:val>
                                        </p:tav>
                                        <p:tav tm="100000">
                                          <p:val>
                                            <p:fltVal val="1"/>
                                          </p:val>
                                        </p:tav>
                                      </p:tavLst>
                                    </p:anim>
                                    <p:anim calcmode="lin" valueType="num">
                                      <p:cBhvr>
                                        <p:cTn id="20" dur="5000" fill="hold"/>
                                        <p:tgtEl>
                                          <p:spTgt spid="5"/>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Содержимое 3"/>
          <p:cNvGraphicFramePr>
            <a:graphicFrameLocks noGrp="1"/>
          </p:cNvGraphicFramePr>
          <p:nvPr>
            <p:ph idx="1"/>
          </p:nvPr>
        </p:nvGraphicFramePr>
        <p:xfrm>
          <a:off x="683568" y="91440"/>
          <a:ext cx="7920880" cy="6741375"/>
        </p:xfrm>
        <a:graphic>
          <a:graphicData uri="http://schemas.openxmlformats.org/drawingml/2006/table">
            <a:tbl>
              <a:tblPr firstRow="1" bandRow="1">
                <a:tableStyleId>{0505E3EF-67EA-436B-97B2-0124C06EBD24}</a:tableStyleId>
              </a:tblPr>
              <a:tblGrid>
                <a:gridCol w="1386135"/>
                <a:gridCol w="5267312"/>
                <a:gridCol w="1267433"/>
              </a:tblGrid>
              <a:tr h="356249">
                <a:tc>
                  <a:txBody>
                    <a:bodyPr/>
                    <a:lstStyle/>
                    <a:p>
                      <a:pPr algn="ctr"/>
                      <a:r>
                        <a:rPr lang="ru-RU" dirty="0">
                          <a:latin typeface="Times New Roman" pitchFamily="18" charset="0"/>
                          <a:cs typeface="Times New Roman" pitchFamily="18" charset="0"/>
                        </a:rPr>
                        <a:t>Розділи</a:t>
                      </a:r>
                    </a:p>
                  </a:txBody>
                  <a:tcPr anchor="ctr"/>
                </a:tc>
                <a:tc>
                  <a:txBody>
                    <a:bodyPr/>
                    <a:lstStyle/>
                    <a:p>
                      <a:pPr algn="ctr"/>
                      <a:r>
                        <a:rPr lang="ru-RU" dirty="0">
                          <a:latin typeface="Times New Roman" pitchFamily="18" charset="0"/>
                          <a:cs typeface="Times New Roman" pitchFamily="18" charset="0"/>
                        </a:rPr>
                        <a:t>Назва</a:t>
                      </a:r>
                    </a:p>
                  </a:txBody>
                  <a:tcPr anchor="ctr"/>
                </a:tc>
                <a:tc>
                  <a:txBody>
                    <a:bodyPr/>
                    <a:lstStyle/>
                    <a:p>
                      <a:pPr algn="ctr"/>
                      <a:r>
                        <a:rPr lang="ru-RU" dirty="0">
                          <a:latin typeface="Times New Roman" pitchFamily="18" charset="0"/>
                          <a:cs typeface="Times New Roman" pitchFamily="18" charset="0"/>
                        </a:rPr>
                        <a:t>Статті</a:t>
                      </a:r>
                    </a:p>
                  </a:txBody>
                  <a:tcPr anchor="ctr"/>
                </a:tc>
              </a:tr>
              <a:tr h="356249">
                <a:tc>
                  <a:txBody>
                    <a:bodyPr/>
                    <a:lstStyle/>
                    <a:p>
                      <a:pPr algn="ctr"/>
                      <a:endParaRPr lang="ru-RU" dirty="0">
                        <a:latin typeface="Times New Roman" pitchFamily="18" charset="0"/>
                        <a:cs typeface="Times New Roman" pitchFamily="18" charset="0"/>
                      </a:endParaRPr>
                    </a:p>
                  </a:txBody>
                  <a:tcPr anchor="ctr"/>
                </a:tc>
                <a:tc>
                  <a:txBody>
                    <a:bodyPr/>
                    <a:lstStyle/>
                    <a:p>
                      <a:r>
                        <a:rPr lang="ru-RU" dirty="0">
                          <a:latin typeface="Times New Roman" pitchFamily="18" charset="0"/>
                          <a:cs typeface="Times New Roman" pitchFamily="18" charset="0"/>
                        </a:rPr>
                        <a:t>Преамбула</a:t>
                      </a:r>
                    </a:p>
                  </a:txBody>
                  <a:tcPr anchor="ctr"/>
                </a:tc>
                <a:tc>
                  <a:txBody>
                    <a:bodyPr/>
                    <a:lstStyle/>
                    <a:p>
                      <a:endParaRPr lang="ru-RU" dirty="0">
                        <a:latin typeface="Times New Roman" pitchFamily="18" charset="0"/>
                        <a:cs typeface="Times New Roman" pitchFamily="18" charset="0"/>
                      </a:endParaRPr>
                    </a:p>
                  </a:txBody>
                  <a:tcPr anchor="ctr"/>
                </a:tc>
              </a:tr>
              <a:tr h="356249">
                <a:tc>
                  <a:txBody>
                    <a:bodyPr/>
                    <a:lstStyle/>
                    <a:p>
                      <a:pPr algn="ctr"/>
                      <a:r>
                        <a:rPr lang="en-US" dirty="0">
                          <a:latin typeface="Times New Roman" pitchFamily="18" charset="0"/>
                          <a:cs typeface="Times New Roman" pitchFamily="18" charset="0"/>
                        </a:rPr>
                        <a:t>I</a:t>
                      </a:r>
                    </a:p>
                  </a:txBody>
                  <a:tcPr anchor="ctr"/>
                </a:tc>
                <a:tc>
                  <a:txBody>
                    <a:bodyPr/>
                    <a:lstStyle/>
                    <a:p>
                      <a:r>
                        <a:rPr lang="ru-RU" dirty="0">
                          <a:latin typeface="Times New Roman" pitchFamily="18" charset="0"/>
                          <a:cs typeface="Times New Roman" pitchFamily="18" charset="0"/>
                        </a:rPr>
                        <a:t>Загальні засади</a:t>
                      </a:r>
                    </a:p>
                  </a:txBody>
                  <a:tcPr anchor="ctr"/>
                </a:tc>
                <a:tc>
                  <a:txBody>
                    <a:bodyPr/>
                    <a:lstStyle/>
                    <a:p>
                      <a:r>
                        <a:rPr lang="ru-RU" dirty="0">
                          <a:latin typeface="Times New Roman" pitchFamily="18" charset="0"/>
                          <a:cs typeface="Times New Roman" pitchFamily="18" charset="0"/>
                        </a:rPr>
                        <a:t>1 — 20</a:t>
                      </a:r>
                    </a:p>
                  </a:txBody>
                  <a:tcPr anchor="ctr"/>
                </a:tc>
              </a:tr>
              <a:tr h="614895">
                <a:tc>
                  <a:txBody>
                    <a:bodyPr/>
                    <a:lstStyle/>
                    <a:p>
                      <a:pPr algn="ctr"/>
                      <a:r>
                        <a:rPr lang="en-US" dirty="0">
                          <a:latin typeface="Times New Roman" pitchFamily="18" charset="0"/>
                          <a:cs typeface="Times New Roman" pitchFamily="18" charset="0"/>
                        </a:rPr>
                        <a:t>II</a:t>
                      </a:r>
                    </a:p>
                  </a:txBody>
                  <a:tcPr anchor="ctr"/>
                </a:tc>
                <a:tc>
                  <a:txBody>
                    <a:bodyPr/>
                    <a:lstStyle/>
                    <a:p>
                      <a:r>
                        <a:rPr lang="ru-RU" dirty="0">
                          <a:latin typeface="Times New Roman" pitchFamily="18" charset="0"/>
                          <a:cs typeface="Times New Roman" pitchFamily="18" charset="0"/>
                        </a:rPr>
                        <a:t>Права, свободи та обов'язки людини і громадянина</a:t>
                      </a:r>
                    </a:p>
                  </a:txBody>
                  <a:tcPr anchor="ctr"/>
                </a:tc>
                <a:tc>
                  <a:txBody>
                    <a:bodyPr/>
                    <a:lstStyle/>
                    <a:p>
                      <a:r>
                        <a:rPr lang="ru-RU" dirty="0">
                          <a:latin typeface="Times New Roman" pitchFamily="18" charset="0"/>
                          <a:cs typeface="Times New Roman" pitchFamily="18" charset="0"/>
                        </a:rPr>
                        <a:t>21 — 68</a:t>
                      </a:r>
                    </a:p>
                  </a:txBody>
                  <a:tcPr anchor="ctr"/>
                </a:tc>
              </a:tr>
              <a:tr h="356249">
                <a:tc>
                  <a:txBody>
                    <a:bodyPr/>
                    <a:lstStyle/>
                    <a:p>
                      <a:pPr algn="ctr"/>
                      <a:r>
                        <a:rPr lang="ru-RU" dirty="0">
                          <a:latin typeface="Times New Roman" pitchFamily="18" charset="0"/>
                          <a:cs typeface="Times New Roman" pitchFamily="18" charset="0"/>
                        </a:rPr>
                        <a:t>ІІІ</a:t>
                      </a:r>
                    </a:p>
                  </a:txBody>
                  <a:tcPr anchor="ctr"/>
                </a:tc>
                <a:tc>
                  <a:txBody>
                    <a:bodyPr/>
                    <a:lstStyle/>
                    <a:p>
                      <a:r>
                        <a:rPr lang="ru-RU" dirty="0">
                          <a:latin typeface="Times New Roman" pitchFamily="18" charset="0"/>
                          <a:cs typeface="Times New Roman" pitchFamily="18" charset="0"/>
                        </a:rPr>
                        <a:t>Вибори. Референдум</a:t>
                      </a:r>
                    </a:p>
                  </a:txBody>
                  <a:tcPr anchor="ctr"/>
                </a:tc>
                <a:tc>
                  <a:txBody>
                    <a:bodyPr/>
                    <a:lstStyle/>
                    <a:p>
                      <a:r>
                        <a:rPr lang="ru-RU" dirty="0">
                          <a:latin typeface="Times New Roman" pitchFamily="18" charset="0"/>
                          <a:cs typeface="Times New Roman" pitchFamily="18" charset="0"/>
                        </a:rPr>
                        <a:t>69 — 74</a:t>
                      </a:r>
                    </a:p>
                  </a:txBody>
                  <a:tcPr anchor="ctr"/>
                </a:tc>
              </a:tr>
              <a:tr h="356249">
                <a:tc>
                  <a:txBody>
                    <a:bodyPr/>
                    <a:lstStyle/>
                    <a:p>
                      <a:pPr algn="ctr"/>
                      <a:r>
                        <a:rPr lang="en-US" dirty="0">
                          <a:latin typeface="Times New Roman" pitchFamily="18" charset="0"/>
                          <a:cs typeface="Times New Roman" pitchFamily="18" charset="0"/>
                        </a:rPr>
                        <a:t>IV</a:t>
                      </a:r>
                    </a:p>
                  </a:txBody>
                  <a:tcPr anchor="ctr"/>
                </a:tc>
                <a:tc>
                  <a:txBody>
                    <a:bodyPr/>
                    <a:lstStyle/>
                    <a:p>
                      <a:r>
                        <a:rPr lang="ru-RU" dirty="0">
                          <a:latin typeface="Times New Roman" pitchFamily="18" charset="0"/>
                          <a:cs typeface="Times New Roman" pitchFamily="18" charset="0"/>
                        </a:rPr>
                        <a:t>Верховна Рада України</a:t>
                      </a:r>
                    </a:p>
                  </a:txBody>
                  <a:tcPr anchor="ctr"/>
                </a:tc>
                <a:tc>
                  <a:txBody>
                    <a:bodyPr/>
                    <a:lstStyle/>
                    <a:p>
                      <a:r>
                        <a:rPr lang="ru-RU" dirty="0">
                          <a:latin typeface="Times New Roman" pitchFamily="18" charset="0"/>
                          <a:cs typeface="Times New Roman" pitchFamily="18" charset="0"/>
                        </a:rPr>
                        <a:t>75 — 101</a:t>
                      </a:r>
                    </a:p>
                  </a:txBody>
                  <a:tcPr anchor="ctr"/>
                </a:tc>
              </a:tr>
              <a:tr h="356249">
                <a:tc>
                  <a:txBody>
                    <a:bodyPr/>
                    <a:lstStyle/>
                    <a:p>
                      <a:pPr algn="ctr"/>
                      <a:r>
                        <a:rPr lang="en-US" dirty="0">
                          <a:latin typeface="Times New Roman" pitchFamily="18" charset="0"/>
                          <a:cs typeface="Times New Roman" pitchFamily="18" charset="0"/>
                        </a:rPr>
                        <a:t>V</a:t>
                      </a:r>
                    </a:p>
                  </a:txBody>
                  <a:tcPr anchor="ctr"/>
                </a:tc>
                <a:tc>
                  <a:txBody>
                    <a:bodyPr/>
                    <a:lstStyle/>
                    <a:p>
                      <a:r>
                        <a:rPr lang="ru-RU" dirty="0">
                          <a:latin typeface="Times New Roman" pitchFamily="18" charset="0"/>
                          <a:cs typeface="Times New Roman" pitchFamily="18" charset="0"/>
                        </a:rPr>
                        <a:t>Президент України</a:t>
                      </a:r>
                    </a:p>
                  </a:txBody>
                  <a:tcPr anchor="ctr"/>
                </a:tc>
                <a:tc>
                  <a:txBody>
                    <a:bodyPr/>
                    <a:lstStyle/>
                    <a:p>
                      <a:r>
                        <a:rPr lang="ru-RU" dirty="0">
                          <a:latin typeface="Times New Roman" pitchFamily="18" charset="0"/>
                          <a:cs typeface="Times New Roman" pitchFamily="18" charset="0"/>
                        </a:rPr>
                        <a:t>102 — 112</a:t>
                      </a:r>
                    </a:p>
                  </a:txBody>
                  <a:tcPr anchor="ctr"/>
                </a:tc>
              </a:tr>
              <a:tr h="614895">
                <a:tc>
                  <a:txBody>
                    <a:bodyPr/>
                    <a:lstStyle/>
                    <a:p>
                      <a:pPr algn="ctr"/>
                      <a:r>
                        <a:rPr lang="en-US" dirty="0">
                          <a:latin typeface="Times New Roman" pitchFamily="18" charset="0"/>
                          <a:cs typeface="Times New Roman" pitchFamily="18" charset="0"/>
                        </a:rPr>
                        <a:t>VI</a:t>
                      </a:r>
                    </a:p>
                  </a:txBody>
                  <a:tcPr anchor="ctr"/>
                </a:tc>
                <a:tc>
                  <a:txBody>
                    <a:bodyPr/>
                    <a:lstStyle/>
                    <a:p>
                      <a:r>
                        <a:rPr lang="ru-RU" dirty="0">
                          <a:latin typeface="Times New Roman" pitchFamily="18" charset="0"/>
                          <a:cs typeface="Times New Roman" pitchFamily="18" charset="0"/>
                        </a:rPr>
                        <a:t>Кабінет Міністрів України. Інші органи виконавчої влади</a:t>
                      </a:r>
                    </a:p>
                  </a:txBody>
                  <a:tcPr anchor="ctr"/>
                </a:tc>
                <a:tc>
                  <a:txBody>
                    <a:bodyPr/>
                    <a:lstStyle/>
                    <a:p>
                      <a:r>
                        <a:rPr lang="ru-RU" dirty="0">
                          <a:latin typeface="Times New Roman" pitchFamily="18" charset="0"/>
                          <a:cs typeface="Times New Roman" pitchFamily="18" charset="0"/>
                        </a:rPr>
                        <a:t>113 — 120</a:t>
                      </a:r>
                    </a:p>
                  </a:txBody>
                  <a:tcPr anchor="ctr"/>
                </a:tc>
              </a:tr>
              <a:tr h="356249">
                <a:tc>
                  <a:txBody>
                    <a:bodyPr/>
                    <a:lstStyle/>
                    <a:p>
                      <a:pPr algn="ctr"/>
                      <a:r>
                        <a:rPr lang="en-US" dirty="0">
                          <a:latin typeface="Times New Roman" pitchFamily="18" charset="0"/>
                          <a:cs typeface="Times New Roman" pitchFamily="18" charset="0"/>
                        </a:rPr>
                        <a:t>VII</a:t>
                      </a:r>
                    </a:p>
                  </a:txBody>
                  <a:tcPr anchor="ctr"/>
                </a:tc>
                <a:tc>
                  <a:txBody>
                    <a:bodyPr/>
                    <a:lstStyle/>
                    <a:p>
                      <a:r>
                        <a:rPr lang="ru-RU" dirty="0">
                          <a:latin typeface="Times New Roman" pitchFamily="18" charset="0"/>
                          <a:cs typeface="Times New Roman" pitchFamily="18" charset="0"/>
                        </a:rPr>
                        <a:t>Прокуратура</a:t>
                      </a:r>
                    </a:p>
                  </a:txBody>
                  <a:tcPr anchor="ctr"/>
                </a:tc>
                <a:tc>
                  <a:txBody>
                    <a:bodyPr/>
                    <a:lstStyle/>
                    <a:p>
                      <a:r>
                        <a:rPr lang="ru-RU" dirty="0">
                          <a:latin typeface="Times New Roman" pitchFamily="18" charset="0"/>
                          <a:cs typeface="Times New Roman" pitchFamily="18" charset="0"/>
                        </a:rPr>
                        <a:t>121 — 123</a:t>
                      </a:r>
                    </a:p>
                  </a:txBody>
                  <a:tcPr anchor="ctr"/>
                </a:tc>
              </a:tr>
              <a:tr h="356249">
                <a:tc>
                  <a:txBody>
                    <a:bodyPr/>
                    <a:lstStyle/>
                    <a:p>
                      <a:pPr algn="ctr"/>
                      <a:r>
                        <a:rPr lang="en-US" dirty="0">
                          <a:latin typeface="Times New Roman" pitchFamily="18" charset="0"/>
                          <a:cs typeface="Times New Roman" pitchFamily="18" charset="0"/>
                        </a:rPr>
                        <a:t>VIII</a:t>
                      </a:r>
                    </a:p>
                  </a:txBody>
                  <a:tcPr anchor="ctr"/>
                </a:tc>
                <a:tc>
                  <a:txBody>
                    <a:bodyPr/>
                    <a:lstStyle/>
                    <a:p>
                      <a:r>
                        <a:rPr lang="ru-RU" dirty="0">
                          <a:latin typeface="Times New Roman" pitchFamily="18" charset="0"/>
                          <a:cs typeface="Times New Roman" pitchFamily="18" charset="0"/>
                        </a:rPr>
                        <a:t>Правосуддя</a:t>
                      </a:r>
                    </a:p>
                  </a:txBody>
                  <a:tcPr anchor="ctr"/>
                </a:tc>
                <a:tc>
                  <a:txBody>
                    <a:bodyPr/>
                    <a:lstStyle/>
                    <a:p>
                      <a:r>
                        <a:rPr lang="ru-RU" dirty="0">
                          <a:latin typeface="Times New Roman" pitchFamily="18" charset="0"/>
                          <a:cs typeface="Times New Roman" pitchFamily="18" charset="0"/>
                        </a:rPr>
                        <a:t>124 —131</a:t>
                      </a:r>
                    </a:p>
                  </a:txBody>
                  <a:tcPr anchor="ctr"/>
                </a:tc>
              </a:tr>
              <a:tr h="356249">
                <a:tc>
                  <a:txBody>
                    <a:bodyPr/>
                    <a:lstStyle/>
                    <a:p>
                      <a:pPr algn="ctr"/>
                      <a:r>
                        <a:rPr lang="en-US" dirty="0">
                          <a:latin typeface="Times New Roman" pitchFamily="18" charset="0"/>
                          <a:cs typeface="Times New Roman" pitchFamily="18" charset="0"/>
                        </a:rPr>
                        <a:t>IX</a:t>
                      </a:r>
                    </a:p>
                  </a:txBody>
                  <a:tcPr anchor="ctr"/>
                </a:tc>
                <a:tc>
                  <a:txBody>
                    <a:bodyPr/>
                    <a:lstStyle/>
                    <a:p>
                      <a:r>
                        <a:rPr lang="ru-RU" dirty="0">
                          <a:latin typeface="Times New Roman" pitchFamily="18" charset="0"/>
                          <a:cs typeface="Times New Roman" pitchFamily="18" charset="0"/>
                        </a:rPr>
                        <a:t>Територіальний устрій України</a:t>
                      </a:r>
                    </a:p>
                  </a:txBody>
                  <a:tcPr anchor="ctr"/>
                </a:tc>
                <a:tc>
                  <a:txBody>
                    <a:bodyPr/>
                    <a:lstStyle/>
                    <a:p>
                      <a:r>
                        <a:rPr lang="ru-RU" dirty="0">
                          <a:latin typeface="Times New Roman" pitchFamily="18" charset="0"/>
                          <a:cs typeface="Times New Roman" pitchFamily="18" charset="0"/>
                        </a:rPr>
                        <a:t>132 — 133</a:t>
                      </a:r>
                    </a:p>
                  </a:txBody>
                  <a:tcPr anchor="ctr"/>
                </a:tc>
              </a:tr>
              <a:tr h="356249">
                <a:tc>
                  <a:txBody>
                    <a:bodyPr/>
                    <a:lstStyle/>
                    <a:p>
                      <a:pPr algn="ctr"/>
                      <a:r>
                        <a:rPr lang="en-US" dirty="0">
                          <a:latin typeface="Times New Roman" pitchFamily="18" charset="0"/>
                          <a:cs typeface="Times New Roman" pitchFamily="18" charset="0"/>
                        </a:rPr>
                        <a:t>X</a:t>
                      </a:r>
                    </a:p>
                  </a:txBody>
                  <a:tcPr anchor="ctr"/>
                </a:tc>
                <a:tc>
                  <a:txBody>
                    <a:bodyPr/>
                    <a:lstStyle/>
                    <a:p>
                      <a:r>
                        <a:rPr lang="ru-RU" dirty="0">
                          <a:latin typeface="Times New Roman" pitchFamily="18" charset="0"/>
                          <a:cs typeface="Times New Roman" pitchFamily="18" charset="0"/>
                        </a:rPr>
                        <a:t>Автономна республіка Крим</a:t>
                      </a:r>
                    </a:p>
                  </a:txBody>
                  <a:tcPr anchor="ctr"/>
                </a:tc>
                <a:tc>
                  <a:txBody>
                    <a:bodyPr/>
                    <a:lstStyle/>
                    <a:p>
                      <a:r>
                        <a:rPr lang="ru-RU" dirty="0">
                          <a:latin typeface="Times New Roman" pitchFamily="18" charset="0"/>
                          <a:cs typeface="Times New Roman" pitchFamily="18" charset="0"/>
                        </a:rPr>
                        <a:t>134 — 139</a:t>
                      </a:r>
                    </a:p>
                  </a:txBody>
                  <a:tcPr anchor="ctr"/>
                </a:tc>
              </a:tr>
              <a:tr h="356249">
                <a:tc>
                  <a:txBody>
                    <a:bodyPr/>
                    <a:lstStyle/>
                    <a:p>
                      <a:pPr algn="ctr"/>
                      <a:r>
                        <a:rPr lang="en-US" dirty="0">
                          <a:latin typeface="Times New Roman" pitchFamily="18" charset="0"/>
                          <a:cs typeface="Times New Roman" pitchFamily="18" charset="0"/>
                        </a:rPr>
                        <a:t>XI</a:t>
                      </a:r>
                    </a:p>
                  </a:txBody>
                  <a:tcPr anchor="ctr"/>
                </a:tc>
                <a:tc>
                  <a:txBody>
                    <a:bodyPr/>
                    <a:lstStyle/>
                    <a:p>
                      <a:r>
                        <a:rPr lang="ru-RU" dirty="0">
                          <a:latin typeface="Times New Roman" pitchFamily="18" charset="0"/>
                          <a:cs typeface="Times New Roman" pitchFamily="18" charset="0"/>
                        </a:rPr>
                        <a:t>Місцеве самоврядування</a:t>
                      </a:r>
                    </a:p>
                  </a:txBody>
                  <a:tcPr anchor="ctr"/>
                </a:tc>
                <a:tc>
                  <a:txBody>
                    <a:bodyPr/>
                    <a:lstStyle/>
                    <a:p>
                      <a:r>
                        <a:rPr lang="ru-RU" dirty="0">
                          <a:latin typeface="Times New Roman" pitchFamily="18" charset="0"/>
                          <a:cs typeface="Times New Roman" pitchFamily="18" charset="0"/>
                        </a:rPr>
                        <a:t>140 — 146</a:t>
                      </a:r>
                    </a:p>
                  </a:txBody>
                  <a:tcPr anchor="ctr"/>
                </a:tc>
              </a:tr>
              <a:tr h="356249">
                <a:tc>
                  <a:txBody>
                    <a:bodyPr/>
                    <a:lstStyle/>
                    <a:p>
                      <a:pPr algn="ctr"/>
                      <a:r>
                        <a:rPr lang="ru-RU" dirty="0">
                          <a:latin typeface="Times New Roman" pitchFamily="18" charset="0"/>
                          <a:cs typeface="Times New Roman" pitchFamily="18" charset="0"/>
                        </a:rPr>
                        <a:t>ХІІ</a:t>
                      </a:r>
                    </a:p>
                  </a:txBody>
                  <a:tcPr anchor="ctr"/>
                </a:tc>
                <a:tc>
                  <a:txBody>
                    <a:bodyPr/>
                    <a:lstStyle/>
                    <a:p>
                      <a:r>
                        <a:rPr lang="ru-RU" dirty="0">
                          <a:latin typeface="Times New Roman" pitchFamily="18" charset="0"/>
                          <a:cs typeface="Times New Roman" pitchFamily="18" charset="0"/>
                        </a:rPr>
                        <a:t>Конституційний Суд України</a:t>
                      </a:r>
                    </a:p>
                  </a:txBody>
                  <a:tcPr anchor="ctr"/>
                </a:tc>
                <a:tc>
                  <a:txBody>
                    <a:bodyPr/>
                    <a:lstStyle/>
                    <a:p>
                      <a:r>
                        <a:rPr lang="ru-RU" dirty="0">
                          <a:latin typeface="Times New Roman" pitchFamily="18" charset="0"/>
                          <a:cs typeface="Times New Roman" pitchFamily="18" charset="0"/>
                        </a:rPr>
                        <a:t>147 — 153</a:t>
                      </a:r>
                    </a:p>
                  </a:txBody>
                  <a:tcPr anchor="ctr"/>
                </a:tc>
              </a:tr>
              <a:tr h="356249">
                <a:tc>
                  <a:txBody>
                    <a:bodyPr/>
                    <a:lstStyle/>
                    <a:p>
                      <a:pPr algn="ctr"/>
                      <a:r>
                        <a:rPr lang="ru-RU" dirty="0">
                          <a:latin typeface="Times New Roman" pitchFamily="18" charset="0"/>
                          <a:cs typeface="Times New Roman" pitchFamily="18" charset="0"/>
                        </a:rPr>
                        <a:t>ХІІІ</a:t>
                      </a:r>
                    </a:p>
                  </a:txBody>
                  <a:tcPr anchor="ctr"/>
                </a:tc>
                <a:tc>
                  <a:txBody>
                    <a:bodyPr/>
                    <a:lstStyle/>
                    <a:p>
                      <a:r>
                        <a:rPr lang="ru-RU" dirty="0">
                          <a:latin typeface="Times New Roman" pitchFamily="18" charset="0"/>
                          <a:cs typeface="Times New Roman" pitchFamily="18" charset="0"/>
                        </a:rPr>
                        <a:t>Внесення змін до Конституції України</a:t>
                      </a:r>
                    </a:p>
                  </a:txBody>
                  <a:tcPr anchor="ctr"/>
                </a:tc>
                <a:tc>
                  <a:txBody>
                    <a:bodyPr/>
                    <a:lstStyle/>
                    <a:p>
                      <a:r>
                        <a:rPr lang="ru-RU" dirty="0">
                          <a:latin typeface="Times New Roman" pitchFamily="18" charset="0"/>
                          <a:cs typeface="Times New Roman" pitchFamily="18" charset="0"/>
                        </a:rPr>
                        <a:t>154 — 159</a:t>
                      </a:r>
                    </a:p>
                  </a:txBody>
                  <a:tcPr anchor="ctr"/>
                </a:tc>
              </a:tr>
              <a:tr h="356249">
                <a:tc>
                  <a:txBody>
                    <a:bodyPr/>
                    <a:lstStyle/>
                    <a:p>
                      <a:pPr algn="ctr"/>
                      <a:r>
                        <a:rPr lang="en-US" dirty="0">
                          <a:latin typeface="Times New Roman" pitchFamily="18" charset="0"/>
                          <a:cs typeface="Times New Roman" pitchFamily="18" charset="0"/>
                        </a:rPr>
                        <a:t>XIV</a:t>
                      </a:r>
                    </a:p>
                  </a:txBody>
                  <a:tcPr anchor="ctr"/>
                </a:tc>
                <a:tc>
                  <a:txBody>
                    <a:bodyPr/>
                    <a:lstStyle/>
                    <a:p>
                      <a:r>
                        <a:rPr lang="ru-RU" dirty="0">
                          <a:latin typeface="Times New Roman" pitchFamily="18" charset="0"/>
                          <a:cs typeface="Times New Roman" pitchFamily="18" charset="0"/>
                        </a:rPr>
                        <a:t>Прикінцеві положення</a:t>
                      </a:r>
                    </a:p>
                  </a:txBody>
                  <a:tcPr anchor="ctr"/>
                </a:tc>
                <a:tc>
                  <a:txBody>
                    <a:bodyPr/>
                    <a:lstStyle/>
                    <a:p>
                      <a:r>
                        <a:rPr lang="ru-RU" dirty="0">
                          <a:latin typeface="Times New Roman" pitchFamily="18" charset="0"/>
                          <a:cs typeface="Times New Roman" pitchFamily="18" charset="0"/>
                        </a:rPr>
                        <a:t>160 — 161</a:t>
                      </a:r>
                    </a:p>
                  </a:txBody>
                  <a:tcPr anchor="ctr"/>
                </a:tc>
              </a:tr>
              <a:tr h="356249">
                <a:tc>
                  <a:txBody>
                    <a:bodyPr/>
                    <a:lstStyle/>
                    <a:p>
                      <a:pPr algn="ctr"/>
                      <a:r>
                        <a:rPr lang="en-US" i="0" dirty="0">
                          <a:solidFill>
                            <a:srgbClr val="000000"/>
                          </a:solidFill>
                          <a:latin typeface="Times New Roman" pitchFamily="18" charset="0"/>
                          <a:cs typeface="Times New Roman" pitchFamily="18" charset="0"/>
                        </a:rPr>
                        <a:t>XV</a:t>
                      </a:r>
                    </a:p>
                  </a:txBody>
                  <a:tcPr anchor="ctr"/>
                </a:tc>
                <a:tc>
                  <a:txBody>
                    <a:bodyPr/>
                    <a:lstStyle/>
                    <a:p>
                      <a:pPr algn="l"/>
                      <a:r>
                        <a:rPr lang="ru-RU" b="0" i="0" dirty="0">
                          <a:solidFill>
                            <a:srgbClr val="000000"/>
                          </a:solidFill>
                          <a:latin typeface="Times New Roman" pitchFamily="18" charset="0"/>
                          <a:cs typeface="Times New Roman" pitchFamily="18" charset="0"/>
                        </a:rPr>
                        <a:t>Перехідні положення</a:t>
                      </a:r>
                    </a:p>
                  </a:txBody>
                  <a:tcPr anchor="ctr"/>
                </a:tc>
                <a:tc>
                  <a:txBody>
                    <a:bodyPr/>
                    <a:lstStyle/>
                    <a:p>
                      <a:endParaRPr lang="ru-RU" dirty="0">
                        <a:latin typeface="Times New Roman" pitchFamily="18" charset="0"/>
                        <a:cs typeface="Times New Roman" pitchFamily="18" charset="0"/>
                      </a:endParaRPr>
                    </a:p>
                  </a:txBody>
                  <a:tcPr/>
                </a:tc>
              </a:tr>
            </a:tbl>
          </a:graphicData>
        </a:graphic>
      </p:graphicFrame>
    </p:spTree>
  </p:cSld>
  <p:clrMapOvr>
    <a:masterClrMapping/>
  </p:clrMapOvr>
  <p:transition spd="med">
    <p:zoom/>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9" presetClass="entr" presetSubtype="0" decel="100000" fill="hold" nodeType="with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2000" fill="hold"/>
                                        <p:tgtEl>
                                          <p:spTgt spid="4"/>
                                        </p:tgtEl>
                                        <p:attrNameLst>
                                          <p:attrName>ppt_w</p:attrName>
                                        </p:attrNameLst>
                                      </p:cBhvr>
                                      <p:tavLst>
                                        <p:tav tm="0">
                                          <p:val>
                                            <p:fltVal val="0"/>
                                          </p:val>
                                        </p:tav>
                                        <p:tav tm="100000">
                                          <p:val>
                                            <p:strVal val="#ppt_w"/>
                                          </p:val>
                                        </p:tav>
                                      </p:tavLst>
                                    </p:anim>
                                    <p:anim calcmode="lin" valueType="num">
                                      <p:cBhvr>
                                        <p:cTn id="8" dur="2000" fill="hold"/>
                                        <p:tgtEl>
                                          <p:spTgt spid="4"/>
                                        </p:tgtEl>
                                        <p:attrNameLst>
                                          <p:attrName>ppt_h</p:attrName>
                                        </p:attrNameLst>
                                      </p:cBhvr>
                                      <p:tavLst>
                                        <p:tav tm="0">
                                          <p:val>
                                            <p:fltVal val="0"/>
                                          </p:val>
                                        </p:tav>
                                        <p:tav tm="100000">
                                          <p:val>
                                            <p:strVal val="#ppt_h"/>
                                          </p:val>
                                        </p:tav>
                                      </p:tavLst>
                                    </p:anim>
                                    <p:anim calcmode="lin" valueType="num">
                                      <p:cBhvr>
                                        <p:cTn id="9" dur="2000" fill="hold"/>
                                        <p:tgtEl>
                                          <p:spTgt spid="4"/>
                                        </p:tgtEl>
                                        <p:attrNameLst>
                                          <p:attrName>style.rotation</p:attrName>
                                        </p:attrNameLst>
                                      </p:cBhvr>
                                      <p:tavLst>
                                        <p:tav tm="0">
                                          <p:val>
                                            <p:fltVal val="360"/>
                                          </p:val>
                                        </p:tav>
                                        <p:tav tm="100000">
                                          <p:val>
                                            <p:fltVal val="0"/>
                                          </p:val>
                                        </p:tav>
                                      </p:tavLst>
                                    </p:anim>
                                    <p:animEffect transition="in" filter="fade">
                                      <p:cBhvr>
                                        <p:cTn id="10"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p:txBody>
          <a:bodyPr>
            <a:normAutofit fontScale="85000" lnSpcReduction="10000"/>
          </a:bodyPr>
          <a:lstStyle/>
          <a:p>
            <a:r>
              <a:rPr lang="ru-RU" dirty="0" smtClean="0">
                <a:latin typeface="Times New Roman" pitchFamily="18" charset="0"/>
                <a:cs typeface="Times New Roman" pitchFamily="18" charset="0"/>
              </a:rPr>
              <a:t>Конституція закріплює в Україні основи державної політики б спрямованої перш за все на забезпечення прав і свобод людини та гідних умов її життя. Вона заклала серйозні підвалини для розвитку і зміцнення демократичної, соціальної і правової держави, в якій людина, її життя і здоров’я, честь і гідність, недоторканість і безпека визнаються найвищою соціальною цінністю. Через зміст Конституції проводиться надзвичайно цінна і гуманна ідея про те, що саме держава функціонує для людини, відповідає перед нею за свою діяльність, а не навпаки. І це є головним її обов'язком. Ми вже сьогодні усвідомлюємо, що інакше не повинно бути. Адже Український народ є джерелом влади, яку він реалізує через відповідні органи державної влади та органи місцевого самоврядування. Тому держава з її апаратом повинна служити, перш за все, своєму народові.</a:t>
            </a:r>
            <a:endParaRPr lang="ru-RU" dirty="0">
              <a:latin typeface="Times New Roman" pitchFamily="18" charset="0"/>
              <a:cs typeface="Times New Roman" pitchFamily="18" charset="0"/>
            </a:endParaRPr>
          </a:p>
        </p:txBody>
      </p:sp>
      <p:sp>
        <p:nvSpPr>
          <p:cNvPr id="4" name="Прямоугольник 3"/>
          <p:cNvSpPr/>
          <p:nvPr/>
        </p:nvSpPr>
        <p:spPr>
          <a:xfrm>
            <a:off x="140144" y="692696"/>
            <a:ext cx="8871146" cy="923330"/>
          </a:xfrm>
          <a:prstGeom prst="rect">
            <a:avLst/>
          </a:prstGeom>
          <a:noFill/>
        </p:spPr>
        <p:txBody>
          <a:bodyPr wrap="none" lIns="91440" tIns="45720" rIns="91440" bIns="45720">
            <a:spAutoFit/>
          </a:bodyPr>
          <a:lstStyle/>
          <a:p>
            <a:pPr algn="ctr"/>
            <a:r>
              <a:rPr lang="uk-UA" sz="5400" b="1" cap="none" spc="0" dirty="0" smtClean="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rPr>
              <a:t>Загальна характеристика</a:t>
            </a:r>
            <a:endParaRPr lang="ru-RU" sz="5400" b="1" cap="none" spc="0" dirty="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endParaRPr>
          </a:p>
        </p:txBody>
      </p:sp>
      <p:pic>
        <p:nvPicPr>
          <p:cNvPr id="5" name="Рисунок 4" descr="31577_381016481982649_421902054_n.jpg"/>
          <p:cNvPicPr>
            <a:picLocks noChangeAspect="1"/>
          </p:cNvPicPr>
          <p:nvPr/>
        </p:nvPicPr>
        <p:blipFill>
          <a:blip r:embed="rId2" cstate="print"/>
          <a:stretch>
            <a:fillRect/>
          </a:stretch>
        </p:blipFill>
        <p:spPr>
          <a:xfrm>
            <a:off x="6732240" y="5951984"/>
            <a:ext cx="906016" cy="906016"/>
          </a:xfrm>
          <a:prstGeom prst="rect">
            <a:avLst/>
          </a:prstGeom>
        </p:spPr>
      </p:pic>
    </p:spTree>
  </p:cSld>
  <p:clrMapOvr>
    <a:masterClrMapping/>
  </p:clrMapOvr>
  <p:transition spd="med">
    <p:zoom/>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4" presetClass="entr" presetSubtype="0" accel="10000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2000" fill="hold"/>
                                        <p:tgtEl>
                                          <p:spTgt spid="4"/>
                                        </p:tgtEl>
                                        <p:attrNameLst>
                                          <p:attrName>ppt_w</p:attrName>
                                        </p:attrNameLst>
                                      </p:cBhvr>
                                      <p:tavLst>
                                        <p:tav tm="0">
                                          <p:val>
                                            <p:strVal val="#ppt_w*0.05"/>
                                          </p:val>
                                        </p:tav>
                                        <p:tav tm="100000">
                                          <p:val>
                                            <p:strVal val="#ppt_w"/>
                                          </p:val>
                                        </p:tav>
                                      </p:tavLst>
                                    </p:anim>
                                    <p:anim calcmode="lin" valueType="num">
                                      <p:cBhvr>
                                        <p:cTn id="8" dur="2000" fill="hold"/>
                                        <p:tgtEl>
                                          <p:spTgt spid="4"/>
                                        </p:tgtEl>
                                        <p:attrNameLst>
                                          <p:attrName>ppt_h</p:attrName>
                                        </p:attrNameLst>
                                      </p:cBhvr>
                                      <p:tavLst>
                                        <p:tav tm="0">
                                          <p:val>
                                            <p:strVal val="#ppt_h"/>
                                          </p:val>
                                        </p:tav>
                                        <p:tav tm="100000">
                                          <p:val>
                                            <p:strVal val="#ppt_h"/>
                                          </p:val>
                                        </p:tav>
                                      </p:tavLst>
                                    </p:anim>
                                    <p:anim calcmode="lin" valueType="num">
                                      <p:cBhvr>
                                        <p:cTn id="9" dur="2000" fill="hold"/>
                                        <p:tgtEl>
                                          <p:spTgt spid="4"/>
                                        </p:tgtEl>
                                        <p:attrNameLst>
                                          <p:attrName>ppt_x</p:attrName>
                                        </p:attrNameLst>
                                      </p:cBhvr>
                                      <p:tavLst>
                                        <p:tav tm="0">
                                          <p:val>
                                            <p:strVal val="#ppt_x-.2"/>
                                          </p:val>
                                        </p:tav>
                                        <p:tav tm="100000">
                                          <p:val>
                                            <p:strVal val="#ppt_x"/>
                                          </p:val>
                                        </p:tav>
                                      </p:tavLst>
                                    </p:anim>
                                    <p:anim calcmode="lin" valueType="num">
                                      <p:cBhvr>
                                        <p:cTn id="10" dur="2000" fill="hold"/>
                                        <p:tgtEl>
                                          <p:spTgt spid="4"/>
                                        </p:tgtEl>
                                        <p:attrNameLst>
                                          <p:attrName>ppt_y</p:attrName>
                                        </p:attrNameLst>
                                      </p:cBhvr>
                                      <p:tavLst>
                                        <p:tav tm="0">
                                          <p:val>
                                            <p:strVal val="#ppt_y"/>
                                          </p:val>
                                        </p:tav>
                                        <p:tav tm="100000">
                                          <p:val>
                                            <p:strVal val="#ppt_y"/>
                                          </p:val>
                                        </p:tav>
                                      </p:tavLst>
                                    </p:anim>
                                    <p:animEffect transition="in" filter="fade">
                                      <p:cBhvr>
                                        <p:cTn id="11" dur="2000"/>
                                        <p:tgtEl>
                                          <p:spTgt spid="4"/>
                                        </p:tgtEl>
                                      </p:cBhvr>
                                    </p:animEffect>
                                  </p:childTnLst>
                                </p:cTn>
                              </p:par>
                            </p:childTnLst>
                          </p:cTn>
                        </p:par>
                        <p:par>
                          <p:cTn id="12" fill="hold">
                            <p:stCondLst>
                              <p:cond delay="2000"/>
                            </p:stCondLst>
                            <p:childTnLst>
                              <p:par>
                                <p:cTn id="13" presetID="26" presetClass="entr" presetSubtype="0" fill="hold" grpId="0" nodeType="after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wipe(down)">
                                      <p:cBhvr>
                                        <p:cTn id="15" dur="580">
                                          <p:stCondLst>
                                            <p:cond delay="0"/>
                                          </p:stCondLst>
                                        </p:cTn>
                                        <p:tgtEl>
                                          <p:spTgt spid="3">
                                            <p:txEl>
                                              <p:pRg st="0" end="0"/>
                                            </p:txEl>
                                          </p:spTgt>
                                        </p:tgtEl>
                                      </p:cBhvr>
                                    </p:animEffect>
                                    <p:anim calcmode="lin" valueType="num">
                                      <p:cBhvr>
                                        <p:cTn id="16" dur="1822" tmFilter="0,0; 0.14,0.36; 0.43,0.73; 0.71,0.91; 1.0,1.0">
                                          <p:stCondLst>
                                            <p:cond delay="0"/>
                                          </p:stCondLst>
                                        </p:cTn>
                                        <p:tgtEl>
                                          <p:spTgt spid="3">
                                            <p:txEl>
                                              <p:pRg st="0" end="0"/>
                                            </p:txEl>
                                          </p:spTgt>
                                        </p:tgtEl>
                                        <p:attrNameLst>
                                          <p:attrName>ppt_x</p:attrName>
                                        </p:attrNameLst>
                                      </p:cBhvr>
                                      <p:tavLst>
                                        <p:tav tm="0">
                                          <p:val>
                                            <p:strVal val="#ppt_x-0.25"/>
                                          </p:val>
                                        </p:tav>
                                        <p:tav tm="100000">
                                          <p:val>
                                            <p:strVal val="#ppt_x"/>
                                          </p:val>
                                        </p:tav>
                                      </p:tavLst>
                                    </p:anim>
                                    <p:anim calcmode="lin" valueType="num">
                                      <p:cBhvr>
                                        <p:cTn id="17" dur="664" tmFilter="0.0,0.0; 0.25,0.07; 0.50,0.2; 0.75,0.467; 1.0,1.0">
                                          <p:stCondLst>
                                            <p:cond delay="0"/>
                                          </p:stCondLst>
                                        </p:cTn>
                                        <p:tgtEl>
                                          <p:spTgt spid="3">
                                            <p:txEl>
                                              <p:pRg st="0" end="0"/>
                                            </p:txEl>
                                          </p:spTgt>
                                        </p:tgtEl>
                                        <p:attrNameLst>
                                          <p:attrName>ppt_y</p:attrName>
                                        </p:attrNameLst>
                                      </p:cBhvr>
                                      <p:tavLst>
                                        <p:tav tm="0" fmla="#ppt_y-sin(pi*$)/3">
                                          <p:val>
                                            <p:fltVal val="0.5"/>
                                          </p:val>
                                        </p:tav>
                                        <p:tav tm="100000">
                                          <p:val>
                                            <p:fltVal val="1"/>
                                          </p:val>
                                        </p:tav>
                                      </p:tavLst>
                                    </p:anim>
                                    <p:anim calcmode="lin" valueType="num">
                                      <p:cBhvr>
                                        <p:cTn id="18" dur="664" tmFilter="0, 0; 0.125,0.2665; 0.25,0.4; 0.375,0.465; 0.5,0.5;  0.625,0.535; 0.75,0.6; 0.875,0.7335; 1,1">
                                          <p:stCondLst>
                                            <p:cond delay="664"/>
                                          </p:stCondLst>
                                        </p:cTn>
                                        <p:tgtEl>
                                          <p:spTgt spid="3">
                                            <p:txEl>
                                              <p:pRg st="0" end="0"/>
                                            </p:txEl>
                                          </p:spTgt>
                                        </p:tgtEl>
                                        <p:attrNameLst>
                                          <p:attrName>ppt_y</p:attrName>
                                        </p:attrNameLst>
                                      </p:cBhvr>
                                      <p:tavLst>
                                        <p:tav tm="0" fmla="#ppt_y-sin(pi*$)/9">
                                          <p:val>
                                            <p:fltVal val="0"/>
                                          </p:val>
                                        </p:tav>
                                        <p:tav tm="100000">
                                          <p:val>
                                            <p:fltVal val="1"/>
                                          </p:val>
                                        </p:tav>
                                      </p:tavLst>
                                    </p:anim>
                                    <p:anim calcmode="lin" valueType="num">
                                      <p:cBhvr>
                                        <p:cTn id="19" dur="332" tmFilter="0, 0; 0.125,0.2665; 0.25,0.4; 0.375,0.465; 0.5,0.5;  0.625,0.535; 0.75,0.6; 0.875,0.7335; 1,1">
                                          <p:stCondLst>
                                            <p:cond delay="1324"/>
                                          </p:stCondLst>
                                        </p:cTn>
                                        <p:tgtEl>
                                          <p:spTgt spid="3">
                                            <p:txEl>
                                              <p:pRg st="0" end="0"/>
                                            </p:txEl>
                                          </p:spTgt>
                                        </p:tgtEl>
                                        <p:attrNameLst>
                                          <p:attrName>ppt_y</p:attrName>
                                        </p:attrNameLst>
                                      </p:cBhvr>
                                      <p:tavLst>
                                        <p:tav tm="0" fmla="#ppt_y-sin(pi*$)/27">
                                          <p:val>
                                            <p:fltVal val="0"/>
                                          </p:val>
                                        </p:tav>
                                        <p:tav tm="100000">
                                          <p:val>
                                            <p:fltVal val="1"/>
                                          </p:val>
                                        </p:tav>
                                      </p:tavLst>
                                    </p:anim>
                                    <p:anim calcmode="lin" valueType="num">
                                      <p:cBhvr>
                                        <p:cTn id="20" dur="164" tmFilter="0, 0; 0.125,0.2665; 0.25,0.4; 0.375,0.465; 0.5,0.5;  0.625,0.535; 0.75,0.6; 0.875,0.7335; 1,1">
                                          <p:stCondLst>
                                            <p:cond delay="1656"/>
                                          </p:stCondLst>
                                        </p:cTn>
                                        <p:tgtEl>
                                          <p:spTgt spid="3">
                                            <p:txEl>
                                              <p:pRg st="0" end="0"/>
                                            </p:txEl>
                                          </p:spTgt>
                                        </p:tgtEl>
                                        <p:attrNameLst>
                                          <p:attrName>ppt_y</p:attrName>
                                        </p:attrNameLst>
                                      </p:cBhvr>
                                      <p:tavLst>
                                        <p:tav tm="0" fmla="#ppt_y-sin(pi*$)/81">
                                          <p:val>
                                            <p:fltVal val="0"/>
                                          </p:val>
                                        </p:tav>
                                        <p:tav tm="100000">
                                          <p:val>
                                            <p:fltVal val="1"/>
                                          </p:val>
                                        </p:tav>
                                      </p:tavLst>
                                    </p:anim>
                                    <p:animScale>
                                      <p:cBhvr>
                                        <p:cTn id="21" dur="26">
                                          <p:stCondLst>
                                            <p:cond delay="650"/>
                                          </p:stCondLst>
                                        </p:cTn>
                                        <p:tgtEl>
                                          <p:spTgt spid="3">
                                            <p:txEl>
                                              <p:pRg st="0" end="0"/>
                                            </p:txEl>
                                          </p:spTgt>
                                        </p:tgtEl>
                                      </p:cBhvr>
                                      <p:to x="100000" y="60000"/>
                                    </p:animScale>
                                    <p:animScale>
                                      <p:cBhvr>
                                        <p:cTn id="22" dur="166" decel="50000">
                                          <p:stCondLst>
                                            <p:cond delay="676"/>
                                          </p:stCondLst>
                                        </p:cTn>
                                        <p:tgtEl>
                                          <p:spTgt spid="3">
                                            <p:txEl>
                                              <p:pRg st="0" end="0"/>
                                            </p:txEl>
                                          </p:spTgt>
                                        </p:tgtEl>
                                      </p:cBhvr>
                                      <p:to x="100000" y="100000"/>
                                    </p:animScale>
                                    <p:animScale>
                                      <p:cBhvr>
                                        <p:cTn id="23" dur="26">
                                          <p:stCondLst>
                                            <p:cond delay="1312"/>
                                          </p:stCondLst>
                                        </p:cTn>
                                        <p:tgtEl>
                                          <p:spTgt spid="3">
                                            <p:txEl>
                                              <p:pRg st="0" end="0"/>
                                            </p:txEl>
                                          </p:spTgt>
                                        </p:tgtEl>
                                      </p:cBhvr>
                                      <p:to x="100000" y="80000"/>
                                    </p:animScale>
                                    <p:animScale>
                                      <p:cBhvr>
                                        <p:cTn id="24" dur="166" decel="50000">
                                          <p:stCondLst>
                                            <p:cond delay="1338"/>
                                          </p:stCondLst>
                                        </p:cTn>
                                        <p:tgtEl>
                                          <p:spTgt spid="3">
                                            <p:txEl>
                                              <p:pRg st="0" end="0"/>
                                            </p:txEl>
                                          </p:spTgt>
                                        </p:tgtEl>
                                      </p:cBhvr>
                                      <p:to x="100000" y="100000"/>
                                    </p:animScale>
                                    <p:animScale>
                                      <p:cBhvr>
                                        <p:cTn id="25" dur="26">
                                          <p:stCondLst>
                                            <p:cond delay="1642"/>
                                          </p:stCondLst>
                                        </p:cTn>
                                        <p:tgtEl>
                                          <p:spTgt spid="3">
                                            <p:txEl>
                                              <p:pRg st="0" end="0"/>
                                            </p:txEl>
                                          </p:spTgt>
                                        </p:tgtEl>
                                      </p:cBhvr>
                                      <p:to x="100000" y="90000"/>
                                    </p:animScale>
                                    <p:animScale>
                                      <p:cBhvr>
                                        <p:cTn id="26" dur="166" decel="50000">
                                          <p:stCondLst>
                                            <p:cond delay="1668"/>
                                          </p:stCondLst>
                                        </p:cTn>
                                        <p:tgtEl>
                                          <p:spTgt spid="3">
                                            <p:txEl>
                                              <p:pRg st="0" end="0"/>
                                            </p:txEl>
                                          </p:spTgt>
                                        </p:tgtEl>
                                      </p:cBhvr>
                                      <p:to x="100000" y="100000"/>
                                    </p:animScale>
                                    <p:animScale>
                                      <p:cBhvr>
                                        <p:cTn id="27" dur="26">
                                          <p:stCondLst>
                                            <p:cond delay="1808"/>
                                          </p:stCondLst>
                                        </p:cTn>
                                        <p:tgtEl>
                                          <p:spTgt spid="3">
                                            <p:txEl>
                                              <p:pRg st="0" end="0"/>
                                            </p:txEl>
                                          </p:spTgt>
                                        </p:tgtEl>
                                      </p:cBhvr>
                                      <p:to x="100000" y="95000"/>
                                    </p:animScale>
                                    <p:animScale>
                                      <p:cBhvr>
                                        <p:cTn id="28" dur="166" decel="50000">
                                          <p:stCondLst>
                                            <p:cond delay="1834"/>
                                          </p:stCondLst>
                                        </p:cTn>
                                        <p:tgtEl>
                                          <p:spTgt spid="3">
                                            <p:txEl>
                                              <p:pRg st="0" end="0"/>
                                            </p:txEl>
                                          </p:spTgt>
                                        </p:tgtEl>
                                      </p:cBhvr>
                                      <p:to x="100000" y="100000"/>
                                    </p:animScale>
                                  </p:childTnLst>
                                </p:cTn>
                              </p:par>
                            </p:childTnLst>
                          </p:cTn>
                        </p:par>
                        <p:par>
                          <p:cTn id="29" fill="hold">
                            <p:stCondLst>
                              <p:cond delay="4000"/>
                            </p:stCondLst>
                            <p:childTnLst>
                              <p:par>
                                <p:cTn id="30" presetID="19" presetClass="entr" presetSubtype="10" fill="hold" nodeType="afterEffect">
                                  <p:stCondLst>
                                    <p:cond delay="0"/>
                                  </p:stCondLst>
                                  <p:childTnLst>
                                    <p:set>
                                      <p:cBhvr>
                                        <p:cTn id="31" dur="1" fill="hold">
                                          <p:stCondLst>
                                            <p:cond delay="0"/>
                                          </p:stCondLst>
                                        </p:cTn>
                                        <p:tgtEl>
                                          <p:spTgt spid="5"/>
                                        </p:tgtEl>
                                        <p:attrNameLst>
                                          <p:attrName>style.visibility</p:attrName>
                                        </p:attrNameLst>
                                      </p:cBhvr>
                                      <p:to>
                                        <p:strVal val="visible"/>
                                      </p:to>
                                    </p:set>
                                    <p:anim calcmode="lin" valueType="num">
                                      <p:cBhvr>
                                        <p:cTn id="32" dur="5000" fill="hold"/>
                                        <p:tgtEl>
                                          <p:spTgt spid="5"/>
                                        </p:tgtEl>
                                        <p:attrNameLst>
                                          <p:attrName>ppt_w</p:attrName>
                                        </p:attrNameLst>
                                      </p:cBhvr>
                                      <p:tavLst>
                                        <p:tav tm="0" fmla="#ppt_w*sin(2.5*pi*$)">
                                          <p:val>
                                            <p:fltVal val="0"/>
                                          </p:val>
                                        </p:tav>
                                        <p:tav tm="100000">
                                          <p:val>
                                            <p:fltVal val="1"/>
                                          </p:val>
                                        </p:tav>
                                      </p:tavLst>
                                    </p:anim>
                                    <p:anim calcmode="lin" valueType="num">
                                      <p:cBhvr>
                                        <p:cTn id="33" dur="5000" fill="hold"/>
                                        <p:tgtEl>
                                          <p:spTgt spid="5"/>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p:txBody>
          <a:bodyPr numCol="1">
            <a:normAutofit fontScale="85000" lnSpcReduction="20000"/>
          </a:bodyPr>
          <a:lstStyle/>
          <a:p>
            <a:r>
              <a:rPr lang="ru-RU" sz="2400" dirty="0" smtClean="0">
                <a:latin typeface="Times New Roman" pitchFamily="18" charset="0"/>
                <a:cs typeface="Times New Roman" pitchFamily="18" charset="0"/>
              </a:rPr>
              <a:t>З точки зору ознак Конституції України як правового документу її юридичними властивостями є те, що:</a:t>
            </a:r>
          </a:p>
          <a:p>
            <a:pPr>
              <a:buNone/>
            </a:pPr>
            <a:r>
              <a:rPr lang="ru-RU" sz="2400" dirty="0" smtClean="0">
                <a:latin typeface="Times New Roman" pitchFamily="18" charset="0"/>
                <a:cs typeface="Times New Roman" pitchFamily="18" charset="0"/>
              </a:rPr>
              <a:t>1. Конституція - це, насамперед, закон, тобто акт виключної ваги і значення;</a:t>
            </a:r>
          </a:p>
          <a:p>
            <a:pPr>
              <a:buNone/>
            </a:pPr>
            <a:r>
              <a:rPr lang="ru-RU" sz="2400" dirty="0" smtClean="0">
                <a:latin typeface="Times New Roman" pitchFamily="18" charset="0"/>
                <a:cs typeface="Times New Roman" pitchFamily="18" charset="0"/>
              </a:rPr>
              <a:t>2. Конституції властиве юридичне верховенство, найвища юридична сила у порівнянні з іншими правовими актами: ні один акт не може перевищувати Конституцію;</a:t>
            </a:r>
          </a:p>
          <a:p>
            <a:pPr>
              <a:buNone/>
            </a:pPr>
            <a:r>
              <a:rPr lang="ru-RU" sz="2400" dirty="0" smtClean="0">
                <a:latin typeface="Times New Roman" pitchFamily="18" charset="0"/>
                <a:cs typeface="Times New Roman" pitchFamily="18" charset="0"/>
              </a:rPr>
              <a:t>3. Конституція є основою правової системи України, її законодавство, поточне законодавство розвиває конституційні приписи, деталізує їх;</a:t>
            </a:r>
          </a:p>
          <a:p>
            <a:pPr>
              <a:buNone/>
            </a:pPr>
            <a:r>
              <a:rPr lang="ru-RU" sz="2400" dirty="0" smtClean="0">
                <a:latin typeface="Times New Roman" pitchFamily="18" charset="0"/>
                <a:cs typeface="Times New Roman" pitchFamily="18" charset="0"/>
              </a:rPr>
              <a:t>4. Конституції властивий особливий порядок її прийняття і зміни, тобто це закон що має підвищений ступінь стабільності;</a:t>
            </a:r>
          </a:p>
          <a:p>
            <a:pPr>
              <a:buNone/>
            </a:pPr>
            <a:r>
              <a:rPr lang="ru-RU" sz="2400" dirty="0" smtClean="0">
                <a:latin typeface="Times New Roman" pitchFamily="18" charset="0"/>
                <a:cs typeface="Times New Roman" pitchFamily="18" charset="0"/>
              </a:rPr>
              <a:t>5. Існує досить складний механізм реалізації Конституції, оскільки її дія відбувається на трьох рівнях: на рівні реалізації Конституції в цілому; на рівні реалізації окремих конституційних інститутів; на рівні реалізації конституційних норм.</a:t>
            </a:r>
          </a:p>
          <a:p>
            <a:endParaRPr lang="ru-RU" dirty="0">
              <a:latin typeface="Times New Roman" pitchFamily="18" charset="0"/>
              <a:cs typeface="Times New Roman" pitchFamily="18" charset="0"/>
            </a:endParaRPr>
          </a:p>
        </p:txBody>
      </p:sp>
      <p:sp>
        <p:nvSpPr>
          <p:cNvPr id="4" name="Прямоугольник 3"/>
          <p:cNvSpPr/>
          <p:nvPr/>
        </p:nvSpPr>
        <p:spPr>
          <a:xfrm>
            <a:off x="1116564" y="692696"/>
            <a:ext cx="7062318" cy="923330"/>
          </a:xfrm>
          <a:prstGeom prst="rect">
            <a:avLst/>
          </a:prstGeom>
          <a:noFill/>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uk-UA" sz="5400" b="1" cap="none" spc="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Ознаки Конституції</a:t>
            </a:r>
            <a:endParaRPr lang="ru-RU" sz="54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pic>
        <p:nvPicPr>
          <p:cNvPr id="7" name="Рисунок 6" descr="FlagMap_of_Ukraine.png"/>
          <p:cNvPicPr>
            <a:picLocks noChangeAspect="1"/>
          </p:cNvPicPr>
          <p:nvPr/>
        </p:nvPicPr>
        <p:blipFill>
          <a:blip r:embed="rId2" cstate="print"/>
          <a:stretch>
            <a:fillRect/>
          </a:stretch>
        </p:blipFill>
        <p:spPr>
          <a:xfrm>
            <a:off x="7524328" y="5733256"/>
            <a:ext cx="1341328" cy="908720"/>
          </a:xfrm>
          <a:prstGeom prst="rect">
            <a:avLst/>
          </a:prstGeom>
        </p:spPr>
      </p:pic>
    </p:spTree>
  </p:cSld>
  <p:clrMapOvr>
    <a:masterClrMapping/>
  </p:clrMapOvr>
  <p:transition spd="med">
    <p:zoom/>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1" presetClass="entr" presetSubtype="0" fill="hold" grpId="0" nodeType="withEffect">
                                  <p:stCondLst>
                                    <p:cond delay="0"/>
                                  </p:stCondLst>
                                  <p:iterate type="lt">
                                    <p:tmPct val="10000"/>
                                  </p:iterate>
                                  <p:childTnLst>
                                    <p:set>
                                      <p:cBhvr>
                                        <p:cTn id="6" dur="1" fill="hold">
                                          <p:stCondLst>
                                            <p:cond delay="0"/>
                                          </p:stCondLst>
                                        </p:cTn>
                                        <p:tgtEl>
                                          <p:spTgt spid="4"/>
                                        </p:tgtEl>
                                        <p:attrNameLst>
                                          <p:attrName>style.visibility</p:attrName>
                                        </p:attrNameLst>
                                      </p:cBhvr>
                                      <p:to>
                                        <p:strVal val="visible"/>
                                      </p:to>
                                    </p:set>
                                    <p:anim calcmode="lin" valueType="num">
                                      <p:cBhvr>
                                        <p:cTn id="7" dur="1000" fill="hold"/>
                                        <p:tgtEl>
                                          <p:spTgt spid="4"/>
                                        </p:tgtEl>
                                        <p:attrNameLst>
                                          <p:attrName>ppt_x</p:attrName>
                                        </p:attrNameLst>
                                      </p:cBhvr>
                                      <p:tavLst>
                                        <p:tav tm="0">
                                          <p:val>
                                            <p:strVal val="#ppt_x"/>
                                          </p:val>
                                        </p:tav>
                                        <p:tav tm="50000">
                                          <p:val>
                                            <p:strVal val="#ppt_x+.1"/>
                                          </p:val>
                                        </p:tav>
                                        <p:tav tm="100000">
                                          <p:val>
                                            <p:strVal val="#ppt_x"/>
                                          </p:val>
                                        </p:tav>
                                      </p:tavLst>
                                    </p:anim>
                                    <p:anim calcmode="lin" valueType="num">
                                      <p:cBhvr>
                                        <p:cTn id="8" dur="1000" fill="hold"/>
                                        <p:tgtEl>
                                          <p:spTgt spid="4"/>
                                        </p:tgtEl>
                                        <p:attrNameLst>
                                          <p:attrName>ppt_y</p:attrName>
                                        </p:attrNameLst>
                                      </p:cBhvr>
                                      <p:tavLst>
                                        <p:tav tm="0">
                                          <p:val>
                                            <p:strVal val="#ppt_y"/>
                                          </p:val>
                                        </p:tav>
                                        <p:tav tm="100000">
                                          <p:val>
                                            <p:strVal val="#ppt_y"/>
                                          </p:val>
                                        </p:tav>
                                      </p:tavLst>
                                    </p:anim>
                                    <p:anim calcmode="lin" valueType="num">
                                      <p:cBhvr>
                                        <p:cTn id="9" dur="1000" fill="hold"/>
                                        <p:tgtEl>
                                          <p:spTgt spid="4"/>
                                        </p:tgtEl>
                                        <p:attrNameLst>
                                          <p:attrName>ppt_h</p:attrName>
                                        </p:attrNameLst>
                                      </p:cBhvr>
                                      <p:tavLst>
                                        <p:tav tm="0">
                                          <p:val>
                                            <p:strVal val="#ppt_h/10"/>
                                          </p:val>
                                        </p:tav>
                                        <p:tav tm="50000">
                                          <p:val>
                                            <p:strVal val="#ppt_h+.01"/>
                                          </p:val>
                                        </p:tav>
                                        <p:tav tm="100000">
                                          <p:val>
                                            <p:strVal val="#ppt_h"/>
                                          </p:val>
                                        </p:tav>
                                      </p:tavLst>
                                    </p:anim>
                                    <p:anim calcmode="lin" valueType="num">
                                      <p:cBhvr>
                                        <p:cTn id="10" dur="1000" fill="hold"/>
                                        <p:tgtEl>
                                          <p:spTgt spid="4"/>
                                        </p:tgtEl>
                                        <p:attrNameLst>
                                          <p:attrName>ppt_w</p:attrName>
                                        </p:attrNameLst>
                                      </p:cBhvr>
                                      <p:tavLst>
                                        <p:tav tm="0">
                                          <p:val>
                                            <p:strVal val="#ppt_w/10"/>
                                          </p:val>
                                        </p:tav>
                                        <p:tav tm="50000">
                                          <p:val>
                                            <p:strVal val="#ppt_w+.01"/>
                                          </p:val>
                                        </p:tav>
                                        <p:tav tm="100000">
                                          <p:val>
                                            <p:strVal val="#ppt_w"/>
                                          </p:val>
                                        </p:tav>
                                      </p:tavLst>
                                    </p:anim>
                                    <p:animEffect transition="in" filter="fade">
                                      <p:cBhvr>
                                        <p:cTn id="11" dur="1000" tmFilter="0,0; .5, 1; 1, 1"/>
                                        <p:tgtEl>
                                          <p:spTgt spid="4"/>
                                        </p:tgtEl>
                                      </p:cBhvr>
                                    </p:animEffect>
                                  </p:childTnLst>
                                </p:cTn>
                              </p:par>
                            </p:childTnLst>
                          </p:cTn>
                        </p:par>
                        <p:par>
                          <p:cTn id="12" fill="hold">
                            <p:stCondLst>
                              <p:cond delay="2600"/>
                            </p:stCondLst>
                            <p:childTnLst>
                              <p:par>
                                <p:cTn id="13" presetID="50" presetClass="entr" presetSubtype="0" decel="100000" fill="hold" grpId="0" nodeType="after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 calcmode="lin" valueType="num">
                                      <p:cBhvr>
                                        <p:cTn id="15" dur="1000" fill="hold"/>
                                        <p:tgtEl>
                                          <p:spTgt spid="3">
                                            <p:txEl>
                                              <p:pRg st="0" end="0"/>
                                            </p:txEl>
                                          </p:spTgt>
                                        </p:tgtEl>
                                        <p:attrNameLst>
                                          <p:attrName>ppt_w</p:attrName>
                                        </p:attrNameLst>
                                      </p:cBhvr>
                                      <p:tavLst>
                                        <p:tav tm="0">
                                          <p:val>
                                            <p:strVal val="#ppt_w+.3"/>
                                          </p:val>
                                        </p:tav>
                                        <p:tav tm="100000">
                                          <p:val>
                                            <p:strVal val="#ppt_w"/>
                                          </p:val>
                                        </p:tav>
                                      </p:tavLst>
                                    </p:anim>
                                    <p:anim calcmode="lin" valueType="num">
                                      <p:cBhvr>
                                        <p:cTn id="16" dur="1000" fill="hold"/>
                                        <p:tgtEl>
                                          <p:spTgt spid="3">
                                            <p:txEl>
                                              <p:pRg st="0" end="0"/>
                                            </p:txEl>
                                          </p:spTgt>
                                        </p:tgtEl>
                                        <p:attrNameLst>
                                          <p:attrName>ppt_h</p:attrName>
                                        </p:attrNameLst>
                                      </p:cBhvr>
                                      <p:tavLst>
                                        <p:tav tm="0">
                                          <p:val>
                                            <p:strVal val="#ppt_h"/>
                                          </p:val>
                                        </p:tav>
                                        <p:tav tm="100000">
                                          <p:val>
                                            <p:strVal val="#ppt_h"/>
                                          </p:val>
                                        </p:tav>
                                      </p:tavLst>
                                    </p:anim>
                                    <p:animEffect transition="in" filter="fade">
                                      <p:cBhvr>
                                        <p:cTn id="17" dur="1000"/>
                                        <p:tgtEl>
                                          <p:spTgt spid="3">
                                            <p:txEl>
                                              <p:pRg st="0" end="0"/>
                                            </p:txEl>
                                          </p:spTgt>
                                        </p:tgtEl>
                                      </p:cBhvr>
                                    </p:animEffect>
                                  </p:childTnLst>
                                </p:cTn>
                              </p:par>
                            </p:childTnLst>
                          </p:cTn>
                        </p:par>
                        <p:par>
                          <p:cTn id="18" fill="hold">
                            <p:stCondLst>
                              <p:cond delay="3600"/>
                            </p:stCondLst>
                            <p:childTnLst>
                              <p:par>
                                <p:cTn id="19" presetID="50" presetClass="entr" presetSubtype="0" decel="100000" fill="hold" grpId="0" nodeType="afterEffect">
                                  <p:stCondLst>
                                    <p:cond delay="0"/>
                                  </p:stCondLst>
                                  <p:childTnLst>
                                    <p:set>
                                      <p:cBhvr>
                                        <p:cTn id="20" dur="1" fill="hold">
                                          <p:stCondLst>
                                            <p:cond delay="0"/>
                                          </p:stCondLst>
                                        </p:cTn>
                                        <p:tgtEl>
                                          <p:spTgt spid="3">
                                            <p:txEl>
                                              <p:pRg st="1" end="1"/>
                                            </p:txEl>
                                          </p:spTgt>
                                        </p:tgtEl>
                                        <p:attrNameLst>
                                          <p:attrName>style.visibility</p:attrName>
                                        </p:attrNameLst>
                                      </p:cBhvr>
                                      <p:to>
                                        <p:strVal val="visible"/>
                                      </p:to>
                                    </p:set>
                                    <p:anim calcmode="lin" valueType="num">
                                      <p:cBhvr>
                                        <p:cTn id="21" dur="1000" fill="hold"/>
                                        <p:tgtEl>
                                          <p:spTgt spid="3">
                                            <p:txEl>
                                              <p:pRg st="1" end="1"/>
                                            </p:txEl>
                                          </p:spTgt>
                                        </p:tgtEl>
                                        <p:attrNameLst>
                                          <p:attrName>ppt_w</p:attrName>
                                        </p:attrNameLst>
                                      </p:cBhvr>
                                      <p:tavLst>
                                        <p:tav tm="0">
                                          <p:val>
                                            <p:strVal val="#ppt_w+.3"/>
                                          </p:val>
                                        </p:tav>
                                        <p:tav tm="100000">
                                          <p:val>
                                            <p:strVal val="#ppt_w"/>
                                          </p:val>
                                        </p:tav>
                                      </p:tavLst>
                                    </p:anim>
                                    <p:anim calcmode="lin" valueType="num">
                                      <p:cBhvr>
                                        <p:cTn id="22" dur="1000" fill="hold"/>
                                        <p:tgtEl>
                                          <p:spTgt spid="3">
                                            <p:txEl>
                                              <p:pRg st="1" end="1"/>
                                            </p:txEl>
                                          </p:spTgt>
                                        </p:tgtEl>
                                        <p:attrNameLst>
                                          <p:attrName>ppt_h</p:attrName>
                                        </p:attrNameLst>
                                      </p:cBhvr>
                                      <p:tavLst>
                                        <p:tav tm="0">
                                          <p:val>
                                            <p:strVal val="#ppt_h"/>
                                          </p:val>
                                        </p:tav>
                                        <p:tav tm="100000">
                                          <p:val>
                                            <p:strVal val="#ppt_h"/>
                                          </p:val>
                                        </p:tav>
                                      </p:tavLst>
                                    </p:anim>
                                    <p:animEffect transition="in" filter="fade">
                                      <p:cBhvr>
                                        <p:cTn id="23" dur="1000"/>
                                        <p:tgtEl>
                                          <p:spTgt spid="3">
                                            <p:txEl>
                                              <p:pRg st="1" end="1"/>
                                            </p:txEl>
                                          </p:spTgt>
                                        </p:tgtEl>
                                      </p:cBhvr>
                                    </p:animEffect>
                                  </p:childTnLst>
                                </p:cTn>
                              </p:par>
                            </p:childTnLst>
                          </p:cTn>
                        </p:par>
                        <p:par>
                          <p:cTn id="24" fill="hold">
                            <p:stCondLst>
                              <p:cond delay="4600"/>
                            </p:stCondLst>
                            <p:childTnLst>
                              <p:par>
                                <p:cTn id="25" presetID="50" presetClass="entr" presetSubtype="0" decel="100000" fill="hold" grpId="0" nodeType="afterEffect">
                                  <p:stCondLst>
                                    <p:cond delay="0"/>
                                  </p:stCondLst>
                                  <p:childTnLst>
                                    <p:set>
                                      <p:cBhvr>
                                        <p:cTn id="26" dur="1" fill="hold">
                                          <p:stCondLst>
                                            <p:cond delay="0"/>
                                          </p:stCondLst>
                                        </p:cTn>
                                        <p:tgtEl>
                                          <p:spTgt spid="3">
                                            <p:txEl>
                                              <p:pRg st="2" end="2"/>
                                            </p:txEl>
                                          </p:spTgt>
                                        </p:tgtEl>
                                        <p:attrNameLst>
                                          <p:attrName>style.visibility</p:attrName>
                                        </p:attrNameLst>
                                      </p:cBhvr>
                                      <p:to>
                                        <p:strVal val="visible"/>
                                      </p:to>
                                    </p:set>
                                    <p:anim calcmode="lin" valueType="num">
                                      <p:cBhvr>
                                        <p:cTn id="27" dur="1000" fill="hold"/>
                                        <p:tgtEl>
                                          <p:spTgt spid="3">
                                            <p:txEl>
                                              <p:pRg st="2" end="2"/>
                                            </p:txEl>
                                          </p:spTgt>
                                        </p:tgtEl>
                                        <p:attrNameLst>
                                          <p:attrName>ppt_w</p:attrName>
                                        </p:attrNameLst>
                                      </p:cBhvr>
                                      <p:tavLst>
                                        <p:tav tm="0">
                                          <p:val>
                                            <p:strVal val="#ppt_w+.3"/>
                                          </p:val>
                                        </p:tav>
                                        <p:tav tm="100000">
                                          <p:val>
                                            <p:strVal val="#ppt_w"/>
                                          </p:val>
                                        </p:tav>
                                      </p:tavLst>
                                    </p:anim>
                                    <p:anim calcmode="lin" valueType="num">
                                      <p:cBhvr>
                                        <p:cTn id="28" dur="1000" fill="hold"/>
                                        <p:tgtEl>
                                          <p:spTgt spid="3">
                                            <p:txEl>
                                              <p:pRg st="2" end="2"/>
                                            </p:txEl>
                                          </p:spTgt>
                                        </p:tgtEl>
                                        <p:attrNameLst>
                                          <p:attrName>ppt_h</p:attrName>
                                        </p:attrNameLst>
                                      </p:cBhvr>
                                      <p:tavLst>
                                        <p:tav tm="0">
                                          <p:val>
                                            <p:strVal val="#ppt_h"/>
                                          </p:val>
                                        </p:tav>
                                        <p:tav tm="100000">
                                          <p:val>
                                            <p:strVal val="#ppt_h"/>
                                          </p:val>
                                        </p:tav>
                                      </p:tavLst>
                                    </p:anim>
                                    <p:animEffect transition="in" filter="fade">
                                      <p:cBhvr>
                                        <p:cTn id="29" dur="1000"/>
                                        <p:tgtEl>
                                          <p:spTgt spid="3">
                                            <p:txEl>
                                              <p:pRg st="2" end="2"/>
                                            </p:txEl>
                                          </p:spTgt>
                                        </p:tgtEl>
                                      </p:cBhvr>
                                    </p:animEffect>
                                  </p:childTnLst>
                                </p:cTn>
                              </p:par>
                            </p:childTnLst>
                          </p:cTn>
                        </p:par>
                        <p:par>
                          <p:cTn id="30" fill="hold">
                            <p:stCondLst>
                              <p:cond delay="5600"/>
                            </p:stCondLst>
                            <p:childTnLst>
                              <p:par>
                                <p:cTn id="31" presetID="50" presetClass="entr" presetSubtype="0" decel="100000" fill="hold" grpId="0" nodeType="afterEffect">
                                  <p:stCondLst>
                                    <p:cond delay="0"/>
                                  </p:stCondLst>
                                  <p:childTnLst>
                                    <p:set>
                                      <p:cBhvr>
                                        <p:cTn id="32" dur="1" fill="hold">
                                          <p:stCondLst>
                                            <p:cond delay="0"/>
                                          </p:stCondLst>
                                        </p:cTn>
                                        <p:tgtEl>
                                          <p:spTgt spid="3">
                                            <p:txEl>
                                              <p:pRg st="3" end="3"/>
                                            </p:txEl>
                                          </p:spTgt>
                                        </p:tgtEl>
                                        <p:attrNameLst>
                                          <p:attrName>style.visibility</p:attrName>
                                        </p:attrNameLst>
                                      </p:cBhvr>
                                      <p:to>
                                        <p:strVal val="visible"/>
                                      </p:to>
                                    </p:set>
                                    <p:anim calcmode="lin" valueType="num">
                                      <p:cBhvr>
                                        <p:cTn id="33" dur="1000" fill="hold"/>
                                        <p:tgtEl>
                                          <p:spTgt spid="3">
                                            <p:txEl>
                                              <p:pRg st="3" end="3"/>
                                            </p:txEl>
                                          </p:spTgt>
                                        </p:tgtEl>
                                        <p:attrNameLst>
                                          <p:attrName>ppt_w</p:attrName>
                                        </p:attrNameLst>
                                      </p:cBhvr>
                                      <p:tavLst>
                                        <p:tav tm="0">
                                          <p:val>
                                            <p:strVal val="#ppt_w+.3"/>
                                          </p:val>
                                        </p:tav>
                                        <p:tav tm="100000">
                                          <p:val>
                                            <p:strVal val="#ppt_w"/>
                                          </p:val>
                                        </p:tav>
                                      </p:tavLst>
                                    </p:anim>
                                    <p:anim calcmode="lin" valueType="num">
                                      <p:cBhvr>
                                        <p:cTn id="34" dur="1000" fill="hold"/>
                                        <p:tgtEl>
                                          <p:spTgt spid="3">
                                            <p:txEl>
                                              <p:pRg st="3" end="3"/>
                                            </p:txEl>
                                          </p:spTgt>
                                        </p:tgtEl>
                                        <p:attrNameLst>
                                          <p:attrName>ppt_h</p:attrName>
                                        </p:attrNameLst>
                                      </p:cBhvr>
                                      <p:tavLst>
                                        <p:tav tm="0">
                                          <p:val>
                                            <p:strVal val="#ppt_h"/>
                                          </p:val>
                                        </p:tav>
                                        <p:tav tm="100000">
                                          <p:val>
                                            <p:strVal val="#ppt_h"/>
                                          </p:val>
                                        </p:tav>
                                      </p:tavLst>
                                    </p:anim>
                                    <p:animEffect transition="in" filter="fade">
                                      <p:cBhvr>
                                        <p:cTn id="35" dur="1000"/>
                                        <p:tgtEl>
                                          <p:spTgt spid="3">
                                            <p:txEl>
                                              <p:pRg st="3" end="3"/>
                                            </p:txEl>
                                          </p:spTgt>
                                        </p:tgtEl>
                                      </p:cBhvr>
                                    </p:animEffect>
                                  </p:childTnLst>
                                </p:cTn>
                              </p:par>
                            </p:childTnLst>
                          </p:cTn>
                        </p:par>
                        <p:par>
                          <p:cTn id="36" fill="hold">
                            <p:stCondLst>
                              <p:cond delay="6600"/>
                            </p:stCondLst>
                            <p:childTnLst>
                              <p:par>
                                <p:cTn id="37" presetID="50" presetClass="entr" presetSubtype="0" decel="100000" fill="hold" grpId="0" nodeType="afterEffect">
                                  <p:stCondLst>
                                    <p:cond delay="0"/>
                                  </p:stCondLst>
                                  <p:childTnLst>
                                    <p:set>
                                      <p:cBhvr>
                                        <p:cTn id="38" dur="1" fill="hold">
                                          <p:stCondLst>
                                            <p:cond delay="0"/>
                                          </p:stCondLst>
                                        </p:cTn>
                                        <p:tgtEl>
                                          <p:spTgt spid="3">
                                            <p:txEl>
                                              <p:pRg st="4" end="4"/>
                                            </p:txEl>
                                          </p:spTgt>
                                        </p:tgtEl>
                                        <p:attrNameLst>
                                          <p:attrName>style.visibility</p:attrName>
                                        </p:attrNameLst>
                                      </p:cBhvr>
                                      <p:to>
                                        <p:strVal val="visible"/>
                                      </p:to>
                                    </p:set>
                                    <p:anim calcmode="lin" valueType="num">
                                      <p:cBhvr>
                                        <p:cTn id="39" dur="1000" fill="hold"/>
                                        <p:tgtEl>
                                          <p:spTgt spid="3">
                                            <p:txEl>
                                              <p:pRg st="4" end="4"/>
                                            </p:txEl>
                                          </p:spTgt>
                                        </p:tgtEl>
                                        <p:attrNameLst>
                                          <p:attrName>ppt_w</p:attrName>
                                        </p:attrNameLst>
                                      </p:cBhvr>
                                      <p:tavLst>
                                        <p:tav tm="0">
                                          <p:val>
                                            <p:strVal val="#ppt_w+.3"/>
                                          </p:val>
                                        </p:tav>
                                        <p:tav tm="100000">
                                          <p:val>
                                            <p:strVal val="#ppt_w"/>
                                          </p:val>
                                        </p:tav>
                                      </p:tavLst>
                                    </p:anim>
                                    <p:anim calcmode="lin" valueType="num">
                                      <p:cBhvr>
                                        <p:cTn id="40" dur="1000" fill="hold"/>
                                        <p:tgtEl>
                                          <p:spTgt spid="3">
                                            <p:txEl>
                                              <p:pRg st="4" end="4"/>
                                            </p:txEl>
                                          </p:spTgt>
                                        </p:tgtEl>
                                        <p:attrNameLst>
                                          <p:attrName>ppt_h</p:attrName>
                                        </p:attrNameLst>
                                      </p:cBhvr>
                                      <p:tavLst>
                                        <p:tav tm="0">
                                          <p:val>
                                            <p:strVal val="#ppt_h"/>
                                          </p:val>
                                        </p:tav>
                                        <p:tav tm="100000">
                                          <p:val>
                                            <p:strVal val="#ppt_h"/>
                                          </p:val>
                                        </p:tav>
                                      </p:tavLst>
                                    </p:anim>
                                    <p:animEffect transition="in" filter="fade">
                                      <p:cBhvr>
                                        <p:cTn id="41" dur="1000"/>
                                        <p:tgtEl>
                                          <p:spTgt spid="3">
                                            <p:txEl>
                                              <p:pRg st="4" end="4"/>
                                            </p:txEl>
                                          </p:spTgt>
                                        </p:tgtEl>
                                      </p:cBhvr>
                                    </p:animEffect>
                                  </p:childTnLst>
                                </p:cTn>
                              </p:par>
                            </p:childTnLst>
                          </p:cTn>
                        </p:par>
                        <p:par>
                          <p:cTn id="42" fill="hold">
                            <p:stCondLst>
                              <p:cond delay="7600"/>
                            </p:stCondLst>
                            <p:childTnLst>
                              <p:par>
                                <p:cTn id="43" presetID="50" presetClass="entr" presetSubtype="0" decel="100000" fill="hold" grpId="0" nodeType="afterEffect">
                                  <p:stCondLst>
                                    <p:cond delay="0"/>
                                  </p:stCondLst>
                                  <p:childTnLst>
                                    <p:set>
                                      <p:cBhvr>
                                        <p:cTn id="44" dur="1" fill="hold">
                                          <p:stCondLst>
                                            <p:cond delay="0"/>
                                          </p:stCondLst>
                                        </p:cTn>
                                        <p:tgtEl>
                                          <p:spTgt spid="3">
                                            <p:txEl>
                                              <p:pRg st="5" end="5"/>
                                            </p:txEl>
                                          </p:spTgt>
                                        </p:tgtEl>
                                        <p:attrNameLst>
                                          <p:attrName>style.visibility</p:attrName>
                                        </p:attrNameLst>
                                      </p:cBhvr>
                                      <p:to>
                                        <p:strVal val="visible"/>
                                      </p:to>
                                    </p:set>
                                    <p:anim calcmode="lin" valueType="num">
                                      <p:cBhvr>
                                        <p:cTn id="45" dur="1000" fill="hold"/>
                                        <p:tgtEl>
                                          <p:spTgt spid="3">
                                            <p:txEl>
                                              <p:pRg st="5" end="5"/>
                                            </p:txEl>
                                          </p:spTgt>
                                        </p:tgtEl>
                                        <p:attrNameLst>
                                          <p:attrName>ppt_w</p:attrName>
                                        </p:attrNameLst>
                                      </p:cBhvr>
                                      <p:tavLst>
                                        <p:tav tm="0">
                                          <p:val>
                                            <p:strVal val="#ppt_w+.3"/>
                                          </p:val>
                                        </p:tav>
                                        <p:tav tm="100000">
                                          <p:val>
                                            <p:strVal val="#ppt_w"/>
                                          </p:val>
                                        </p:tav>
                                      </p:tavLst>
                                    </p:anim>
                                    <p:anim calcmode="lin" valueType="num">
                                      <p:cBhvr>
                                        <p:cTn id="46" dur="1000" fill="hold"/>
                                        <p:tgtEl>
                                          <p:spTgt spid="3">
                                            <p:txEl>
                                              <p:pRg st="5" end="5"/>
                                            </p:txEl>
                                          </p:spTgt>
                                        </p:tgtEl>
                                        <p:attrNameLst>
                                          <p:attrName>ppt_h</p:attrName>
                                        </p:attrNameLst>
                                      </p:cBhvr>
                                      <p:tavLst>
                                        <p:tav tm="0">
                                          <p:val>
                                            <p:strVal val="#ppt_h"/>
                                          </p:val>
                                        </p:tav>
                                        <p:tav tm="100000">
                                          <p:val>
                                            <p:strVal val="#ppt_h"/>
                                          </p:val>
                                        </p:tav>
                                      </p:tavLst>
                                    </p:anim>
                                    <p:animEffect transition="in" filter="fade">
                                      <p:cBhvr>
                                        <p:cTn id="47" dur="1000"/>
                                        <p:tgtEl>
                                          <p:spTgt spid="3">
                                            <p:txEl>
                                              <p:pRg st="5" end="5"/>
                                            </p:txEl>
                                          </p:spTgt>
                                        </p:tgtEl>
                                      </p:cBhvr>
                                    </p:animEffect>
                                  </p:childTnLst>
                                </p:cTn>
                              </p:par>
                            </p:childTnLst>
                          </p:cTn>
                        </p:par>
                        <p:par>
                          <p:cTn id="48" fill="hold">
                            <p:stCondLst>
                              <p:cond delay="8600"/>
                            </p:stCondLst>
                            <p:childTnLst>
                              <p:par>
                                <p:cTn id="49" presetID="19" presetClass="entr" presetSubtype="10" fill="hold" nodeType="afterEffect">
                                  <p:stCondLst>
                                    <p:cond delay="0"/>
                                  </p:stCondLst>
                                  <p:childTnLst>
                                    <p:set>
                                      <p:cBhvr>
                                        <p:cTn id="50" dur="1" fill="hold">
                                          <p:stCondLst>
                                            <p:cond delay="0"/>
                                          </p:stCondLst>
                                        </p:cTn>
                                        <p:tgtEl>
                                          <p:spTgt spid="7"/>
                                        </p:tgtEl>
                                        <p:attrNameLst>
                                          <p:attrName>style.visibility</p:attrName>
                                        </p:attrNameLst>
                                      </p:cBhvr>
                                      <p:to>
                                        <p:strVal val="visible"/>
                                      </p:to>
                                    </p:set>
                                    <p:anim calcmode="lin" valueType="num">
                                      <p:cBhvr>
                                        <p:cTn id="51" dur="5000" fill="hold"/>
                                        <p:tgtEl>
                                          <p:spTgt spid="7"/>
                                        </p:tgtEl>
                                        <p:attrNameLst>
                                          <p:attrName>ppt_w</p:attrName>
                                        </p:attrNameLst>
                                      </p:cBhvr>
                                      <p:tavLst>
                                        <p:tav tm="0" fmla="#ppt_w*sin(2.5*pi*$)">
                                          <p:val>
                                            <p:fltVal val="0"/>
                                          </p:val>
                                        </p:tav>
                                        <p:tav tm="100000">
                                          <p:val>
                                            <p:fltVal val="1"/>
                                          </p:val>
                                        </p:tav>
                                      </p:tavLst>
                                    </p:anim>
                                    <p:anim calcmode="lin" valueType="num">
                                      <p:cBhvr>
                                        <p:cTn id="52" dur="5000" fill="hold"/>
                                        <p:tgtEl>
                                          <p:spTgt spid="7"/>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p:txBody>
          <a:bodyPr>
            <a:normAutofit fontScale="77500" lnSpcReduction="20000"/>
          </a:bodyPr>
          <a:lstStyle/>
          <a:p>
            <a:r>
              <a:rPr lang="ru-RU" sz="2700" dirty="0" smtClean="0">
                <a:latin typeface="Times New Roman" pitchFamily="18" charset="0"/>
                <a:cs typeface="Times New Roman" pitchFamily="18" charset="0"/>
              </a:rPr>
              <a:t>Функції Конституції обумовлені її змістом, тією роллю, яку вона виконує в регулюванні суспільних відносин, задоволенні соціальних потреб. Багатство змісту, складність суспільних відносин обумовлює багатоплановість функцій та їх спрямованість. Одна група таких функцій "обслуговує" потреби Конституції, інша - виходить далеко за межі Конституції як політико-правового феномену. Конституція виступає як невід’ємний елемент всієї соціальної організації, як соціальне благо, ефективний регулятор і перетворювач суспільних відносин. Функції Конституції розкривають її сутність стосовно тих завдань які стоять перед суспільством на конкретному етапі його розвитку, при чому не рідко одне й те ж завдання вирішується за допомогою кількох функцій.</a:t>
            </a:r>
          </a:p>
          <a:p>
            <a:r>
              <a:rPr lang="ru-RU" sz="2700" dirty="0" smtClean="0">
                <a:latin typeface="Times New Roman" pitchFamily="18" charset="0"/>
                <a:cs typeface="Times New Roman" pitchFamily="18" charset="0"/>
              </a:rPr>
              <a:t>Функції Конституції поширюються на всі сфери суспільного життя, про що свідчить зміст Основного Закону, на ті суспільні відносини, які охоплюються дією Конституції.</a:t>
            </a:r>
          </a:p>
          <a:p>
            <a:endParaRPr lang="ru-RU" dirty="0"/>
          </a:p>
        </p:txBody>
      </p:sp>
      <p:sp>
        <p:nvSpPr>
          <p:cNvPr id="4" name="Прямоугольник 3"/>
          <p:cNvSpPr/>
          <p:nvPr/>
        </p:nvSpPr>
        <p:spPr>
          <a:xfrm>
            <a:off x="320791" y="692696"/>
            <a:ext cx="8586774" cy="923330"/>
          </a:xfrm>
          <a:prstGeom prst="rect">
            <a:avLst/>
          </a:prstGeom>
          <a:noFill/>
        </p:spPr>
        <p:txBody>
          <a:bodyPr wrap="none" lIns="91440" tIns="45720" rIns="91440" bIns="45720">
            <a:spAutoFit/>
            <a:scene3d>
              <a:camera prst="orthographicFront"/>
              <a:lightRig rig="brightRoom" dir="t"/>
            </a:scene3d>
            <a:sp3d contourW="6350" prstMaterial="plastic">
              <a:bevelT w="20320" h="20320" prst="angle"/>
              <a:contourClr>
                <a:schemeClr val="accent1">
                  <a:tint val="100000"/>
                  <a:shade val="100000"/>
                  <a:hueMod val="100000"/>
                  <a:satMod val="100000"/>
                </a:schemeClr>
              </a:contourClr>
            </a:sp3d>
          </a:bodyPr>
          <a:lstStyle/>
          <a:p>
            <a:pPr algn="ctr"/>
            <a:r>
              <a:rPr lang="uk-UA" sz="5400" b="1" cap="all" dirty="0" smtClean="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rPr>
              <a:t>Функції Конституції</a:t>
            </a:r>
            <a:endParaRPr lang="ru-RU" sz="5400" b="1" cap="all" spc="0" dirty="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endParaRPr>
          </a:p>
        </p:txBody>
      </p:sp>
      <p:pic>
        <p:nvPicPr>
          <p:cNvPr id="5" name="Рисунок 4" descr="a.gif"/>
          <p:cNvPicPr>
            <a:picLocks noChangeAspect="1"/>
          </p:cNvPicPr>
          <p:nvPr/>
        </p:nvPicPr>
        <p:blipFill>
          <a:blip r:embed="rId2" cstate="print"/>
          <a:stretch>
            <a:fillRect/>
          </a:stretch>
        </p:blipFill>
        <p:spPr>
          <a:xfrm>
            <a:off x="8100392" y="3861048"/>
            <a:ext cx="1043608" cy="1563265"/>
          </a:xfrm>
          <a:prstGeom prst="rect">
            <a:avLst/>
          </a:prstGeom>
        </p:spPr>
      </p:pic>
    </p:spTree>
  </p:cSld>
  <p:clrMapOvr>
    <a:masterClrMapping/>
  </p:clrMapOvr>
  <p:transition spd="med">
    <p:zoom/>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2000" fill="hold"/>
                                        <p:tgtEl>
                                          <p:spTgt spid="4"/>
                                        </p:tgtEl>
                                        <p:attrNameLst>
                                          <p:attrName>ppt_w</p:attrName>
                                        </p:attrNameLst>
                                      </p:cBhvr>
                                      <p:tavLst>
                                        <p:tav tm="0">
                                          <p:val>
                                            <p:strVal val="#ppt_w*0.70"/>
                                          </p:val>
                                        </p:tav>
                                        <p:tav tm="100000">
                                          <p:val>
                                            <p:strVal val="#ppt_w"/>
                                          </p:val>
                                        </p:tav>
                                      </p:tavLst>
                                    </p:anim>
                                    <p:anim calcmode="lin" valueType="num">
                                      <p:cBhvr>
                                        <p:cTn id="8" dur="2000" fill="hold"/>
                                        <p:tgtEl>
                                          <p:spTgt spid="4"/>
                                        </p:tgtEl>
                                        <p:attrNameLst>
                                          <p:attrName>ppt_h</p:attrName>
                                        </p:attrNameLst>
                                      </p:cBhvr>
                                      <p:tavLst>
                                        <p:tav tm="0">
                                          <p:val>
                                            <p:strVal val="#ppt_h"/>
                                          </p:val>
                                        </p:tav>
                                        <p:tav tm="100000">
                                          <p:val>
                                            <p:strVal val="#ppt_h"/>
                                          </p:val>
                                        </p:tav>
                                      </p:tavLst>
                                    </p:anim>
                                    <p:animEffect transition="in" filter="fade">
                                      <p:cBhvr>
                                        <p:cTn id="9" dur="2000"/>
                                        <p:tgtEl>
                                          <p:spTgt spid="4"/>
                                        </p:tgtEl>
                                      </p:cBhvr>
                                    </p:animEffect>
                                  </p:childTnLst>
                                </p:cTn>
                              </p:par>
                            </p:childTnLst>
                          </p:cTn>
                        </p:par>
                        <p:par>
                          <p:cTn id="10" fill="hold">
                            <p:stCondLst>
                              <p:cond delay="2000"/>
                            </p:stCondLst>
                            <p:childTnLst>
                              <p:par>
                                <p:cTn id="11" presetID="3" presetClass="entr" presetSubtype="10" fill="hold" grpId="0" nodeType="after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blinds(horizontal)">
                                      <p:cBhvr>
                                        <p:cTn id="13" dur="1000"/>
                                        <p:tgtEl>
                                          <p:spTgt spid="3">
                                            <p:txEl>
                                              <p:pRg st="0" end="0"/>
                                            </p:txEl>
                                          </p:spTgt>
                                        </p:tgtEl>
                                      </p:cBhvr>
                                    </p:animEffect>
                                  </p:childTnLst>
                                </p:cTn>
                              </p:par>
                            </p:childTnLst>
                          </p:cTn>
                        </p:par>
                        <p:par>
                          <p:cTn id="14" fill="hold">
                            <p:stCondLst>
                              <p:cond delay="3000"/>
                            </p:stCondLst>
                            <p:childTnLst>
                              <p:par>
                                <p:cTn id="15" presetID="3" presetClass="entr" presetSubtype="10" fill="hold" grpId="0" nodeType="after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blinds(horizontal)">
                                      <p:cBhvr>
                                        <p:cTn id="17" dur="1000"/>
                                        <p:tgtEl>
                                          <p:spTgt spid="3">
                                            <p:txEl>
                                              <p:pRg st="1" end="1"/>
                                            </p:txEl>
                                          </p:spTgt>
                                        </p:tgtEl>
                                      </p:cBhvr>
                                    </p:animEffect>
                                  </p:childTnLst>
                                </p:cTn>
                              </p:par>
                            </p:childTnLst>
                          </p:cTn>
                        </p:par>
                        <p:par>
                          <p:cTn id="18" fill="hold">
                            <p:stCondLst>
                              <p:cond delay="4000"/>
                            </p:stCondLst>
                            <p:childTnLst>
                              <p:par>
                                <p:cTn id="19" presetID="19" presetClass="entr" presetSubtype="10" fill="hold" nodeType="afterEffect">
                                  <p:stCondLst>
                                    <p:cond delay="0"/>
                                  </p:stCondLst>
                                  <p:childTnLst>
                                    <p:set>
                                      <p:cBhvr>
                                        <p:cTn id="20" dur="1" fill="hold">
                                          <p:stCondLst>
                                            <p:cond delay="0"/>
                                          </p:stCondLst>
                                        </p:cTn>
                                        <p:tgtEl>
                                          <p:spTgt spid="5"/>
                                        </p:tgtEl>
                                        <p:attrNameLst>
                                          <p:attrName>style.visibility</p:attrName>
                                        </p:attrNameLst>
                                      </p:cBhvr>
                                      <p:to>
                                        <p:strVal val="visible"/>
                                      </p:to>
                                    </p:set>
                                    <p:anim calcmode="lin" valueType="num">
                                      <p:cBhvr>
                                        <p:cTn id="21" dur="5000" fill="hold"/>
                                        <p:tgtEl>
                                          <p:spTgt spid="5"/>
                                        </p:tgtEl>
                                        <p:attrNameLst>
                                          <p:attrName>ppt_w</p:attrName>
                                        </p:attrNameLst>
                                      </p:cBhvr>
                                      <p:tavLst>
                                        <p:tav tm="0" fmla="#ppt_w*sin(2.5*pi*$)">
                                          <p:val>
                                            <p:fltVal val="0"/>
                                          </p:val>
                                        </p:tav>
                                        <p:tav tm="100000">
                                          <p:val>
                                            <p:fltVal val="1"/>
                                          </p:val>
                                        </p:tav>
                                      </p:tavLst>
                                    </p:anim>
                                    <p:anim calcmode="lin" valueType="num">
                                      <p:cBhvr>
                                        <p:cTn id="22" dur="5000" fill="hold"/>
                                        <p:tgtEl>
                                          <p:spTgt spid="5"/>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Поток">
  <a:themeElements>
    <a:clrScheme name="Поток">
      <a:dk1>
        <a:sysClr val="windowText" lastClr="4B4B4B"/>
      </a:dk1>
      <a:lt1>
        <a:sysClr val="window" lastClr="F0F0F0"/>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Поток">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Поток">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146</TotalTime>
  <Words>827</Words>
  <Application>Microsoft Office PowerPoint</Application>
  <PresentationFormat>Экран (4:3)</PresentationFormat>
  <Paragraphs>84</Paragraphs>
  <Slides>12</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12</vt:i4>
      </vt:variant>
    </vt:vector>
  </HeadingPairs>
  <TitlesOfParts>
    <vt:vector size="13" baseType="lpstr">
      <vt:lpstr>Поток</vt:lpstr>
      <vt:lpstr>Слайд 1</vt:lpstr>
      <vt:lpstr>Слайд 2</vt:lpstr>
      <vt:lpstr>Слайд 3</vt:lpstr>
      <vt:lpstr>Слайд 4</vt:lpstr>
      <vt:lpstr>Слайд 5</vt:lpstr>
      <vt:lpstr>Слайд 6</vt:lpstr>
      <vt:lpstr>Слайд 7</vt:lpstr>
      <vt:lpstr>Слайд 8</vt:lpstr>
      <vt:lpstr>Слайд 9</vt:lpstr>
      <vt:lpstr>Слайд 10</vt:lpstr>
      <vt:lpstr>Слайд 11</vt:lpstr>
      <vt:lpstr>Слайд 12</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Admin</dc:creator>
  <cp:lastModifiedBy>Elli 2.0 special for GeniEwgen)</cp:lastModifiedBy>
  <cp:revision>18</cp:revision>
  <dcterms:created xsi:type="dcterms:W3CDTF">2013-01-22T17:41:42Z</dcterms:created>
  <dcterms:modified xsi:type="dcterms:W3CDTF">2014-05-07T11:45:05Z</dcterms:modified>
</cp:coreProperties>
</file>