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7" r:id="rId2"/>
    <p:sldId id="258" r:id="rId3"/>
    <p:sldId id="294" r:id="rId4"/>
    <p:sldId id="293" r:id="rId5"/>
    <p:sldId id="292" r:id="rId6"/>
    <p:sldId id="296" r:id="rId7"/>
    <p:sldId id="295" r:id="rId8"/>
    <p:sldId id="279" r:id="rId9"/>
    <p:sldId id="282" r:id="rId10"/>
    <p:sldId id="283" r:id="rId11"/>
    <p:sldId id="284" r:id="rId12"/>
    <p:sldId id="286" r:id="rId13"/>
    <p:sldId id="297" r:id="rId14"/>
    <p:sldId id="298" r:id="rId15"/>
    <p:sldId id="272" r:id="rId16"/>
    <p:sldId id="273" r:id="rId17"/>
    <p:sldId id="275" r:id="rId18"/>
    <p:sldId id="287" r:id="rId19"/>
    <p:sldId id="274" r:id="rId20"/>
    <p:sldId id="276" r:id="rId21"/>
    <p:sldId id="277" r:id="rId22"/>
    <p:sldId id="278" r:id="rId23"/>
    <p:sldId id="300" r:id="rId24"/>
    <p:sldId id="291" r:id="rId25"/>
  </p:sldIdLst>
  <p:sldSz cx="9144000" cy="6858000" type="screen4x3"/>
  <p:notesSz cx="9144000" cy="6858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2" autoAdjust="0"/>
    <p:restoredTop sz="94660"/>
  </p:normalViewPr>
  <p:slideViewPr>
    <p:cSldViewPr>
      <p:cViewPr varScale="1">
        <p:scale>
          <a:sx n="106" d="100"/>
          <a:sy n="106" d="100"/>
        </p:scale>
        <p:origin x="-115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ru-RU"/>
          </a:p>
        </p:txBody>
      </p:sp>
      <p:sp>
        <p:nvSpPr>
          <p:cNvPr id="46083" name="Rectangle 3"/>
          <p:cNvSpPr>
            <a:spLocks noGrp="1" noChangeArrowheads="1"/>
          </p:cNvSpPr>
          <p:nvPr>
            <p:ph type="dt" sz="quarter"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E7346A19-145E-43B5-A091-6B0286B9E0DD}" type="datetimeFigureOut">
              <a:rPr lang="ru-RU"/>
              <a:pPr>
                <a:defRPr/>
              </a:pPr>
              <a:t>25.01.2013</a:t>
            </a:fld>
            <a:endParaRPr lang="ru-RU"/>
          </a:p>
        </p:txBody>
      </p:sp>
      <p:sp>
        <p:nvSpPr>
          <p:cNvPr id="46084" name="Rectangle 4"/>
          <p:cNvSpPr>
            <a:spLocks noGrp="1" noChangeArrowheads="1"/>
          </p:cNvSpPr>
          <p:nvPr>
            <p:ph type="ftr" sz="quarter" idx="2"/>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ru-RU"/>
          </a:p>
        </p:txBody>
      </p:sp>
      <p:sp>
        <p:nvSpPr>
          <p:cNvPr id="46085" name="Rectangle 5"/>
          <p:cNvSpPr>
            <a:spLocks noGrp="1" noChangeArrowheads="1"/>
          </p:cNvSpPr>
          <p:nvPr>
            <p:ph type="sldNum" sz="quarter" idx="3"/>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A23E66E4-324E-48D1-B893-EA49C3AE4D2F}"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2D5936A-4F39-4BBB-BA4A-EA80E19D44D4}" type="datetimeFigureOut">
              <a:rPr lang="ru-RU"/>
              <a:pPr>
                <a:defRPr/>
              </a:pPr>
              <a:t>25.01.2013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13EF537-BB6C-4670-8019-DE502A833E7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1AF3123-617A-4AFE-BBB1-22DF14532A95}" type="datetimeFigureOut">
              <a:rPr lang="ru-RU"/>
              <a:pPr>
                <a:defRPr/>
              </a:pPr>
              <a:t>25.01.2013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74959BC-807F-4A03-94ED-D8C704B3B2FD}"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170B5AF-D57D-4978-941C-568460DCF33E}" type="datetimeFigureOut">
              <a:rPr lang="ru-RU"/>
              <a:pPr>
                <a:defRPr/>
              </a:pPr>
              <a:t>25.01.2013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F15708-FE67-45AB-8748-694F4C2B24D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9C00341-CD0E-4BAB-BE81-89F33D1845C9}" type="datetimeFigureOut">
              <a:rPr lang="ru-RU"/>
              <a:pPr>
                <a:defRPr/>
              </a:pPr>
              <a:t>25.01.2013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3137A7-2ABF-468C-A658-AB641E9E4BDF}"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A64F3AC-C4F9-4BC3-9EE4-521127997C31}" type="datetimeFigureOut">
              <a:rPr lang="ru-RU"/>
              <a:pPr>
                <a:defRPr/>
              </a:pPr>
              <a:t>25.01.2013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4E1B35D-2964-4569-A2D9-08A62F6E72D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8AF0EE23-4881-43A7-B8F1-029B0E824A13}" type="datetimeFigureOut">
              <a:rPr lang="ru-RU"/>
              <a:pPr>
                <a:defRPr/>
              </a:pPr>
              <a:t>25.01.2013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A124A32-F693-4510-BB4E-25C21E781F5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2088E37-78F4-4E98-BA07-34F8CF3FF5CA}" type="datetimeFigureOut">
              <a:rPr lang="ru-RU"/>
              <a:pPr>
                <a:defRPr/>
              </a:pPr>
              <a:t>25.01.2013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95DED6A6-EACF-48F7-82DC-114E14F5867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FF765BE-18BA-4673-A24E-C86379FDD568}" type="datetimeFigureOut">
              <a:rPr lang="ru-RU"/>
              <a:pPr>
                <a:defRPr/>
              </a:pPr>
              <a:t>25.01.2013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5E9671F-36D2-4C19-9D47-2DF83F57A24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BF892619-2436-4BE8-A2A7-8AA1E2D51D8E}" type="datetimeFigureOut">
              <a:rPr lang="ru-RU"/>
              <a:pPr>
                <a:defRPr/>
              </a:pPr>
              <a:t>25.01.2013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1A549F84-AFEC-47AF-A3AE-F5DE14B1A3A1}"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642D0333-4EC8-46AD-ADDA-6E16FB3F6696}" type="datetimeFigureOut">
              <a:rPr lang="ru-RU"/>
              <a:pPr>
                <a:defRPr/>
              </a:pPr>
              <a:t>25.01.2013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1619966-4FB0-406A-902B-ACF5C6EB2D7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CEB069E-FC88-4332-AEB4-A761FE0113C3}" type="datetimeFigureOut">
              <a:rPr lang="ru-RU"/>
              <a:pPr>
                <a:defRPr/>
              </a:pPr>
              <a:t>25.01.2013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D6C318C-72F8-48AE-A919-928C65FA152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gs>
            <a:gs pos="50000">
              <a:schemeClr val="bg1"/>
            </a:gs>
            <a:gs pos="100000">
              <a:srgbClr val="00B050"/>
            </a:gs>
          </a:gsLst>
          <a:lin ang="10800000" scaled="1"/>
          <a:tileRect/>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4142CF1-5E4D-44A3-99B3-3746D80EFC15}" type="datetimeFigureOut">
              <a:rPr lang="ru-RU"/>
              <a:pPr>
                <a:defRPr/>
              </a:pPr>
              <a:t>25.01.2013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7E3F102-4B64-4DD7-AACB-04EAD24AD83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Заголовок 4"/>
          <p:cNvSpPr>
            <a:spLocks noGrp="1"/>
          </p:cNvSpPr>
          <p:nvPr>
            <p:ph type="title"/>
          </p:nvPr>
        </p:nvSpPr>
        <p:spPr/>
        <p:txBody>
          <a:bodyPr/>
          <a:lstStyle/>
          <a:p>
            <a:pPr eaLnBrk="1" hangingPunct="1"/>
            <a:r>
              <a:rPr lang="ru-RU" sz="4800" dirty="0" smtClean="0"/>
              <a:t>11-</a:t>
            </a:r>
            <a:r>
              <a:rPr lang="en-US" sz="4800" dirty="0" smtClean="0"/>
              <a:t>Day Italian Adventure Tour</a:t>
            </a:r>
            <a:endParaRPr lang="ru-RU" sz="4800" dirty="0" smtClean="0">
              <a:solidFill>
                <a:srgbClr val="002060"/>
              </a:solidFill>
            </a:endParaRPr>
          </a:p>
        </p:txBody>
      </p:sp>
      <p:pic>
        <p:nvPicPr>
          <p:cNvPr id="14338" name="Содержимое 3" descr="bandiera-italia_big.jpg"/>
          <p:cNvPicPr>
            <a:picLocks noGrp="1" noChangeAspect="1"/>
          </p:cNvPicPr>
          <p:nvPr>
            <p:ph sz="half" idx="1"/>
          </p:nvPr>
        </p:nvPicPr>
        <p:blipFill>
          <a:blip r:embed="rId2" cstate="print"/>
          <a:srcRect/>
          <a:stretch>
            <a:fillRect/>
          </a:stretch>
        </p:blipFill>
        <p:spPr>
          <a:xfrm>
            <a:off x="323850" y="1628775"/>
            <a:ext cx="4325938" cy="3000375"/>
          </a:xfrm>
        </p:spPr>
      </p:pic>
      <p:sp>
        <p:nvSpPr>
          <p:cNvPr id="14340" name="Text Box 5"/>
          <p:cNvSpPr txBox="1">
            <a:spLocks noChangeArrowheads="1"/>
          </p:cNvSpPr>
          <p:nvPr/>
        </p:nvSpPr>
        <p:spPr bwMode="auto">
          <a:xfrm>
            <a:off x="395288" y="5157788"/>
            <a:ext cx="4176712" cy="400110"/>
          </a:xfrm>
          <a:prstGeom prst="rect">
            <a:avLst/>
          </a:prstGeom>
          <a:noFill/>
          <a:ln w="9525">
            <a:noFill/>
            <a:miter lim="800000"/>
            <a:headEnd/>
            <a:tailEnd/>
          </a:ln>
        </p:spPr>
        <p:txBody>
          <a:bodyPr>
            <a:spAutoFit/>
          </a:bodyPr>
          <a:lstStyle/>
          <a:p>
            <a:pPr algn="ctr">
              <a:spcBef>
                <a:spcPct val="50000"/>
              </a:spcBef>
            </a:pPr>
            <a:endParaRPr lang="ru-RU" sz="2000" b="1" dirty="0">
              <a:solidFill>
                <a:schemeClr val="tx2"/>
              </a:solidFill>
            </a:endParaRPr>
          </a:p>
        </p:txBody>
      </p:sp>
      <p:sp>
        <p:nvSpPr>
          <p:cNvPr id="6" name="Содержимое 5"/>
          <p:cNvSpPr>
            <a:spLocks noGrp="1"/>
          </p:cNvSpPr>
          <p:nvPr>
            <p:ph sz="half" idx="2"/>
          </p:nvPr>
        </p:nvSpPr>
        <p:spPr/>
        <p:txBody>
          <a:bodyPr/>
          <a:lstStyle/>
          <a:p>
            <a:pPr algn="r">
              <a:buNone/>
            </a:pPr>
            <a:r>
              <a:rPr lang="en-US" dirty="0" smtClean="0"/>
              <a:t>Prepared by</a:t>
            </a:r>
          </a:p>
          <a:p>
            <a:pPr algn="r">
              <a:buNone/>
            </a:pPr>
            <a:r>
              <a:rPr lang="en-US" dirty="0" err="1" smtClean="0"/>
              <a:t>Nellia</a:t>
            </a:r>
            <a:r>
              <a:rPr lang="en-US" dirty="0" smtClean="0"/>
              <a:t> </a:t>
            </a:r>
            <a:r>
              <a:rPr lang="en-US" dirty="0" err="1" smtClean="0"/>
              <a:t>Aldarkina</a:t>
            </a:r>
            <a:endParaRPr lang="en-US" dirty="0" smtClean="0"/>
          </a:p>
          <a:p>
            <a:pPr algn="r">
              <a:buNone/>
            </a:pPr>
            <a:r>
              <a:rPr lang="en-US" dirty="0" smtClean="0"/>
              <a:t>Margarita </a:t>
            </a:r>
            <a:r>
              <a:rPr lang="en-US" dirty="0" err="1" smtClean="0"/>
              <a:t>Butkova</a:t>
            </a:r>
            <a:endParaRPr lang="en-US" dirty="0" smtClean="0"/>
          </a:p>
          <a:p>
            <a:pPr algn="r">
              <a:buNone/>
            </a:pPr>
            <a:r>
              <a:rPr lang="en-US" dirty="0" err="1" smtClean="0"/>
              <a:t>Polina</a:t>
            </a:r>
            <a:r>
              <a:rPr lang="en-US" dirty="0" smtClean="0"/>
              <a:t> </a:t>
            </a:r>
            <a:r>
              <a:rPr lang="en-US" dirty="0" err="1" smtClean="0"/>
              <a:t>Kochurova</a:t>
            </a:r>
            <a:endParaRPr lang="en-US" dirty="0" smtClean="0"/>
          </a:p>
          <a:p>
            <a:pPr algn="r">
              <a:buNone/>
            </a:pPr>
            <a:r>
              <a:rPr lang="en-US" dirty="0" err="1" smtClean="0"/>
              <a:t>Viktorija</a:t>
            </a:r>
            <a:r>
              <a:rPr lang="en-US" dirty="0" smtClean="0"/>
              <a:t> </a:t>
            </a:r>
            <a:r>
              <a:rPr lang="en-US" dirty="0" err="1" smtClean="0"/>
              <a:t>Rubalka</a:t>
            </a:r>
            <a:endParaRPr lang="en-US" dirty="0" smtClean="0"/>
          </a:p>
          <a:p>
            <a:pPr algn="r">
              <a:buNone/>
            </a:pPr>
            <a:r>
              <a:rPr lang="en-US" dirty="0" smtClean="0"/>
              <a:t>Form 10a</a:t>
            </a:r>
          </a:p>
          <a:p>
            <a:pPr algn="r">
              <a:buNone/>
            </a:pPr>
            <a:r>
              <a:rPr lang="en-US" dirty="0" smtClean="0"/>
              <a:t>Specialized school # 11</a:t>
            </a:r>
          </a:p>
          <a:p>
            <a:endParaRPr lang="ru-RU" dirty="0"/>
          </a:p>
        </p:txBody>
      </p:sp>
    </p:spTree>
  </p:cSld>
  <p:clrMapOvr>
    <a:masterClrMapping/>
  </p:clrMapOvr>
  <p:transition>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Текст 2"/>
          <p:cNvSpPr>
            <a:spLocks noGrp="1"/>
          </p:cNvSpPr>
          <p:nvPr>
            <p:ph type="body" idx="1"/>
          </p:nvPr>
        </p:nvSpPr>
        <p:spPr>
          <a:xfrm>
            <a:off x="285750" y="785813"/>
            <a:ext cx="4040188" cy="639762"/>
          </a:xfrm>
        </p:spPr>
        <p:txBody>
          <a:bodyPr/>
          <a:lstStyle/>
          <a:p>
            <a:pPr eaLnBrk="1" hangingPunct="1"/>
            <a:r>
              <a:rPr lang="en-US" b="0" smtClean="0">
                <a:latin typeface="Lucida Handwriting" pitchFamily="66" charset="0"/>
              </a:rPr>
              <a:t>Italian meat </a:t>
            </a:r>
            <a:endParaRPr lang="ru-RU" b="0" smtClean="0"/>
          </a:p>
        </p:txBody>
      </p:sp>
      <p:pic>
        <p:nvPicPr>
          <p:cNvPr id="43010" name="Содержимое 6" descr="Picanha_31.jpg"/>
          <p:cNvPicPr>
            <a:picLocks noGrp="1" noChangeAspect="1"/>
          </p:cNvPicPr>
          <p:nvPr>
            <p:ph sz="half" idx="2"/>
          </p:nvPr>
        </p:nvPicPr>
        <p:blipFill>
          <a:blip r:embed="rId2" cstate="print"/>
          <a:srcRect/>
          <a:stretch>
            <a:fillRect/>
          </a:stretch>
        </p:blipFill>
        <p:spPr>
          <a:xfrm>
            <a:off x="255588" y="1500188"/>
            <a:ext cx="4241800" cy="4572000"/>
          </a:xfrm>
        </p:spPr>
      </p:pic>
      <p:sp>
        <p:nvSpPr>
          <p:cNvPr id="43011" name="Текст 4"/>
          <p:cNvSpPr>
            <a:spLocks noGrp="1"/>
          </p:cNvSpPr>
          <p:nvPr>
            <p:ph type="body" sz="quarter" idx="3"/>
          </p:nvPr>
        </p:nvSpPr>
        <p:spPr>
          <a:xfrm>
            <a:off x="4929188" y="785813"/>
            <a:ext cx="4041775" cy="639762"/>
          </a:xfrm>
        </p:spPr>
        <p:txBody>
          <a:bodyPr/>
          <a:lstStyle/>
          <a:p>
            <a:pPr eaLnBrk="1" hangingPunct="1"/>
            <a:r>
              <a:rPr lang="en-US" b="0" dirty="0" smtClean="0">
                <a:latin typeface="Lucida Handwriting" pitchFamily="66" charset="0"/>
              </a:rPr>
              <a:t>Italian  Fish</a:t>
            </a:r>
            <a:endParaRPr lang="ru-RU" b="0" dirty="0" smtClean="0"/>
          </a:p>
        </p:txBody>
      </p:sp>
      <p:pic>
        <p:nvPicPr>
          <p:cNvPr id="43012" name="Содержимое 7" descr="M&amp;P_Versilia7.jpg"/>
          <p:cNvPicPr>
            <a:picLocks noGrp="1" noChangeAspect="1"/>
          </p:cNvPicPr>
          <p:nvPr>
            <p:ph sz="quarter" idx="4"/>
          </p:nvPr>
        </p:nvPicPr>
        <p:blipFill>
          <a:blip r:embed="rId3" cstate="print"/>
          <a:srcRect/>
          <a:stretch>
            <a:fillRect/>
          </a:stretch>
        </p:blipFill>
        <p:spPr>
          <a:xfrm>
            <a:off x="5000625" y="1492250"/>
            <a:ext cx="3214688" cy="4633913"/>
          </a:xfrm>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Текст 2"/>
          <p:cNvSpPr>
            <a:spLocks noGrp="1"/>
          </p:cNvSpPr>
          <p:nvPr>
            <p:ph type="body" idx="1"/>
          </p:nvPr>
        </p:nvSpPr>
        <p:spPr>
          <a:xfrm>
            <a:off x="2143125" y="285750"/>
            <a:ext cx="5000625" cy="857250"/>
          </a:xfrm>
        </p:spPr>
        <p:txBody>
          <a:bodyPr/>
          <a:lstStyle/>
          <a:p>
            <a:pPr eaLnBrk="1" hangingPunct="1"/>
            <a:r>
              <a:rPr lang="en-US" sz="4000" b="0" dirty="0" smtClean="0">
                <a:latin typeface="Lucida Handwriting" pitchFamily="66" charset="0"/>
              </a:rPr>
              <a:t>Italian  Sweets</a:t>
            </a:r>
            <a:endParaRPr lang="ru-RU" sz="4000" b="0" dirty="0" smtClean="0"/>
          </a:p>
        </p:txBody>
      </p:sp>
      <p:pic>
        <p:nvPicPr>
          <p:cNvPr id="44034" name="Содержимое 6" descr="gelato.jpg"/>
          <p:cNvPicPr>
            <a:picLocks noGrp="1" noChangeAspect="1"/>
          </p:cNvPicPr>
          <p:nvPr>
            <p:ph sz="half" idx="2"/>
          </p:nvPr>
        </p:nvPicPr>
        <p:blipFill>
          <a:blip r:embed="rId2" cstate="print"/>
          <a:srcRect/>
          <a:stretch>
            <a:fillRect/>
          </a:stretch>
        </p:blipFill>
        <p:spPr>
          <a:xfrm>
            <a:off x="571500" y="1000125"/>
            <a:ext cx="2571750" cy="3500438"/>
          </a:xfrm>
        </p:spPr>
      </p:pic>
      <p:pic>
        <p:nvPicPr>
          <p:cNvPr id="44035" name="Содержимое 7" descr="pastiera.jpg"/>
          <p:cNvPicPr>
            <a:picLocks noGrp="1" noChangeAspect="1"/>
          </p:cNvPicPr>
          <p:nvPr>
            <p:ph sz="quarter" idx="4"/>
          </p:nvPr>
        </p:nvPicPr>
        <p:blipFill>
          <a:blip r:embed="rId3" cstate="print"/>
          <a:srcRect/>
          <a:stretch>
            <a:fillRect/>
          </a:stretch>
        </p:blipFill>
        <p:spPr>
          <a:xfrm>
            <a:off x="3571875" y="1214438"/>
            <a:ext cx="4286250" cy="2566987"/>
          </a:xfrm>
        </p:spPr>
      </p:pic>
      <p:pic>
        <p:nvPicPr>
          <p:cNvPr id="44036" name="Picture 2" descr="C:\Users\Илья\Desktop\Новая папка\tiramisu.jpg"/>
          <p:cNvPicPr>
            <a:picLocks noChangeAspect="1" noChangeArrowheads="1"/>
          </p:cNvPicPr>
          <p:nvPr/>
        </p:nvPicPr>
        <p:blipFill>
          <a:blip r:embed="rId4" cstate="print"/>
          <a:srcRect/>
          <a:stretch>
            <a:fillRect/>
          </a:stretch>
        </p:blipFill>
        <p:spPr bwMode="auto">
          <a:xfrm>
            <a:off x="3643313" y="4572000"/>
            <a:ext cx="4762500" cy="2085975"/>
          </a:xfrm>
          <a:prstGeom prst="rect">
            <a:avLst/>
          </a:prstGeom>
          <a:noFill/>
          <a:ln w="9525">
            <a:noFill/>
            <a:miter lim="800000"/>
            <a:headEnd/>
            <a:tailEnd/>
          </a:ln>
        </p:spPr>
      </p:pic>
      <p:pic>
        <p:nvPicPr>
          <p:cNvPr id="44037" name="Picture 3" descr="C:\Users\Илья\Desktop\Новая папка\ricette-dolci-panettone-di-natale.jpg"/>
          <p:cNvPicPr>
            <a:picLocks noChangeAspect="1" noChangeArrowheads="1"/>
          </p:cNvPicPr>
          <p:nvPr/>
        </p:nvPicPr>
        <p:blipFill>
          <a:blip r:embed="rId5" cstate="print"/>
          <a:srcRect/>
          <a:stretch>
            <a:fillRect/>
          </a:stretch>
        </p:blipFill>
        <p:spPr bwMode="auto">
          <a:xfrm>
            <a:off x="642938" y="4600575"/>
            <a:ext cx="2428875" cy="2257425"/>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Заголовок 1"/>
          <p:cNvSpPr>
            <a:spLocks noGrp="1"/>
          </p:cNvSpPr>
          <p:nvPr>
            <p:ph type="title"/>
          </p:nvPr>
        </p:nvSpPr>
        <p:spPr/>
        <p:txBody>
          <a:bodyPr/>
          <a:lstStyle/>
          <a:p>
            <a:pPr eaLnBrk="1" hangingPunct="1"/>
            <a:r>
              <a:rPr lang="en-US" dirty="0" smtClean="0">
                <a:latin typeface="Lucida Handwriting" pitchFamily="66" charset="0"/>
              </a:rPr>
              <a:t>Italian fruits </a:t>
            </a:r>
            <a:endParaRPr lang="ru-RU" dirty="0" smtClean="0"/>
          </a:p>
        </p:txBody>
      </p:sp>
      <p:pic>
        <p:nvPicPr>
          <p:cNvPr id="45058" name="Содержимое 6" descr="509950390_ab2cb337c1.jpg"/>
          <p:cNvPicPr>
            <a:picLocks noGrp="1" noChangeAspect="1"/>
          </p:cNvPicPr>
          <p:nvPr>
            <p:ph sz="half" idx="2"/>
          </p:nvPr>
        </p:nvPicPr>
        <p:blipFill>
          <a:blip r:embed="rId2" cstate="print"/>
          <a:srcRect/>
          <a:stretch>
            <a:fillRect/>
          </a:stretch>
        </p:blipFill>
        <p:spPr>
          <a:xfrm>
            <a:off x="214313" y="1357313"/>
            <a:ext cx="2957512" cy="3571875"/>
          </a:xfrm>
        </p:spPr>
      </p:pic>
      <p:sp>
        <p:nvSpPr>
          <p:cNvPr id="45059" name="Текст 4"/>
          <p:cNvSpPr>
            <a:spLocks noGrp="1"/>
          </p:cNvSpPr>
          <p:nvPr>
            <p:ph type="body" sz="quarter" idx="3"/>
          </p:nvPr>
        </p:nvSpPr>
        <p:spPr>
          <a:xfrm>
            <a:off x="3357563" y="3214688"/>
            <a:ext cx="4041775" cy="639762"/>
          </a:xfrm>
        </p:spPr>
        <p:txBody>
          <a:bodyPr/>
          <a:lstStyle/>
          <a:p>
            <a:pPr eaLnBrk="1" hangingPunct="1"/>
            <a:r>
              <a:rPr lang="en-US" b="0" smtClean="0">
                <a:latin typeface="Lucida Handwriting" pitchFamily="66" charset="0"/>
              </a:rPr>
              <a:t>Cedro </a:t>
            </a:r>
            <a:endParaRPr lang="ru-RU" b="0" smtClean="0"/>
          </a:p>
        </p:txBody>
      </p:sp>
      <p:pic>
        <p:nvPicPr>
          <p:cNvPr id="45060" name="Содержимое 7" descr="cedro.gif"/>
          <p:cNvPicPr>
            <a:picLocks noGrp="1" noChangeAspect="1"/>
          </p:cNvPicPr>
          <p:nvPr>
            <p:ph sz="quarter" idx="4"/>
          </p:nvPr>
        </p:nvPicPr>
        <p:blipFill>
          <a:blip r:embed="rId3" cstate="print"/>
          <a:srcRect/>
          <a:stretch>
            <a:fillRect/>
          </a:stretch>
        </p:blipFill>
        <p:spPr>
          <a:xfrm>
            <a:off x="3286125" y="3857625"/>
            <a:ext cx="3298825" cy="2482850"/>
          </a:xfrm>
        </p:spPr>
      </p:pic>
      <p:pic>
        <p:nvPicPr>
          <p:cNvPr id="45061" name="Picture 2" descr="C:\Users\Илья\Desktop\Новая папка\cedrata.jpg"/>
          <p:cNvPicPr>
            <a:picLocks noChangeAspect="1" noChangeArrowheads="1"/>
          </p:cNvPicPr>
          <p:nvPr/>
        </p:nvPicPr>
        <p:blipFill>
          <a:blip r:embed="rId4" cstate="print"/>
          <a:srcRect/>
          <a:stretch>
            <a:fillRect/>
          </a:stretch>
        </p:blipFill>
        <p:spPr bwMode="auto">
          <a:xfrm>
            <a:off x="7034213" y="1235075"/>
            <a:ext cx="1524000" cy="3810000"/>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latin typeface="Lucida Handwriting" pitchFamily="66" charset="0"/>
              </a:rPr>
              <a:t>Italian wines</a:t>
            </a:r>
            <a:endParaRPr lang="ru-RU" dirty="0"/>
          </a:p>
        </p:txBody>
      </p:sp>
      <p:sp>
        <p:nvSpPr>
          <p:cNvPr id="3" name="Текст 2"/>
          <p:cNvSpPr>
            <a:spLocks noGrp="1"/>
          </p:cNvSpPr>
          <p:nvPr>
            <p:ph type="body" idx="1"/>
          </p:nvPr>
        </p:nvSpPr>
        <p:spPr/>
        <p:txBody>
          <a:bodyPr/>
          <a:lstStyle/>
          <a:p>
            <a:endParaRPr lang="ru-RU"/>
          </a:p>
        </p:txBody>
      </p:sp>
      <p:pic>
        <p:nvPicPr>
          <p:cNvPr id="7" name="Содержимое 6" descr="1330016675_italiyanskoe_vino.jpg"/>
          <p:cNvPicPr>
            <a:picLocks noGrp="1" noChangeAspect="1"/>
          </p:cNvPicPr>
          <p:nvPr>
            <p:ph sz="half" idx="2"/>
          </p:nvPr>
        </p:nvPicPr>
        <p:blipFill>
          <a:blip r:embed="rId2" cstate="print"/>
          <a:stretch>
            <a:fillRect/>
          </a:stretch>
        </p:blipFill>
        <p:spPr>
          <a:xfrm>
            <a:off x="457200" y="2625348"/>
            <a:ext cx="4040188" cy="3050342"/>
          </a:xfrm>
        </p:spPr>
      </p:pic>
      <p:sp>
        <p:nvSpPr>
          <p:cNvPr id="5" name="Текст 4"/>
          <p:cNvSpPr>
            <a:spLocks noGrp="1"/>
          </p:cNvSpPr>
          <p:nvPr>
            <p:ph type="body" sz="quarter" idx="3"/>
          </p:nvPr>
        </p:nvSpPr>
        <p:spPr/>
        <p:txBody>
          <a:bodyPr/>
          <a:lstStyle/>
          <a:p>
            <a:endParaRPr lang="ru-RU"/>
          </a:p>
        </p:txBody>
      </p:sp>
      <p:pic>
        <p:nvPicPr>
          <p:cNvPr id="8" name="Содержимое 7" descr="Premium_Italian_wine.jpg"/>
          <p:cNvPicPr>
            <a:picLocks noGrp="1" noChangeAspect="1"/>
          </p:cNvPicPr>
          <p:nvPr>
            <p:ph sz="quarter" idx="4"/>
          </p:nvPr>
        </p:nvPicPr>
        <p:blipFill>
          <a:blip r:embed="rId3" cstate="print"/>
          <a:stretch>
            <a:fillRect/>
          </a:stretch>
        </p:blipFill>
        <p:spPr>
          <a:xfrm>
            <a:off x="4645025" y="2642929"/>
            <a:ext cx="4041775" cy="3015179"/>
          </a:xfrm>
        </p:spPr>
      </p:pic>
    </p:spTree>
  </p:cSld>
  <p:clrMapOvr>
    <a:masterClrMapping/>
  </p:clrMapOvr>
  <p:transition>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Other activities</a:t>
            </a:r>
            <a:endParaRPr lang="ru-RU" dirty="0"/>
          </a:p>
        </p:txBody>
      </p:sp>
      <p:sp>
        <p:nvSpPr>
          <p:cNvPr id="3" name="Содержимое 2"/>
          <p:cNvSpPr>
            <a:spLocks noGrp="1"/>
          </p:cNvSpPr>
          <p:nvPr>
            <p:ph idx="1"/>
          </p:nvPr>
        </p:nvSpPr>
        <p:spPr/>
        <p:txBody>
          <a:bodyPr/>
          <a:lstStyle/>
          <a:p>
            <a:r>
              <a:rPr lang="en-US" dirty="0" smtClean="0"/>
              <a:t>Visit </a:t>
            </a:r>
            <a:r>
              <a:rPr lang="en-US" dirty="0" smtClean="0"/>
              <a:t>all important </a:t>
            </a:r>
            <a:r>
              <a:rPr lang="en-US" dirty="0" smtClean="0"/>
              <a:t>cities of Italy with their galleries, </a:t>
            </a:r>
            <a:r>
              <a:rPr lang="en-US" dirty="0" smtClean="0"/>
              <a:t>museums, </a:t>
            </a:r>
            <a:r>
              <a:rPr lang="en-US" dirty="0" smtClean="0"/>
              <a:t>monuments of </a:t>
            </a:r>
            <a:r>
              <a:rPr lang="en-US" dirty="0" smtClean="0"/>
              <a:t>history.</a:t>
            </a:r>
          </a:p>
          <a:p>
            <a:r>
              <a:rPr lang="en-US" dirty="0" err="1" smtClean="0"/>
              <a:t>Bue</a:t>
            </a:r>
            <a:r>
              <a:rPr lang="en-US" dirty="0" smtClean="0"/>
              <a:t> souvenirs.</a:t>
            </a:r>
          </a:p>
          <a:p>
            <a:r>
              <a:rPr lang="en-US" dirty="0" smtClean="0"/>
              <a:t>Relax.</a:t>
            </a:r>
          </a:p>
        </p:txBody>
      </p:sp>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Заголовок 1"/>
          <p:cNvSpPr>
            <a:spLocks noGrp="1"/>
          </p:cNvSpPr>
          <p:nvPr>
            <p:ph type="title"/>
          </p:nvPr>
        </p:nvSpPr>
        <p:spPr>
          <a:xfrm>
            <a:off x="457200" y="274638"/>
            <a:ext cx="8186738" cy="1011237"/>
          </a:xfrm>
        </p:spPr>
        <p:txBody>
          <a:bodyPr/>
          <a:lstStyle/>
          <a:p>
            <a:pPr eaLnBrk="1" hangingPunct="1"/>
            <a:r>
              <a:rPr lang="en-US" smtClean="0">
                <a:latin typeface="Lucida Handwriting" pitchFamily="66" charset="0"/>
              </a:rPr>
              <a:t>Important cities</a:t>
            </a:r>
            <a:endParaRPr lang="ru-RU" smtClean="0"/>
          </a:p>
        </p:txBody>
      </p:sp>
      <p:sp>
        <p:nvSpPr>
          <p:cNvPr id="32770" name="Текст 2"/>
          <p:cNvSpPr>
            <a:spLocks noGrp="1"/>
          </p:cNvSpPr>
          <p:nvPr>
            <p:ph type="body" idx="1"/>
          </p:nvPr>
        </p:nvSpPr>
        <p:spPr>
          <a:xfrm>
            <a:off x="500063" y="1357313"/>
            <a:ext cx="4040187" cy="639762"/>
          </a:xfrm>
        </p:spPr>
        <p:txBody>
          <a:bodyPr/>
          <a:lstStyle/>
          <a:p>
            <a:pPr eaLnBrk="1" hangingPunct="1"/>
            <a:r>
              <a:rPr lang="en-US" sz="4800" b="0" smtClean="0">
                <a:latin typeface="Lucida Handwriting" pitchFamily="66" charset="0"/>
              </a:rPr>
              <a:t>Rome</a:t>
            </a:r>
            <a:endParaRPr lang="ru-RU" sz="4800" b="0" smtClean="0"/>
          </a:p>
        </p:txBody>
      </p:sp>
      <p:pic>
        <p:nvPicPr>
          <p:cNvPr id="32771" name="Содержимое 6" descr="Coliseum_Rome_Italy.jpg"/>
          <p:cNvPicPr>
            <a:picLocks noGrp="1" noChangeAspect="1"/>
          </p:cNvPicPr>
          <p:nvPr>
            <p:ph sz="half" idx="2"/>
          </p:nvPr>
        </p:nvPicPr>
        <p:blipFill>
          <a:blip r:embed="rId2" cstate="print"/>
          <a:srcRect/>
          <a:stretch>
            <a:fillRect/>
          </a:stretch>
        </p:blipFill>
        <p:spPr>
          <a:xfrm>
            <a:off x="195263" y="1928813"/>
            <a:ext cx="6772275" cy="4143375"/>
          </a:xfrm>
        </p:spPr>
      </p:pic>
      <p:sp>
        <p:nvSpPr>
          <p:cNvPr id="32772" name="Текст 4"/>
          <p:cNvSpPr>
            <a:spLocks noGrp="1"/>
          </p:cNvSpPr>
          <p:nvPr>
            <p:ph type="body" sz="quarter" idx="3"/>
          </p:nvPr>
        </p:nvSpPr>
        <p:spPr>
          <a:xfrm rot="5400000">
            <a:off x="5621338" y="3522663"/>
            <a:ext cx="4327525" cy="854075"/>
          </a:xfrm>
        </p:spPr>
        <p:txBody>
          <a:bodyPr/>
          <a:lstStyle/>
          <a:p>
            <a:pPr eaLnBrk="1" hangingPunct="1"/>
            <a:r>
              <a:rPr lang="en-US" sz="4000" smtClean="0">
                <a:latin typeface="Lucida Handwriting" pitchFamily="66" charset="0"/>
              </a:rPr>
              <a:t> Coliseum</a:t>
            </a:r>
            <a:endParaRPr lang="ru-RU" sz="4000" smtClean="0"/>
          </a:p>
        </p:txBody>
      </p:sp>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Текст 2"/>
          <p:cNvSpPr>
            <a:spLocks noGrp="1"/>
          </p:cNvSpPr>
          <p:nvPr>
            <p:ph type="body" idx="1"/>
          </p:nvPr>
        </p:nvSpPr>
        <p:spPr>
          <a:xfrm>
            <a:off x="611188" y="5229225"/>
            <a:ext cx="4040187" cy="639763"/>
          </a:xfrm>
        </p:spPr>
        <p:txBody>
          <a:bodyPr/>
          <a:lstStyle/>
          <a:p>
            <a:pPr eaLnBrk="1" hangingPunct="1"/>
            <a:r>
              <a:rPr lang="en-US" smtClean="0">
                <a:latin typeface="Lucida Handwriting" pitchFamily="66" charset="0"/>
              </a:rPr>
              <a:t>Trevi Fountain </a:t>
            </a:r>
            <a:endParaRPr lang="ru-RU" smtClean="0"/>
          </a:p>
        </p:txBody>
      </p:sp>
      <p:pic>
        <p:nvPicPr>
          <p:cNvPr id="33794" name="Содержимое 6" descr="trevi fountain.jpg"/>
          <p:cNvPicPr>
            <a:picLocks noGrp="1" noChangeAspect="1"/>
          </p:cNvPicPr>
          <p:nvPr>
            <p:ph sz="half" idx="2"/>
          </p:nvPr>
        </p:nvPicPr>
        <p:blipFill>
          <a:blip r:embed="rId2" cstate="print"/>
          <a:srcRect/>
          <a:stretch>
            <a:fillRect/>
          </a:stretch>
        </p:blipFill>
        <p:spPr>
          <a:xfrm>
            <a:off x="142875" y="1428750"/>
            <a:ext cx="4291013" cy="3929063"/>
          </a:xfrm>
        </p:spPr>
      </p:pic>
      <p:sp>
        <p:nvSpPr>
          <p:cNvPr id="33795" name="Текст 4"/>
          <p:cNvSpPr>
            <a:spLocks noGrp="1"/>
          </p:cNvSpPr>
          <p:nvPr>
            <p:ph type="body" sz="quarter" idx="3"/>
          </p:nvPr>
        </p:nvSpPr>
        <p:spPr>
          <a:xfrm>
            <a:off x="5429250" y="5214938"/>
            <a:ext cx="4041775" cy="639762"/>
          </a:xfrm>
        </p:spPr>
        <p:txBody>
          <a:bodyPr/>
          <a:lstStyle/>
          <a:p>
            <a:pPr eaLnBrk="1" hangingPunct="1"/>
            <a:r>
              <a:rPr lang="en-US" smtClean="0">
                <a:latin typeface="Lucida Handwriting" pitchFamily="66" charset="0"/>
              </a:rPr>
              <a:t>Pantheon</a:t>
            </a:r>
            <a:endParaRPr lang="ru-RU" smtClean="0"/>
          </a:p>
        </p:txBody>
      </p:sp>
      <p:pic>
        <p:nvPicPr>
          <p:cNvPr id="33796" name="Содержимое 7" descr="roman_pantheon.jpg"/>
          <p:cNvPicPr>
            <a:picLocks noGrp="1" noChangeAspect="1"/>
          </p:cNvPicPr>
          <p:nvPr>
            <p:ph sz="quarter" idx="4"/>
          </p:nvPr>
        </p:nvPicPr>
        <p:blipFill>
          <a:blip r:embed="rId3" cstate="print"/>
          <a:srcRect/>
          <a:stretch>
            <a:fillRect/>
          </a:stretch>
        </p:blipFill>
        <p:spPr>
          <a:xfrm>
            <a:off x="4643438" y="1428750"/>
            <a:ext cx="4041775" cy="3929063"/>
          </a:xfrm>
        </p:spPr>
      </p:pic>
    </p:spTree>
  </p:cSld>
  <p:clrMapOvr>
    <a:masterClrMapping/>
  </p:clrMapOvr>
  <p:transition>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Заголовок 1"/>
          <p:cNvSpPr>
            <a:spLocks noGrp="1"/>
          </p:cNvSpPr>
          <p:nvPr>
            <p:ph type="title"/>
          </p:nvPr>
        </p:nvSpPr>
        <p:spPr/>
        <p:txBody>
          <a:bodyPr/>
          <a:lstStyle/>
          <a:p>
            <a:pPr eaLnBrk="1" hangingPunct="1"/>
            <a:r>
              <a:rPr lang="en-US" smtClean="0">
                <a:latin typeface="Lucida Handwriting" pitchFamily="66" charset="0"/>
              </a:rPr>
              <a:t>Vatican</a:t>
            </a:r>
            <a:endParaRPr lang="ru-RU" smtClean="0"/>
          </a:p>
        </p:txBody>
      </p:sp>
      <p:sp>
        <p:nvSpPr>
          <p:cNvPr id="34818" name="Текст 2"/>
          <p:cNvSpPr>
            <a:spLocks noGrp="1"/>
          </p:cNvSpPr>
          <p:nvPr>
            <p:ph type="body" idx="1"/>
          </p:nvPr>
        </p:nvSpPr>
        <p:spPr>
          <a:xfrm>
            <a:off x="428625" y="5715000"/>
            <a:ext cx="4040188" cy="639763"/>
          </a:xfrm>
        </p:spPr>
        <p:txBody>
          <a:bodyPr/>
          <a:lstStyle/>
          <a:p>
            <a:pPr eaLnBrk="1" hangingPunct="1"/>
            <a:r>
              <a:rPr lang="en-US" b="0" smtClean="0">
                <a:latin typeface="Lucida Handwriting" pitchFamily="66" charset="0"/>
              </a:rPr>
              <a:t>San Pietro Square</a:t>
            </a:r>
            <a:endParaRPr lang="ru-RU" b="0" smtClean="0"/>
          </a:p>
        </p:txBody>
      </p:sp>
      <p:pic>
        <p:nvPicPr>
          <p:cNvPr id="34819" name="Содержимое 6" descr="piazza-san-pietro1_1.jpg"/>
          <p:cNvPicPr>
            <a:picLocks noGrp="1" noChangeAspect="1"/>
          </p:cNvPicPr>
          <p:nvPr>
            <p:ph sz="half" idx="2"/>
          </p:nvPr>
        </p:nvPicPr>
        <p:blipFill>
          <a:blip r:embed="rId2" cstate="print"/>
          <a:srcRect/>
          <a:stretch>
            <a:fillRect/>
          </a:stretch>
        </p:blipFill>
        <p:spPr>
          <a:xfrm>
            <a:off x="500063" y="1571625"/>
            <a:ext cx="4094162" cy="4143375"/>
          </a:xfrm>
        </p:spPr>
      </p:pic>
      <p:sp>
        <p:nvSpPr>
          <p:cNvPr id="34820" name="Текст 4"/>
          <p:cNvSpPr>
            <a:spLocks noGrp="1"/>
          </p:cNvSpPr>
          <p:nvPr>
            <p:ph type="body" sz="quarter" idx="3"/>
          </p:nvPr>
        </p:nvSpPr>
        <p:spPr>
          <a:xfrm>
            <a:off x="5500688" y="5715000"/>
            <a:ext cx="4041775" cy="639763"/>
          </a:xfrm>
        </p:spPr>
        <p:txBody>
          <a:bodyPr/>
          <a:lstStyle/>
          <a:p>
            <a:pPr eaLnBrk="1" hangingPunct="1"/>
            <a:r>
              <a:rPr lang="en-US" b="0" smtClean="0">
                <a:latin typeface="Lucida Handwriting" pitchFamily="66" charset="0"/>
              </a:rPr>
              <a:t>Swiss Guards</a:t>
            </a:r>
            <a:endParaRPr lang="ru-RU" b="0" smtClean="0"/>
          </a:p>
        </p:txBody>
      </p:sp>
      <p:pic>
        <p:nvPicPr>
          <p:cNvPr id="34821" name="Содержимое 7" descr="guardia-svizzera.jpg"/>
          <p:cNvPicPr>
            <a:picLocks noGrp="1" noChangeAspect="1"/>
          </p:cNvPicPr>
          <p:nvPr>
            <p:ph sz="quarter" idx="4"/>
          </p:nvPr>
        </p:nvPicPr>
        <p:blipFill>
          <a:blip r:embed="rId3" cstate="print"/>
          <a:srcRect/>
          <a:stretch>
            <a:fillRect/>
          </a:stretch>
        </p:blipFill>
        <p:spPr>
          <a:xfrm>
            <a:off x="4643438" y="1571625"/>
            <a:ext cx="4170362" cy="4071938"/>
          </a:xfrm>
        </p:spPr>
      </p:pic>
    </p:spTree>
  </p:cSld>
  <p:clrMapOvr>
    <a:masterClrMapping/>
  </p:clrMapOvr>
  <p:transition>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Текст 2"/>
          <p:cNvSpPr>
            <a:spLocks noGrp="1"/>
          </p:cNvSpPr>
          <p:nvPr>
            <p:ph type="body" idx="1"/>
          </p:nvPr>
        </p:nvSpPr>
        <p:spPr>
          <a:xfrm>
            <a:off x="428625" y="928688"/>
            <a:ext cx="4214813" cy="928687"/>
          </a:xfrm>
        </p:spPr>
        <p:txBody>
          <a:bodyPr/>
          <a:lstStyle/>
          <a:p>
            <a:pPr algn="ctr" eaLnBrk="1" hangingPunct="1"/>
            <a:r>
              <a:rPr lang="en-US" sz="4000" smtClean="0">
                <a:latin typeface="Lucida Handwriting" pitchFamily="66" charset="0"/>
              </a:rPr>
              <a:t>The pope</a:t>
            </a:r>
            <a:endParaRPr lang="ru-RU" sz="4000" smtClean="0"/>
          </a:p>
        </p:txBody>
      </p:sp>
      <p:pic>
        <p:nvPicPr>
          <p:cNvPr id="35842" name="Содержимое 6" descr="2papa.jpg"/>
          <p:cNvPicPr>
            <a:picLocks noGrp="1" noChangeAspect="1"/>
          </p:cNvPicPr>
          <p:nvPr>
            <p:ph sz="half" idx="2"/>
          </p:nvPr>
        </p:nvPicPr>
        <p:blipFill>
          <a:blip r:embed="rId2" cstate="print"/>
          <a:srcRect/>
          <a:stretch>
            <a:fillRect/>
          </a:stretch>
        </p:blipFill>
        <p:spPr>
          <a:xfrm>
            <a:off x="2357438" y="2143125"/>
            <a:ext cx="4040187" cy="3200400"/>
          </a:xfrm>
        </p:spPr>
      </p:pic>
      <p:sp>
        <p:nvSpPr>
          <p:cNvPr id="5" name="Текст 4"/>
          <p:cNvSpPr>
            <a:spLocks noGrp="1"/>
          </p:cNvSpPr>
          <p:nvPr>
            <p:ph type="body" sz="quarter" idx="3"/>
          </p:nvPr>
        </p:nvSpPr>
        <p:spPr>
          <a:xfrm>
            <a:off x="4572000" y="5429250"/>
            <a:ext cx="4041775" cy="639763"/>
          </a:xfrm>
        </p:spPr>
        <p:txBody>
          <a:bodyPr rtlCol="0">
            <a:normAutofit fontScale="85000" lnSpcReduction="20000"/>
          </a:bodyPr>
          <a:lstStyle/>
          <a:p>
            <a:pPr eaLnBrk="1" fontAlgn="auto" hangingPunct="1">
              <a:spcAft>
                <a:spcPts val="0"/>
              </a:spcAft>
              <a:buFont typeface="Arial" pitchFamily="34" charset="0"/>
              <a:buNone/>
              <a:defRPr/>
            </a:pPr>
            <a:r>
              <a:rPr lang="en-US" dirty="0" smtClean="0">
                <a:latin typeface="Lucida Handwriting" pitchFamily="66" charset="0"/>
              </a:rPr>
              <a:t>The  head of catholic organization</a:t>
            </a:r>
            <a:endParaRPr lang="ru-RU" dirty="0"/>
          </a:p>
        </p:txBody>
      </p:sp>
    </p:spTree>
  </p:cSld>
  <p:clrMapOvr>
    <a:masterClrMapping/>
  </p:clrMapOvr>
  <p:transition>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Содержимое 6" descr="1268386795Milano piazza Duomo.jpg"/>
          <p:cNvPicPr>
            <a:picLocks noGrp="1" noChangeAspect="1"/>
          </p:cNvPicPr>
          <p:nvPr>
            <p:ph sz="half" idx="2"/>
          </p:nvPr>
        </p:nvPicPr>
        <p:blipFill>
          <a:blip r:embed="rId2" cstate="print"/>
          <a:srcRect/>
          <a:stretch>
            <a:fillRect/>
          </a:stretch>
        </p:blipFill>
        <p:spPr>
          <a:xfrm>
            <a:off x="142875" y="1357313"/>
            <a:ext cx="7000875" cy="5251450"/>
          </a:xfrm>
        </p:spPr>
      </p:pic>
      <p:sp>
        <p:nvSpPr>
          <p:cNvPr id="36866" name="Текст 7"/>
          <p:cNvSpPr>
            <a:spLocks noGrp="1"/>
          </p:cNvSpPr>
          <p:nvPr>
            <p:ph type="body" idx="1"/>
          </p:nvPr>
        </p:nvSpPr>
        <p:spPr>
          <a:xfrm rot="5400000">
            <a:off x="5322093" y="3536157"/>
            <a:ext cx="5072063" cy="857250"/>
          </a:xfrm>
        </p:spPr>
        <p:txBody>
          <a:bodyPr/>
          <a:lstStyle/>
          <a:p>
            <a:pPr eaLnBrk="1" hangingPunct="1"/>
            <a:r>
              <a:rPr lang="en-US" sz="3200" smtClean="0">
                <a:latin typeface="Lucida Handwriting" pitchFamily="66" charset="0"/>
              </a:rPr>
              <a:t>Milan   Dome</a:t>
            </a:r>
            <a:endParaRPr lang="ru-RU" sz="3200" smtClean="0"/>
          </a:p>
        </p:txBody>
      </p:sp>
      <p:sp>
        <p:nvSpPr>
          <p:cNvPr id="36867" name="Текст 2"/>
          <p:cNvSpPr>
            <a:spLocks noGrp="1"/>
          </p:cNvSpPr>
          <p:nvPr>
            <p:ph type="body" idx="1"/>
          </p:nvPr>
        </p:nvSpPr>
        <p:spPr>
          <a:xfrm>
            <a:off x="357188" y="571500"/>
            <a:ext cx="4040187" cy="639763"/>
          </a:xfrm>
        </p:spPr>
        <p:txBody>
          <a:bodyPr/>
          <a:lstStyle/>
          <a:p>
            <a:pPr eaLnBrk="1" hangingPunct="1"/>
            <a:r>
              <a:rPr lang="en-US" sz="5400" b="0" smtClean="0">
                <a:latin typeface="Lucida Handwriting" pitchFamily="66" charset="0"/>
              </a:rPr>
              <a:t>Milan </a:t>
            </a:r>
            <a:endParaRPr lang="ru-RU" sz="5400" b="0" smtClean="0"/>
          </a:p>
        </p:txBody>
      </p:sp>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3"/>
          <p:cNvSpPr>
            <a:spLocks noGrp="1"/>
          </p:cNvSpPr>
          <p:nvPr>
            <p:ph type="title"/>
          </p:nvPr>
        </p:nvSpPr>
        <p:spPr>
          <a:xfrm>
            <a:off x="457200" y="274638"/>
            <a:ext cx="8229600" cy="6583362"/>
          </a:xfrm>
        </p:spPr>
        <p:txBody>
          <a:bodyPr/>
          <a:lstStyle/>
          <a:p>
            <a:pPr eaLnBrk="1" hangingPunct="1"/>
            <a:r>
              <a:rPr lang="en-US" dirty="0" smtClean="0"/>
              <a:t> Have you ever wanted to visit to the Opera, try real pizza?</a:t>
            </a:r>
            <a:br>
              <a:rPr lang="en-US" dirty="0" smtClean="0"/>
            </a:br>
            <a:r>
              <a:rPr lang="en-US" dirty="0" smtClean="0"/>
              <a:t>   Have you always dreamed of water trips on the canals of Venice?</a:t>
            </a:r>
            <a:br>
              <a:rPr lang="en-US" dirty="0" smtClean="0"/>
            </a:br>
            <a:r>
              <a:rPr lang="en-US" dirty="0" smtClean="0"/>
              <a:t>   If you haven’t lived your dream holiday </a:t>
            </a:r>
            <a:r>
              <a:rPr lang="en-US" dirty="0" err="1" smtClean="0"/>
              <a:t>yet,here’s</a:t>
            </a:r>
            <a:r>
              <a:rPr lang="en-US" dirty="0" smtClean="0"/>
              <a:t> your chance to do all these things and more!</a:t>
            </a:r>
            <a:br>
              <a:rPr lang="en-US" dirty="0" smtClean="0"/>
            </a:br>
            <a:endParaRPr lang="ru-RU" dirty="0" smtClean="0"/>
          </a:p>
        </p:txBody>
      </p:sp>
    </p:spTree>
  </p:cSld>
  <p:clrMapOvr>
    <a:masterClrMapping/>
  </p:clrMapOvr>
  <p:transition>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Текст 2"/>
          <p:cNvSpPr>
            <a:spLocks noGrp="1"/>
          </p:cNvSpPr>
          <p:nvPr>
            <p:ph type="body" idx="1"/>
          </p:nvPr>
        </p:nvSpPr>
        <p:spPr>
          <a:xfrm>
            <a:off x="500063" y="500063"/>
            <a:ext cx="4040187" cy="639762"/>
          </a:xfrm>
        </p:spPr>
        <p:txBody>
          <a:bodyPr/>
          <a:lstStyle/>
          <a:p>
            <a:pPr eaLnBrk="1" hangingPunct="1"/>
            <a:r>
              <a:rPr lang="en-US" sz="4000" smtClean="0">
                <a:latin typeface="Lucida Handwriting" pitchFamily="66" charset="0"/>
              </a:rPr>
              <a:t>Venice  </a:t>
            </a:r>
            <a:endParaRPr lang="ru-RU" sz="4000" smtClean="0"/>
          </a:p>
        </p:txBody>
      </p:sp>
      <p:pic>
        <p:nvPicPr>
          <p:cNvPr id="37890" name="Содержимое 6" descr="Piazza San Marco.JPG"/>
          <p:cNvPicPr>
            <a:picLocks noGrp="1" noChangeAspect="1"/>
          </p:cNvPicPr>
          <p:nvPr>
            <p:ph sz="half" idx="2"/>
          </p:nvPr>
        </p:nvPicPr>
        <p:blipFill>
          <a:blip r:embed="rId2" cstate="print"/>
          <a:srcRect/>
          <a:stretch>
            <a:fillRect/>
          </a:stretch>
        </p:blipFill>
        <p:spPr>
          <a:xfrm>
            <a:off x="357188" y="1214438"/>
            <a:ext cx="3786187" cy="4956175"/>
          </a:xfrm>
        </p:spPr>
      </p:pic>
      <p:sp>
        <p:nvSpPr>
          <p:cNvPr id="37891" name="Текст 4"/>
          <p:cNvSpPr>
            <a:spLocks noGrp="1"/>
          </p:cNvSpPr>
          <p:nvPr>
            <p:ph type="body" sz="quarter" idx="3"/>
          </p:nvPr>
        </p:nvSpPr>
        <p:spPr>
          <a:xfrm>
            <a:off x="142875" y="6000750"/>
            <a:ext cx="4041775" cy="639763"/>
          </a:xfrm>
        </p:spPr>
        <p:txBody>
          <a:bodyPr/>
          <a:lstStyle/>
          <a:p>
            <a:pPr algn="ctr" eaLnBrk="1" hangingPunct="1"/>
            <a:r>
              <a:rPr lang="en-US" smtClean="0"/>
              <a:t>San Marco Square</a:t>
            </a:r>
            <a:endParaRPr lang="ru-RU" smtClean="0"/>
          </a:p>
        </p:txBody>
      </p:sp>
      <p:pic>
        <p:nvPicPr>
          <p:cNvPr id="37892" name="Содержимое 7" descr="Gondola.arp.750pix.jpg"/>
          <p:cNvPicPr>
            <a:picLocks noGrp="1" noChangeAspect="1"/>
          </p:cNvPicPr>
          <p:nvPr>
            <p:ph sz="quarter" idx="4"/>
          </p:nvPr>
        </p:nvPicPr>
        <p:blipFill>
          <a:blip r:embed="rId3" cstate="print"/>
          <a:srcRect/>
          <a:stretch>
            <a:fillRect/>
          </a:stretch>
        </p:blipFill>
        <p:spPr>
          <a:xfrm>
            <a:off x="4286250" y="1214438"/>
            <a:ext cx="4597400" cy="4214812"/>
          </a:xfrm>
        </p:spPr>
      </p:pic>
      <p:sp>
        <p:nvSpPr>
          <p:cNvPr id="9" name="Текст 4"/>
          <p:cNvSpPr txBox="1">
            <a:spLocks/>
          </p:cNvSpPr>
          <p:nvPr/>
        </p:nvSpPr>
        <p:spPr>
          <a:xfrm>
            <a:off x="4643438" y="5643563"/>
            <a:ext cx="4041775" cy="639762"/>
          </a:xfrm>
          <a:prstGeom prst="rect">
            <a:avLst/>
          </a:prstGeom>
        </p:spPr>
        <p:txBody>
          <a:bodyPr anchor="b">
            <a:normAutofit fontScale="85000" lnSpcReduction="20000"/>
          </a:bodyPr>
          <a:lstStyle/>
          <a:p>
            <a:pPr algn="ctr" fontAlgn="auto">
              <a:spcBef>
                <a:spcPct val="20000"/>
              </a:spcBef>
              <a:spcAft>
                <a:spcPts val="0"/>
              </a:spcAft>
              <a:buFont typeface="Arial" pitchFamily="34" charset="0"/>
              <a:buNone/>
              <a:defRPr/>
            </a:pPr>
            <a:r>
              <a:rPr lang="en-US" sz="2400" b="1" dirty="0">
                <a:latin typeface="+mn-lt"/>
                <a:cs typeface="+mn-cs"/>
              </a:rPr>
              <a:t>Venice Channel. </a:t>
            </a:r>
            <a:r>
              <a:rPr lang="en-US" sz="2400" b="1" dirty="0" err="1">
                <a:latin typeface="+mn-lt"/>
                <a:cs typeface="+mn-cs"/>
              </a:rPr>
              <a:t>Tipical</a:t>
            </a:r>
            <a:r>
              <a:rPr lang="en-US" sz="2400" b="1" dirty="0">
                <a:latin typeface="+mn-lt"/>
                <a:cs typeface="+mn-cs"/>
              </a:rPr>
              <a:t> Venice boat: </a:t>
            </a:r>
            <a:r>
              <a:rPr lang="en-US" sz="2400" dirty="0">
                <a:latin typeface="Lucida Handwriting" pitchFamily="66" charset="0"/>
                <a:cs typeface="+mn-cs"/>
              </a:rPr>
              <a:t>Gondola</a:t>
            </a:r>
            <a:r>
              <a:rPr lang="en-US" sz="2400" b="1" dirty="0">
                <a:latin typeface="+mn-lt"/>
                <a:cs typeface="+mn-cs"/>
              </a:rPr>
              <a:t> </a:t>
            </a:r>
            <a:endParaRPr lang="ru-RU" sz="2400" b="1" dirty="0">
              <a:latin typeface="+mn-lt"/>
              <a:cs typeface="+mn-cs"/>
            </a:endParaRPr>
          </a:p>
        </p:txBody>
      </p:sp>
    </p:spTree>
  </p:cSld>
  <p:clrMapOvr>
    <a:masterClrMapping/>
  </p:clrMapOvr>
  <p:transition>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en-US" dirty="0" smtClean="0">
                <a:latin typeface="Lucida Handwriting" pitchFamily="66" charset="0"/>
              </a:rPr>
              <a:t>Other Famous monuments</a:t>
            </a:r>
            <a:endParaRPr lang="ru-RU" dirty="0"/>
          </a:p>
        </p:txBody>
      </p:sp>
      <p:sp>
        <p:nvSpPr>
          <p:cNvPr id="38914" name="Текст 2"/>
          <p:cNvSpPr>
            <a:spLocks noGrp="1"/>
          </p:cNvSpPr>
          <p:nvPr>
            <p:ph type="body" idx="1"/>
          </p:nvPr>
        </p:nvSpPr>
        <p:spPr>
          <a:xfrm>
            <a:off x="142875" y="5929313"/>
            <a:ext cx="4040188" cy="639762"/>
          </a:xfrm>
        </p:spPr>
        <p:txBody>
          <a:bodyPr/>
          <a:lstStyle/>
          <a:p>
            <a:pPr algn="ctr" eaLnBrk="1" hangingPunct="1"/>
            <a:r>
              <a:rPr lang="en-US" sz="2800" b="0" smtClean="0">
                <a:latin typeface="Lucida Handwriting" pitchFamily="66" charset="0"/>
              </a:rPr>
              <a:t>Pisa Tower</a:t>
            </a:r>
            <a:endParaRPr lang="ru-RU" sz="2800" b="0" smtClean="0"/>
          </a:p>
        </p:txBody>
      </p:sp>
      <p:pic>
        <p:nvPicPr>
          <p:cNvPr id="38915" name="Содержимое 6" descr="TorrePisa-0.jpg"/>
          <p:cNvPicPr>
            <a:picLocks noGrp="1" noChangeAspect="1"/>
          </p:cNvPicPr>
          <p:nvPr>
            <p:ph sz="half" idx="2"/>
          </p:nvPr>
        </p:nvPicPr>
        <p:blipFill>
          <a:blip r:embed="rId2" cstate="print"/>
          <a:srcRect/>
          <a:stretch>
            <a:fillRect/>
          </a:stretch>
        </p:blipFill>
        <p:spPr>
          <a:xfrm>
            <a:off x="642938" y="1285875"/>
            <a:ext cx="3000375" cy="4573588"/>
          </a:xfrm>
        </p:spPr>
      </p:pic>
      <p:sp>
        <p:nvSpPr>
          <p:cNvPr id="38916" name="Текст 4"/>
          <p:cNvSpPr>
            <a:spLocks noGrp="1"/>
          </p:cNvSpPr>
          <p:nvPr>
            <p:ph type="body" sz="quarter" idx="3"/>
          </p:nvPr>
        </p:nvSpPr>
        <p:spPr>
          <a:xfrm>
            <a:off x="4643438" y="5929313"/>
            <a:ext cx="4041775" cy="639762"/>
          </a:xfrm>
        </p:spPr>
        <p:txBody>
          <a:bodyPr/>
          <a:lstStyle/>
          <a:p>
            <a:pPr eaLnBrk="1" hangingPunct="1"/>
            <a:r>
              <a:rPr lang="en-US" smtClean="0">
                <a:latin typeface="Lucida Handwriting" pitchFamily="66" charset="0"/>
              </a:rPr>
              <a:t>  Florence   Dome</a:t>
            </a:r>
            <a:endParaRPr lang="ru-RU" smtClean="0"/>
          </a:p>
        </p:txBody>
      </p:sp>
      <p:pic>
        <p:nvPicPr>
          <p:cNvPr id="38917" name="Содержимое 7" descr="FD-duomo1.jpg"/>
          <p:cNvPicPr>
            <a:picLocks noGrp="1" noChangeAspect="1"/>
          </p:cNvPicPr>
          <p:nvPr>
            <p:ph sz="quarter" idx="4"/>
          </p:nvPr>
        </p:nvPicPr>
        <p:blipFill>
          <a:blip r:embed="rId3" cstate="print"/>
          <a:srcRect/>
          <a:stretch>
            <a:fillRect/>
          </a:stretch>
        </p:blipFill>
        <p:spPr>
          <a:xfrm>
            <a:off x="3857625" y="1500188"/>
            <a:ext cx="5106988" cy="4357687"/>
          </a:xfrm>
        </p:spPr>
      </p:pic>
    </p:spTree>
  </p:cSld>
  <p:clrMapOvr>
    <a:masterClrMapping/>
  </p:clrMapOvr>
  <p:transition>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Текст 2"/>
          <p:cNvSpPr>
            <a:spLocks noGrp="1"/>
          </p:cNvSpPr>
          <p:nvPr>
            <p:ph type="body" idx="1"/>
          </p:nvPr>
        </p:nvSpPr>
        <p:spPr>
          <a:xfrm>
            <a:off x="357188" y="5715000"/>
            <a:ext cx="4040187" cy="639763"/>
          </a:xfrm>
        </p:spPr>
        <p:txBody>
          <a:bodyPr/>
          <a:lstStyle/>
          <a:p>
            <a:pPr algn="ctr" eaLnBrk="1" hangingPunct="1"/>
            <a:r>
              <a:rPr lang="en-US" b="0" smtClean="0">
                <a:latin typeface="Lucida Handwriting" pitchFamily="66" charset="0"/>
              </a:rPr>
              <a:t>Genoa  Port </a:t>
            </a:r>
            <a:endParaRPr lang="ru-RU" b="0" smtClean="0"/>
          </a:p>
        </p:txBody>
      </p:sp>
      <p:pic>
        <p:nvPicPr>
          <p:cNvPr id="39938" name="Содержимое 6" descr="porto_di_genova.jpg"/>
          <p:cNvPicPr>
            <a:picLocks noGrp="1" noChangeAspect="1"/>
          </p:cNvPicPr>
          <p:nvPr>
            <p:ph sz="half" idx="2"/>
          </p:nvPr>
        </p:nvPicPr>
        <p:blipFill>
          <a:blip r:embed="rId2" cstate="print"/>
          <a:srcRect/>
          <a:stretch>
            <a:fillRect/>
          </a:stretch>
        </p:blipFill>
        <p:spPr>
          <a:xfrm>
            <a:off x="214313" y="1016000"/>
            <a:ext cx="4643437" cy="4699000"/>
          </a:xfrm>
        </p:spPr>
      </p:pic>
      <p:sp>
        <p:nvSpPr>
          <p:cNvPr id="39939" name="Текст 4"/>
          <p:cNvSpPr>
            <a:spLocks noGrp="1"/>
          </p:cNvSpPr>
          <p:nvPr>
            <p:ph type="body" sz="quarter" idx="3"/>
          </p:nvPr>
        </p:nvSpPr>
        <p:spPr>
          <a:xfrm>
            <a:off x="5000625" y="5786438"/>
            <a:ext cx="4041775" cy="639762"/>
          </a:xfrm>
        </p:spPr>
        <p:txBody>
          <a:bodyPr/>
          <a:lstStyle/>
          <a:p>
            <a:pPr algn="ctr" eaLnBrk="1" hangingPunct="1"/>
            <a:r>
              <a:rPr lang="en-US" b="0" smtClean="0">
                <a:latin typeface="Lucida Handwriting" pitchFamily="66" charset="0"/>
              </a:rPr>
              <a:t>Pallio di Siena</a:t>
            </a:r>
            <a:endParaRPr lang="ru-RU" b="0" smtClean="0"/>
          </a:p>
        </p:txBody>
      </p:sp>
      <p:pic>
        <p:nvPicPr>
          <p:cNvPr id="39940" name="Содержимое 7" descr="siena.jpg"/>
          <p:cNvPicPr>
            <a:picLocks noGrp="1" noChangeAspect="1"/>
          </p:cNvPicPr>
          <p:nvPr>
            <p:ph sz="quarter" idx="4"/>
          </p:nvPr>
        </p:nvPicPr>
        <p:blipFill>
          <a:blip r:embed="rId3" cstate="print"/>
          <a:srcRect/>
          <a:stretch>
            <a:fillRect/>
          </a:stretch>
        </p:blipFill>
        <p:spPr>
          <a:xfrm>
            <a:off x="4929188" y="1071563"/>
            <a:ext cx="4000500" cy="4656137"/>
          </a:xfrm>
        </p:spPr>
      </p:pic>
    </p:spTree>
  </p:cSld>
  <p:clrMapOvr>
    <a:masterClrMapping/>
  </p:clrMapOvr>
  <p:transition>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Total cost</a:t>
            </a:r>
            <a:endParaRPr lang="ru-RU" dirty="0"/>
          </a:p>
        </p:txBody>
      </p:sp>
      <p:sp>
        <p:nvSpPr>
          <p:cNvPr id="3" name="Содержимое 2"/>
          <p:cNvSpPr>
            <a:spLocks noGrp="1"/>
          </p:cNvSpPr>
          <p:nvPr>
            <p:ph idx="1"/>
          </p:nvPr>
        </p:nvSpPr>
        <p:spPr/>
        <p:txBody>
          <a:bodyPr/>
          <a:lstStyle/>
          <a:p>
            <a:r>
              <a:rPr lang="en-US" dirty="0" smtClean="0"/>
              <a:t>Single room: </a:t>
            </a:r>
            <a:r>
              <a:rPr lang="ru-RU" dirty="0" smtClean="0"/>
              <a:t>€</a:t>
            </a:r>
            <a:r>
              <a:rPr lang="en-US" dirty="0" smtClean="0"/>
              <a:t>3.500</a:t>
            </a:r>
          </a:p>
          <a:p>
            <a:r>
              <a:rPr lang="en-US" dirty="0" smtClean="0"/>
              <a:t>Double room: </a:t>
            </a:r>
            <a:r>
              <a:rPr lang="ru-RU" dirty="0" smtClean="0"/>
              <a:t>€</a:t>
            </a:r>
            <a:r>
              <a:rPr lang="en-US" dirty="0" smtClean="0"/>
              <a:t>5.000</a:t>
            </a:r>
          </a:p>
          <a:p>
            <a:r>
              <a:rPr lang="en-US" dirty="0" smtClean="0"/>
              <a:t>Suite: </a:t>
            </a:r>
            <a:r>
              <a:rPr lang="ru-RU" dirty="0" smtClean="0"/>
              <a:t>€</a:t>
            </a:r>
            <a:r>
              <a:rPr lang="en-US" dirty="0" smtClean="0"/>
              <a:t>6.000</a:t>
            </a:r>
            <a:endParaRPr lang="ru-RU" dirty="0"/>
          </a:p>
        </p:txBody>
      </p:sp>
    </p:spTree>
  </p:cSld>
  <p:clrMapOvr>
    <a:masterClrMapping/>
  </p:clrMapOvr>
  <p:transition>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zRn_KD2dwtc.jpg"/>
          <p:cNvPicPr>
            <a:picLocks noChangeAspect="1"/>
          </p:cNvPicPr>
          <p:nvPr/>
        </p:nvPicPr>
        <p:blipFill>
          <a:blip r:embed="rId2" cstate="print"/>
          <a:stretch>
            <a:fillRect/>
          </a:stretch>
        </p:blipFill>
        <p:spPr>
          <a:xfrm>
            <a:off x="428596" y="357166"/>
            <a:ext cx="8286808" cy="6099188"/>
          </a:xfrm>
          <a:prstGeom prst="rect">
            <a:avLst/>
          </a:prstGeom>
        </p:spPr>
      </p:pic>
      <p:sp>
        <p:nvSpPr>
          <p:cNvPr id="47108" name="Текст 4"/>
          <p:cNvSpPr>
            <a:spLocks noGrp="1"/>
          </p:cNvSpPr>
          <p:nvPr>
            <p:ph type="body" sz="quarter" idx="4294967295"/>
          </p:nvPr>
        </p:nvSpPr>
        <p:spPr>
          <a:xfrm>
            <a:off x="1547813" y="2708275"/>
            <a:ext cx="6696075" cy="1146175"/>
          </a:xfrm>
        </p:spPr>
        <p:txBody>
          <a:bodyPr anchor="b"/>
          <a:lstStyle/>
          <a:p>
            <a:pPr marL="0" indent="0" algn="ctr" eaLnBrk="1" hangingPunct="1">
              <a:buFont typeface="Arial" charset="0"/>
              <a:buNone/>
            </a:pPr>
            <a:r>
              <a:rPr lang="en-US" sz="6000" dirty="0" smtClean="0">
                <a:latin typeface="Lucida Handwriting" pitchFamily="66" charset="0"/>
              </a:rPr>
              <a:t>Thank you!</a:t>
            </a:r>
            <a:endParaRPr lang="ru-RU" sz="6000" dirty="0" smtClean="0"/>
          </a:p>
        </p:txBody>
      </p:sp>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p:txBody>
          <a:bodyPr/>
          <a:lstStyle/>
          <a:p>
            <a:endParaRPr lang="ru-RU"/>
          </a:p>
        </p:txBody>
      </p:sp>
      <p:pic>
        <p:nvPicPr>
          <p:cNvPr id="7" name="Содержимое 6" descr="Italia.gif"/>
          <p:cNvPicPr>
            <a:picLocks noGrp="1" noChangeAspect="1"/>
          </p:cNvPicPr>
          <p:nvPr>
            <p:ph sz="half" idx="2"/>
          </p:nvPr>
        </p:nvPicPr>
        <p:blipFill>
          <a:blip r:embed="rId2" cstate="print"/>
          <a:stretch>
            <a:fillRect/>
          </a:stretch>
        </p:blipFill>
        <p:spPr>
          <a:xfrm>
            <a:off x="1285852" y="0"/>
            <a:ext cx="6616746" cy="6858000"/>
          </a:xfrm>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sz="quarter" idx="3"/>
          </p:nvPr>
        </p:nvSpPr>
        <p:spPr>
          <a:xfrm>
            <a:off x="642910" y="-1428784"/>
            <a:ext cx="8143932" cy="6500858"/>
          </a:xfrm>
        </p:spPr>
        <p:txBody>
          <a:bodyPr/>
          <a:lstStyle/>
          <a:p>
            <a:r>
              <a:rPr lang="en-US" sz="3200" dirty="0" smtClean="0"/>
              <a:t>Italy is one of the mysterious and ancient countries of the </a:t>
            </a:r>
            <a:r>
              <a:rPr lang="en-US" sz="3200" dirty="0" smtClean="0"/>
              <a:t>world. When </a:t>
            </a:r>
            <a:r>
              <a:rPr lang="en-US" sz="3200" dirty="0" smtClean="0"/>
              <a:t>you arrive in Italy, you find yourself in a fairy tale where there are no problems and concerns. </a:t>
            </a:r>
            <a:r>
              <a:rPr lang="en-US" sz="3200" dirty="0" smtClean="0"/>
              <a:t>The </a:t>
            </a:r>
            <a:r>
              <a:rPr lang="en-US" sz="3200" dirty="0" smtClean="0"/>
              <a:t>air is filled with the </a:t>
            </a:r>
            <a:r>
              <a:rPr lang="en-US" sz="3200" dirty="0" smtClean="0"/>
              <a:t>freshness, </a:t>
            </a:r>
            <a:r>
              <a:rPr lang="en-US" sz="3200" dirty="0" smtClean="0"/>
              <a:t>and your holiday suggest to make a comfortable and </a:t>
            </a:r>
            <a:r>
              <a:rPr lang="en-US" sz="3200" dirty="0" smtClean="0"/>
              <a:t>delightful.</a:t>
            </a:r>
            <a:endParaRPr lang="ru-RU" sz="3200" dirty="0"/>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Accommodation</a:t>
            </a:r>
            <a:endParaRPr lang="ru-RU" dirty="0"/>
          </a:p>
        </p:txBody>
      </p:sp>
      <p:sp>
        <p:nvSpPr>
          <p:cNvPr id="3" name="Текст 2"/>
          <p:cNvSpPr>
            <a:spLocks noGrp="1"/>
          </p:cNvSpPr>
          <p:nvPr>
            <p:ph type="body" idx="1"/>
          </p:nvPr>
        </p:nvSpPr>
        <p:spPr>
          <a:xfrm>
            <a:off x="357158" y="1214422"/>
            <a:ext cx="8643998" cy="1071570"/>
          </a:xfrm>
        </p:spPr>
        <p:txBody>
          <a:bodyPr/>
          <a:lstStyle/>
          <a:p>
            <a:r>
              <a:rPr lang="en-US" dirty="0" smtClean="0"/>
              <a:t>Stay in family </a:t>
            </a:r>
            <a:r>
              <a:rPr lang="en-US" dirty="0" err="1" smtClean="0"/>
              <a:t>luxorious</a:t>
            </a:r>
            <a:r>
              <a:rPr lang="en-US" dirty="0" smtClean="0"/>
              <a:t> 5-star hotels-single or double rooms and suites available.</a:t>
            </a:r>
            <a:endParaRPr lang="ru-RU" dirty="0"/>
          </a:p>
        </p:txBody>
      </p:sp>
      <p:pic>
        <p:nvPicPr>
          <p:cNvPr id="7" name="Содержимое 6" descr="144703.jpg"/>
          <p:cNvPicPr>
            <a:picLocks noGrp="1" noChangeAspect="1"/>
          </p:cNvPicPr>
          <p:nvPr>
            <p:ph sz="half" idx="2"/>
          </p:nvPr>
        </p:nvPicPr>
        <p:blipFill>
          <a:blip r:embed="rId2" cstate="print"/>
          <a:srcRect r="1621" b="7232"/>
          <a:stretch>
            <a:fillRect/>
          </a:stretch>
        </p:blipFill>
        <p:spPr>
          <a:xfrm>
            <a:off x="142844" y="2714620"/>
            <a:ext cx="4143404" cy="3665501"/>
          </a:xfrm>
        </p:spPr>
      </p:pic>
      <p:pic>
        <p:nvPicPr>
          <p:cNvPr id="8" name="Рисунок 7" descr="img.php.jpg"/>
          <p:cNvPicPr>
            <a:picLocks noChangeAspect="1"/>
          </p:cNvPicPr>
          <p:nvPr/>
        </p:nvPicPr>
        <p:blipFill>
          <a:blip r:embed="rId3" cstate="print"/>
          <a:srcRect t="6063"/>
          <a:stretch>
            <a:fillRect/>
          </a:stretch>
        </p:blipFill>
        <p:spPr>
          <a:xfrm>
            <a:off x="4286248" y="2357430"/>
            <a:ext cx="4762500" cy="4500570"/>
          </a:xfrm>
          <a:prstGeom prst="rect">
            <a:avLst/>
          </a:prstGeom>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638"/>
          </a:xfrm>
        </p:spPr>
        <p:txBody>
          <a:bodyPr/>
          <a:lstStyle/>
          <a:p>
            <a:r>
              <a:rPr lang="en-US" dirty="0" smtClean="0"/>
              <a:t>Entertainment</a:t>
            </a:r>
            <a:endParaRPr lang="ru-RU" dirty="0"/>
          </a:p>
        </p:txBody>
      </p:sp>
      <p:sp>
        <p:nvSpPr>
          <p:cNvPr id="3" name="Текст 2"/>
          <p:cNvSpPr>
            <a:spLocks noGrp="1"/>
          </p:cNvSpPr>
          <p:nvPr>
            <p:ph type="body" idx="1"/>
          </p:nvPr>
        </p:nvSpPr>
        <p:spPr>
          <a:xfrm>
            <a:off x="457200" y="1428736"/>
            <a:ext cx="4040188" cy="1214446"/>
          </a:xfrm>
        </p:spPr>
        <p:txBody>
          <a:bodyPr/>
          <a:lstStyle/>
          <a:p>
            <a:r>
              <a:rPr lang="en-US" dirty="0" smtClean="0">
                <a:latin typeface="Lucida Handwriting" pitchFamily="66" charset="0"/>
              </a:rPr>
              <a:t>Sunbathe on the beautiful beaches of Sardinia, </a:t>
            </a:r>
            <a:r>
              <a:rPr lang="en-US" dirty="0" smtClean="0">
                <a:latin typeface="Lucida Handwriting" pitchFamily="66" charset="0"/>
              </a:rPr>
              <a:t>Tuscany</a:t>
            </a:r>
            <a:r>
              <a:rPr lang="en-US" dirty="0" smtClean="0"/>
              <a:t>.</a:t>
            </a:r>
            <a:endParaRPr lang="ru-RU" dirty="0" smtClean="0"/>
          </a:p>
          <a:p>
            <a:endParaRPr lang="ru-RU" dirty="0"/>
          </a:p>
        </p:txBody>
      </p:sp>
      <p:pic>
        <p:nvPicPr>
          <p:cNvPr id="7" name="Содержимое 6" descr="sardinia-pliazhi.jpg"/>
          <p:cNvPicPr>
            <a:picLocks noGrp="1" noChangeAspect="1"/>
          </p:cNvPicPr>
          <p:nvPr>
            <p:ph sz="half" idx="2"/>
          </p:nvPr>
        </p:nvPicPr>
        <p:blipFill>
          <a:blip r:embed="rId2" cstate="print"/>
          <a:stretch>
            <a:fillRect/>
          </a:stretch>
        </p:blipFill>
        <p:spPr>
          <a:xfrm>
            <a:off x="0" y="2285992"/>
            <a:ext cx="4643438" cy="3786214"/>
          </a:xfrm>
        </p:spPr>
      </p:pic>
      <p:sp>
        <p:nvSpPr>
          <p:cNvPr id="5" name="Текст 4"/>
          <p:cNvSpPr>
            <a:spLocks noGrp="1"/>
          </p:cNvSpPr>
          <p:nvPr>
            <p:ph type="body" sz="quarter" idx="3"/>
          </p:nvPr>
        </p:nvSpPr>
        <p:spPr>
          <a:xfrm>
            <a:off x="4645025" y="1142985"/>
            <a:ext cx="4041775" cy="571503"/>
          </a:xfrm>
        </p:spPr>
        <p:txBody>
          <a:bodyPr/>
          <a:lstStyle/>
          <a:p>
            <a:r>
              <a:rPr lang="en-US" dirty="0" smtClean="0">
                <a:latin typeface="Lucida Handwriting" pitchFamily="66" charset="0"/>
              </a:rPr>
              <a:t>Skiing </a:t>
            </a:r>
            <a:r>
              <a:rPr lang="en-US" dirty="0" smtClean="0">
                <a:latin typeface="Lucida Handwriting" pitchFamily="66" charset="0"/>
              </a:rPr>
              <a:t>in the </a:t>
            </a:r>
            <a:r>
              <a:rPr lang="en-US" dirty="0" smtClean="0">
                <a:latin typeface="Lucida Handwriting" pitchFamily="66" charset="0"/>
              </a:rPr>
              <a:t>Alps.</a:t>
            </a:r>
            <a:endParaRPr lang="ru-RU" dirty="0"/>
          </a:p>
        </p:txBody>
      </p:sp>
      <p:pic>
        <p:nvPicPr>
          <p:cNvPr id="8" name="Содержимое 7" descr="10.jpg"/>
          <p:cNvPicPr>
            <a:picLocks noGrp="1" noChangeAspect="1"/>
          </p:cNvPicPr>
          <p:nvPr>
            <p:ph sz="quarter" idx="4"/>
          </p:nvPr>
        </p:nvPicPr>
        <p:blipFill>
          <a:blip r:embed="rId3" cstate="print"/>
          <a:stretch>
            <a:fillRect/>
          </a:stretch>
        </p:blipFill>
        <p:spPr>
          <a:xfrm>
            <a:off x="4839301" y="2174875"/>
            <a:ext cx="3653222" cy="3951288"/>
          </a:xfrm>
        </p:spPr>
      </p:pic>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Entertainment</a:t>
            </a:r>
            <a:endParaRPr lang="ru-RU" dirty="0"/>
          </a:p>
        </p:txBody>
      </p:sp>
      <p:sp>
        <p:nvSpPr>
          <p:cNvPr id="3" name="Содержимое 2"/>
          <p:cNvSpPr>
            <a:spLocks noGrp="1"/>
          </p:cNvSpPr>
          <p:nvPr>
            <p:ph idx="1"/>
          </p:nvPr>
        </p:nvSpPr>
        <p:spPr/>
        <p:txBody>
          <a:bodyPr/>
          <a:lstStyle/>
          <a:p>
            <a:r>
              <a:rPr lang="en-US" dirty="0" smtClean="0">
                <a:latin typeface="Lucida Handwriting" pitchFamily="66" charset="0"/>
              </a:rPr>
              <a:t>To </a:t>
            </a:r>
            <a:r>
              <a:rPr lang="en-US" dirty="0" smtClean="0">
                <a:latin typeface="Lucida Handwriting" pitchFamily="66" charset="0"/>
              </a:rPr>
              <a:t>do shopping in the famous boutiques of the </a:t>
            </a:r>
            <a:r>
              <a:rPr lang="en-US" dirty="0" smtClean="0">
                <a:latin typeface="Lucida Handwriting" pitchFamily="66" charset="0"/>
              </a:rPr>
              <a:t>world.</a:t>
            </a:r>
            <a:endParaRPr lang="ru-RU" dirty="0"/>
          </a:p>
        </p:txBody>
      </p:sp>
      <p:pic>
        <p:nvPicPr>
          <p:cNvPr id="4" name="Рисунок 3" descr="59b1954d3f2b64ff031920e40dced3d9.jpg"/>
          <p:cNvPicPr>
            <a:picLocks noChangeAspect="1"/>
          </p:cNvPicPr>
          <p:nvPr/>
        </p:nvPicPr>
        <p:blipFill>
          <a:blip r:embed="rId2" cstate="print"/>
          <a:stretch>
            <a:fillRect/>
          </a:stretch>
        </p:blipFill>
        <p:spPr>
          <a:xfrm>
            <a:off x="214282" y="3000372"/>
            <a:ext cx="3481406" cy="3571900"/>
          </a:xfrm>
          <a:prstGeom prst="rect">
            <a:avLst/>
          </a:prstGeom>
        </p:spPr>
      </p:pic>
      <p:pic>
        <p:nvPicPr>
          <p:cNvPr id="5" name="Рисунок 4" descr="article_image-image-article.e334f8dd-d179-43d0-a20f-c619f755614a.jpg"/>
          <p:cNvPicPr>
            <a:picLocks noChangeAspect="1"/>
          </p:cNvPicPr>
          <p:nvPr/>
        </p:nvPicPr>
        <p:blipFill>
          <a:blip r:embed="rId3" cstate="print"/>
          <a:stretch>
            <a:fillRect/>
          </a:stretch>
        </p:blipFill>
        <p:spPr>
          <a:xfrm>
            <a:off x="3786182" y="3357562"/>
            <a:ext cx="5143536" cy="3198102"/>
          </a:xfrm>
          <a:prstGeom prst="rect">
            <a:avLst/>
          </a:prstGeom>
        </p:spPr>
      </p:pic>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Заголовок 1"/>
          <p:cNvSpPr>
            <a:spLocks noGrp="1"/>
          </p:cNvSpPr>
          <p:nvPr>
            <p:ph type="title"/>
          </p:nvPr>
        </p:nvSpPr>
        <p:spPr/>
        <p:txBody>
          <a:bodyPr/>
          <a:lstStyle/>
          <a:p>
            <a:pPr algn="l" eaLnBrk="1" hangingPunct="1"/>
            <a:r>
              <a:rPr lang="en-US" dirty="0" smtClean="0"/>
              <a:t>                    Entertainment</a:t>
            </a:r>
            <a:br>
              <a:rPr lang="en-US" dirty="0" smtClean="0"/>
            </a:br>
            <a:r>
              <a:rPr lang="en-US" sz="2400" dirty="0" smtClean="0">
                <a:latin typeface="Lucida Handwriting" pitchFamily="66" charset="0"/>
              </a:rPr>
              <a:t>Try a variety of delicacies:</a:t>
            </a:r>
            <a:r>
              <a:rPr lang="en-US" sz="2400" dirty="0" smtClean="0"/>
              <a:t/>
            </a:r>
            <a:br>
              <a:rPr lang="en-US" sz="2400" dirty="0" smtClean="0"/>
            </a:br>
            <a:endParaRPr lang="ru-RU" sz="2400" dirty="0" smtClean="0"/>
          </a:p>
        </p:txBody>
      </p:sp>
      <p:sp>
        <p:nvSpPr>
          <p:cNvPr id="40962" name="Текст 2"/>
          <p:cNvSpPr>
            <a:spLocks noGrp="1"/>
          </p:cNvSpPr>
          <p:nvPr>
            <p:ph type="body" idx="1"/>
          </p:nvPr>
        </p:nvSpPr>
        <p:spPr/>
        <p:txBody>
          <a:bodyPr/>
          <a:lstStyle/>
          <a:p>
            <a:pPr eaLnBrk="1" hangingPunct="1"/>
            <a:r>
              <a:rPr lang="en-US" sz="3200" dirty="0" smtClean="0">
                <a:latin typeface="Lucida Handwriting" pitchFamily="66" charset="0"/>
              </a:rPr>
              <a:t>Pizza </a:t>
            </a:r>
            <a:endParaRPr lang="ru-RU" sz="3200" dirty="0" smtClean="0"/>
          </a:p>
        </p:txBody>
      </p:sp>
      <p:pic>
        <p:nvPicPr>
          <p:cNvPr id="40963" name="Содержимое 6" descr="i1_Authentic_Neapolitan_Pizza_Marinara_s.jpg"/>
          <p:cNvPicPr>
            <a:picLocks noGrp="1" noChangeAspect="1"/>
          </p:cNvPicPr>
          <p:nvPr>
            <p:ph sz="half" idx="2"/>
          </p:nvPr>
        </p:nvPicPr>
        <p:blipFill>
          <a:blip r:embed="rId2" cstate="print"/>
          <a:srcRect/>
          <a:stretch>
            <a:fillRect/>
          </a:stretch>
        </p:blipFill>
        <p:spPr>
          <a:xfrm>
            <a:off x="357188" y="2357438"/>
            <a:ext cx="4140200" cy="3786187"/>
          </a:xfrm>
        </p:spPr>
      </p:pic>
      <p:sp>
        <p:nvSpPr>
          <p:cNvPr id="40964" name="Текст 4"/>
          <p:cNvSpPr>
            <a:spLocks noGrp="1"/>
          </p:cNvSpPr>
          <p:nvPr>
            <p:ph type="body" sz="quarter" idx="3"/>
          </p:nvPr>
        </p:nvSpPr>
        <p:spPr/>
        <p:txBody>
          <a:bodyPr/>
          <a:lstStyle/>
          <a:p>
            <a:pPr eaLnBrk="1" hangingPunct="1"/>
            <a:r>
              <a:rPr lang="en-US" smtClean="0">
                <a:latin typeface="Lucida Handwriting" pitchFamily="66" charset="0"/>
              </a:rPr>
              <a:t>Pasta </a:t>
            </a:r>
            <a:endParaRPr lang="ru-RU" smtClean="0"/>
          </a:p>
        </p:txBody>
      </p:sp>
      <p:pic>
        <p:nvPicPr>
          <p:cNvPr id="40965" name="Содержимое 7" descr="pasta.jpg"/>
          <p:cNvPicPr>
            <a:picLocks noGrp="1" noChangeAspect="1"/>
          </p:cNvPicPr>
          <p:nvPr>
            <p:ph sz="quarter" idx="4"/>
          </p:nvPr>
        </p:nvPicPr>
        <p:blipFill>
          <a:blip r:embed="rId3" cstate="print"/>
          <a:srcRect/>
          <a:stretch>
            <a:fillRect/>
          </a:stretch>
        </p:blipFill>
        <p:spPr>
          <a:xfrm>
            <a:off x="4754563" y="2357438"/>
            <a:ext cx="3822700" cy="3786187"/>
          </a:xfrm>
        </p:spPr>
      </p:pic>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Текст 2"/>
          <p:cNvSpPr>
            <a:spLocks noGrp="1"/>
          </p:cNvSpPr>
          <p:nvPr>
            <p:ph type="body" idx="1"/>
          </p:nvPr>
        </p:nvSpPr>
        <p:spPr>
          <a:xfrm>
            <a:off x="357188" y="714375"/>
            <a:ext cx="4040187" cy="639763"/>
          </a:xfrm>
        </p:spPr>
        <p:txBody>
          <a:bodyPr/>
          <a:lstStyle/>
          <a:p>
            <a:pPr eaLnBrk="1" hangingPunct="1"/>
            <a:r>
              <a:rPr lang="en-US" smtClean="0">
                <a:latin typeface="Lucida Handwriting" pitchFamily="66" charset="0"/>
              </a:rPr>
              <a:t>Italian  Salumi </a:t>
            </a:r>
            <a:endParaRPr lang="ru-RU" smtClean="0"/>
          </a:p>
        </p:txBody>
      </p:sp>
      <p:sp>
        <p:nvSpPr>
          <p:cNvPr id="41986" name="Текст 4"/>
          <p:cNvSpPr>
            <a:spLocks noGrp="1"/>
          </p:cNvSpPr>
          <p:nvPr>
            <p:ph type="body" sz="quarter" idx="3"/>
          </p:nvPr>
        </p:nvSpPr>
        <p:spPr>
          <a:xfrm>
            <a:off x="4857750" y="642938"/>
            <a:ext cx="4041775" cy="639762"/>
          </a:xfrm>
        </p:spPr>
        <p:txBody>
          <a:bodyPr/>
          <a:lstStyle/>
          <a:p>
            <a:pPr eaLnBrk="1" hangingPunct="1"/>
            <a:r>
              <a:rPr lang="en-US" smtClean="0">
                <a:latin typeface="Lucida Handwriting" pitchFamily="66" charset="0"/>
              </a:rPr>
              <a:t>Italian  cheese </a:t>
            </a:r>
            <a:endParaRPr lang="ru-RU" smtClean="0"/>
          </a:p>
        </p:txBody>
      </p:sp>
      <p:pic>
        <p:nvPicPr>
          <p:cNvPr id="41987" name="Содержимое 9" descr="parmiggiano-reggiano.jpg"/>
          <p:cNvPicPr>
            <a:picLocks noGrp="1" noChangeAspect="1"/>
          </p:cNvPicPr>
          <p:nvPr>
            <p:ph sz="quarter" idx="4"/>
          </p:nvPr>
        </p:nvPicPr>
        <p:blipFill>
          <a:blip r:embed="rId2" cstate="print"/>
          <a:srcRect/>
          <a:stretch>
            <a:fillRect/>
          </a:stretch>
        </p:blipFill>
        <p:spPr>
          <a:xfrm>
            <a:off x="5000625" y="1285875"/>
            <a:ext cx="3970338" cy="4714875"/>
          </a:xfrm>
        </p:spPr>
      </p:pic>
      <p:pic>
        <p:nvPicPr>
          <p:cNvPr id="41988" name="Содержимое 8" descr="affettati salumi.jpg"/>
          <p:cNvPicPr>
            <a:picLocks noGrp="1" noChangeAspect="1"/>
          </p:cNvPicPr>
          <p:nvPr>
            <p:ph sz="half" idx="2"/>
          </p:nvPr>
        </p:nvPicPr>
        <p:blipFill>
          <a:blip r:embed="rId3" cstate="print"/>
          <a:srcRect/>
          <a:stretch>
            <a:fillRect/>
          </a:stretch>
        </p:blipFill>
        <p:spPr>
          <a:xfrm>
            <a:off x="285750" y="1285875"/>
            <a:ext cx="4560888" cy="4714875"/>
          </a:xfrm>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524</TotalTime>
  <Words>241</Words>
  <Application>Microsoft Office PowerPoint</Application>
  <PresentationFormat>Экран (4:3)</PresentationFormat>
  <Paragraphs>57</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11-Day Italian Adventure Tour</vt:lpstr>
      <vt:lpstr> Have you ever wanted to visit to the Opera, try real pizza?    Have you always dreamed of water trips on the canals of Venice?    If you haven’t lived your dream holiday yet,here’s your chance to do all these things and more! </vt:lpstr>
      <vt:lpstr>Слайд 3</vt:lpstr>
      <vt:lpstr>Слайд 4</vt:lpstr>
      <vt:lpstr>Accommodation</vt:lpstr>
      <vt:lpstr>Entertainment</vt:lpstr>
      <vt:lpstr>Entertainment</vt:lpstr>
      <vt:lpstr>                    Entertainment Try a variety of delicacies: </vt:lpstr>
      <vt:lpstr>Слайд 9</vt:lpstr>
      <vt:lpstr>Слайд 10</vt:lpstr>
      <vt:lpstr>Слайд 11</vt:lpstr>
      <vt:lpstr>Italian fruits </vt:lpstr>
      <vt:lpstr>Italian wines</vt:lpstr>
      <vt:lpstr>Other activities</vt:lpstr>
      <vt:lpstr>Important cities</vt:lpstr>
      <vt:lpstr>Слайд 16</vt:lpstr>
      <vt:lpstr>Vatican</vt:lpstr>
      <vt:lpstr>Слайд 18</vt:lpstr>
      <vt:lpstr>Слайд 19</vt:lpstr>
      <vt:lpstr>Слайд 20</vt:lpstr>
      <vt:lpstr>Other Famous monuments</vt:lpstr>
      <vt:lpstr>Слайд 22</vt:lpstr>
      <vt:lpstr>Total cost</vt:lpstr>
      <vt:lpstr>Слайд 24</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Italy</dc:title>
  <dc:creator>Илья</dc:creator>
  <cp:lastModifiedBy>Славик</cp:lastModifiedBy>
  <cp:revision>50</cp:revision>
  <dcterms:created xsi:type="dcterms:W3CDTF">2010-09-24T05:55:42Z</dcterms:created>
  <dcterms:modified xsi:type="dcterms:W3CDTF">2013-01-25T20:30:22Z</dcterms:modified>
</cp:coreProperties>
</file>