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87824" y="3501008"/>
            <a:ext cx="3240360" cy="864096"/>
          </a:xfrm>
          <a:prstGeom prst="roundRect">
            <a:avLst/>
          </a:prstGeom>
          <a:effectLst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2276872"/>
            <a:ext cx="3600400" cy="864096"/>
          </a:xfrm>
          <a:prstGeom prst="roundRect">
            <a:avLst/>
          </a:prstGeom>
          <a:effectLst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Всесвітній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864096"/>
          </a:xfrm>
        </p:spPr>
        <p:txBody>
          <a:bodyPr anchor="ctr">
            <a:noAutofit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День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миру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7624" y="2348880"/>
            <a:ext cx="6768752" cy="2808312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268760"/>
            <a:ext cx="48965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68760"/>
            <a:ext cx="4896544" cy="712440"/>
          </a:xfrm>
        </p:spPr>
        <p:txBody>
          <a:bodyPr>
            <a:normAutofit/>
          </a:bodyPr>
          <a:lstStyle/>
          <a:p>
            <a:r>
              <a:rPr lang="uk-UA" sz="40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Історія</a:t>
            </a:r>
            <a:r>
              <a:rPr lang="uk-UA" sz="40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uk-UA" sz="40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заснування</a:t>
            </a:r>
            <a:endParaRPr lang="ru-RU" sz="4000" cap="none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38400"/>
            <a:ext cx="6584776" cy="304800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 smtClean="0">
                <a:latin typeface="Monotype Corsiva" pitchFamily="66" charset="0"/>
              </a:rPr>
              <a:t>8 </a:t>
            </a:r>
            <a:r>
              <a:rPr lang="ru-RU" sz="2800" dirty="0" err="1">
                <a:latin typeface="Monotype Corsiva" pitchFamily="66" charset="0"/>
              </a:rPr>
              <a:t>грудня</a:t>
            </a:r>
            <a:r>
              <a:rPr lang="ru-RU" sz="2800" dirty="0">
                <a:latin typeface="Monotype Corsiva" pitchFamily="66" charset="0"/>
              </a:rPr>
              <a:t> 1967 року головою </a:t>
            </a:r>
            <a:r>
              <a:rPr lang="ru-RU" sz="2800" dirty="0" err="1">
                <a:latin typeface="Monotype Corsiva" pitchFamily="66" charset="0"/>
              </a:rPr>
              <a:t>католицької</a:t>
            </a:r>
            <a:r>
              <a:rPr lang="ru-RU" sz="2800" dirty="0">
                <a:latin typeface="Monotype Corsiva" pitchFamily="66" charset="0"/>
              </a:rPr>
              <a:t> церкви папою </a:t>
            </a:r>
            <a:r>
              <a:rPr lang="ru-RU" sz="2800" dirty="0" err="1">
                <a:latin typeface="Monotype Corsiva" pitchFamily="66" charset="0"/>
              </a:rPr>
              <a:t>Римським</a:t>
            </a:r>
            <a:r>
              <a:rPr lang="ru-RU" sz="2800" dirty="0">
                <a:latin typeface="Monotype Corsiva" pitchFamily="66" charset="0"/>
              </a:rPr>
              <a:t> Павлом </a:t>
            </a:r>
            <a:r>
              <a:rPr lang="en-US" sz="2800" dirty="0">
                <a:latin typeface="Monotype Corsiva" pitchFamily="66" charset="0"/>
              </a:rPr>
              <a:t>VI </a:t>
            </a:r>
            <a:r>
              <a:rPr lang="ru-RU" sz="2800" dirty="0" err="1">
                <a:latin typeface="Monotype Corsiva" pitchFamily="66" charset="0"/>
              </a:rPr>
              <a:t>було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започатковано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Католицьке</a:t>
            </a:r>
            <a:r>
              <a:rPr lang="ru-RU" sz="2800" dirty="0">
                <a:latin typeface="Monotype Corsiva" pitchFamily="66" charset="0"/>
              </a:rPr>
              <a:t> свято — День </a:t>
            </a:r>
            <a:r>
              <a:rPr lang="ru-RU" sz="2800" dirty="0" err="1">
                <a:latin typeface="Monotype Corsiva" pitchFamily="66" charset="0"/>
              </a:rPr>
              <a:t>всесвітніх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молитов</a:t>
            </a:r>
            <a:r>
              <a:rPr lang="ru-RU" sz="2800" dirty="0">
                <a:latin typeface="Monotype Corsiva" pitchFamily="66" charset="0"/>
              </a:rPr>
              <a:t> про мир. </a:t>
            </a:r>
            <a:r>
              <a:rPr lang="ru-RU" sz="2800" dirty="0" err="1">
                <a:latin typeface="Monotype Corsiva" pitchFamily="66" charset="0"/>
              </a:rPr>
              <a:t>Воно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співпадає</a:t>
            </a:r>
            <a:r>
              <a:rPr lang="ru-RU" sz="2800" dirty="0">
                <a:latin typeface="Monotype Corsiva" pitchFamily="66" charset="0"/>
              </a:rPr>
              <a:t> з днем торжества </a:t>
            </a:r>
            <a:r>
              <a:rPr lang="ru-RU" sz="2800" dirty="0" err="1">
                <a:latin typeface="Monotype Corsiva" pitchFamily="66" charset="0"/>
              </a:rPr>
              <a:t>Божої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Матері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Марії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іншим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шанованим</a:t>
            </a:r>
            <a:r>
              <a:rPr lang="ru-RU" sz="2800" dirty="0">
                <a:latin typeface="Monotype Corsiva" pitchFamily="66" charset="0"/>
              </a:rPr>
              <a:t> святом </a:t>
            </a:r>
            <a:r>
              <a:rPr lang="ru-RU" sz="2800" dirty="0" err="1">
                <a:latin typeface="Monotype Corsiva" pitchFamily="66" charset="0"/>
              </a:rPr>
              <a:t>Римо-Католицької</a:t>
            </a:r>
            <a:r>
              <a:rPr lang="ru-RU" sz="2800" dirty="0">
                <a:latin typeface="Monotype Corsiva" pitchFamily="66" charset="0"/>
              </a:rPr>
              <a:t> церкви.</a:t>
            </a:r>
          </a:p>
        </p:txBody>
      </p:sp>
    </p:spTree>
    <p:extLst>
      <p:ext uri="{BB962C8B-B14F-4D97-AF65-F5344CB8AC3E}">
        <p14:creationId xmlns:p14="http://schemas.microsoft.com/office/powerpoint/2010/main" val="30073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95736" y="1268760"/>
            <a:ext cx="482453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59632" y="2348880"/>
            <a:ext cx="6624736" cy="2232248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84448"/>
          </a:xfrm>
        </p:spPr>
        <p:txBody>
          <a:bodyPr>
            <a:noAutofit/>
          </a:bodyPr>
          <a:lstStyle/>
          <a:p>
            <a:r>
              <a:rPr lang="uk-UA" sz="40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Історія</a:t>
            </a:r>
            <a:r>
              <a:rPr lang="uk-UA" sz="40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uk-UA" sz="40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заснування</a:t>
            </a:r>
            <a:endParaRPr lang="ru-RU" sz="4000" cap="none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Monotype Corsiva" pitchFamily="66" charset="0"/>
              </a:rPr>
              <a:t>А </a:t>
            </a:r>
            <a:r>
              <a:rPr lang="ru-RU" sz="2800" dirty="0" err="1" smtClean="0">
                <a:latin typeface="Monotype Corsiva" pitchFamily="66" charset="0"/>
              </a:rPr>
              <a:t>вже</a:t>
            </a:r>
            <a:r>
              <a:rPr lang="ru-RU" sz="2800" dirty="0" smtClean="0">
                <a:latin typeface="Monotype Corsiva" pitchFamily="66" charset="0"/>
              </a:rPr>
              <a:t> 17 </a:t>
            </a:r>
            <a:r>
              <a:rPr lang="ru-RU" sz="2800" dirty="0" err="1" smtClean="0">
                <a:latin typeface="Monotype Corsiva" pitchFamily="66" charset="0"/>
              </a:rPr>
              <a:t>грудня</a:t>
            </a:r>
            <a:r>
              <a:rPr lang="ru-RU" sz="2800" dirty="0" smtClean="0">
                <a:latin typeface="Monotype Corsiva" pitchFamily="66" charset="0"/>
              </a:rPr>
              <a:t> 1969 року </a:t>
            </a:r>
            <a:r>
              <a:rPr lang="ru-RU" sz="2800" dirty="0" err="1" smtClean="0">
                <a:latin typeface="Monotype Corsiva" pitchFamily="66" charset="0"/>
              </a:rPr>
              <a:t>Генеральна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Асамблея</a:t>
            </a:r>
            <a:r>
              <a:rPr lang="ru-RU" sz="2800" dirty="0" smtClean="0">
                <a:latin typeface="Monotype Corsiva" pitchFamily="66" charset="0"/>
              </a:rPr>
              <a:t> ООН проголосила </a:t>
            </a:r>
            <a:r>
              <a:rPr lang="ru-RU" sz="2800" dirty="0" err="1" smtClean="0">
                <a:latin typeface="Monotype Corsiva" pitchFamily="66" charset="0"/>
              </a:rPr>
              <a:t>офіційним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це</a:t>
            </a:r>
            <a:r>
              <a:rPr lang="ru-RU" sz="2800" dirty="0" smtClean="0">
                <a:latin typeface="Monotype Corsiva" pitchFamily="66" charset="0"/>
              </a:rPr>
              <a:t> свято, та дала </a:t>
            </a:r>
            <a:r>
              <a:rPr lang="ru-RU" sz="2800" dirty="0" err="1" smtClean="0">
                <a:latin typeface="Monotype Corsiva" pitchFamily="66" charset="0"/>
              </a:rPr>
              <a:t>йому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нову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назву</a:t>
            </a:r>
            <a:r>
              <a:rPr lang="ru-RU" sz="2800" dirty="0" smtClean="0">
                <a:latin typeface="Monotype Corsiva" pitchFamily="66" charset="0"/>
              </a:rPr>
              <a:t> — «</a:t>
            </a:r>
            <a:r>
              <a:rPr lang="ru-RU" sz="2800" dirty="0" err="1" smtClean="0">
                <a:latin typeface="Monotype Corsiva" pitchFamily="66" charset="0"/>
              </a:rPr>
              <a:t>Всесвітній</a:t>
            </a:r>
            <a:r>
              <a:rPr lang="ru-RU" sz="2800" dirty="0" smtClean="0">
                <a:latin typeface="Monotype Corsiva" pitchFamily="66" charset="0"/>
              </a:rPr>
              <a:t> день миру» (англ. </a:t>
            </a:r>
            <a:r>
              <a:rPr lang="ru-RU" sz="2800" dirty="0" err="1" smtClean="0">
                <a:latin typeface="Monotype Corsiva" pitchFamily="66" charset="0"/>
              </a:rPr>
              <a:t>World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Day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of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Peace</a:t>
            </a:r>
            <a:r>
              <a:rPr lang="ru-RU" sz="2800" dirty="0" smtClean="0">
                <a:latin typeface="Monotype Corsiva" pitchFamily="66" charset="0"/>
              </a:rPr>
              <a:t>).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3768" y="1268760"/>
            <a:ext cx="40324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71600" y="2348880"/>
            <a:ext cx="7200800" cy="3168352"/>
          </a:xfrm>
          <a:prstGeom prst="round2Diag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68760"/>
            <a:ext cx="4032448" cy="712440"/>
          </a:xfrm>
        </p:spPr>
        <p:txBody>
          <a:bodyPr>
            <a:noAutofit/>
          </a:bodyPr>
          <a:lstStyle/>
          <a:p>
            <a:r>
              <a:rPr lang="uk-UA" sz="40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Мета свята</a:t>
            </a:r>
            <a:endParaRPr lang="ru-RU" sz="4000" cap="none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7200800" cy="30480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300" dirty="0" err="1">
                <a:latin typeface="Monotype Corsiva" pitchFamily="66" charset="0"/>
              </a:rPr>
              <a:t>Всесвітній</a:t>
            </a:r>
            <a:r>
              <a:rPr lang="ru-RU" sz="2300" dirty="0">
                <a:latin typeface="Monotype Corsiva" pitchFamily="66" charset="0"/>
              </a:rPr>
              <a:t> день миру </a:t>
            </a:r>
            <a:r>
              <a:rPr lang="ru-RU" sz="2300" dirty="0" err="1">
                <a:latin typeface="Monotype Corsiva" pitchFamily="66" charset="0"/>
              </a:rPr>
              <a:t>відзначають</a:t>
            </a:r>
            <a:r>
              <a:rPr lang="ru-RU" sz="2300" dirty="0">
                <a:latin typeface="Monotype Corsiva" pitchFamily="66" charset="0"/>
              </a:rPr>
              <a:t> в перший день кожного нового року. В </a:t>
            </a:r>
            <a:r>
              <a:rPr lang="ru-RU" sz="2300" dirty="0" err="1">
                <a:latin typeface="Monotype Corsiva" pitchFamily="66" charset="0"/>
              </a:rPr>
              <a:t>цей</a:t>
            </a:r>
            <a:r>
              <a:rPr lang="ru-RU" sz="2300" dirty="0">
                <a:latin typeface="Monotype Corsiva" pitchFamily="66" charset="0"/>
              </a:rPr>
              <a:t> день </a:t>
            </a:r>
            <a:r>
              <a:rPr lang="ru-RU" sz="2300" dirty="0" err="1">
                <a:latin typeface="Monotype Corsiva" pitchFamily="66" charset="0"/>
              </a:rPr>
              <a:t>католицькі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понтифіки</a:t>
            </a:r>
            <a:r>
              <a:rPr lang="ru-RU" sz="2300" dirty="0">
                <a:latin typeface="Monotype Corsiva" pitchFamily="66" charset="0"/>
              </a:rPr>
              <a:t> та </a:t>
            </a:r>
            <a:r>
              <a:rPr lang="ru-RU" sz="2300" dirty="0" err="1">
                <a:latin typeface="Monotype Corsiva" pitchFamily="66" charset="0"/>
              </a:rPr>
              <a:t>священики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звертаються</a:t>
            </a:r>
            <a:r>
              <a:rPr lang="ru-RU" sz="2300" dirty="0">
                <a:latin typeface="Monotype Corsiva" pitchFamily="66" charset="0"/>
              </a:rPr>
              <a:t> до </a:t>
            </a:r>
            <a:r>
              <a:rPr lang="ru-RU" sz="2300" dirty="0" err="1">
                <a:latin typeface="Monotype Corsiva" pitchFamily="66" charset="0"/>
              </a:rPr>
              <a:t>віруючих</a:t>
            </a:r>
            <a:r>
              <a:rPr lang="ru-RU" sz="2300" dirty="0">
                <a:latin typeface="Monotype Corsiva" pitchFamily="66" charset="0"/>
              </a:rPr>
              <a:t> з </a:t>
            </a:r>
            <a:r>
              <a:rPr lang="ru-RU" sz="2300" dirty="0" err="1">
                <a:latin typeface="Monotype Corsiva" pitchFamily="66" charset="0"/>
              </a:rPr>
              <a:t>посланнями</a:t>
            </a:r>
            <a:r>
              <a:rPr lang="ru-RU" sz="2300" dirty="0">
                <a:latin typeface="Monotype Corsiva" pitchFamily="66" charset="0"/>
              </a:rPr>
              <a:t> миру та </a:t>
            </a:r>
            <a:r>
              <a:rPr lang="ru-RU" sz="2300" dirty="0" err="1">
                <a:latin typeface="Monotype Corsiva" pitchFamily="66" charset="0"/>
              </a:rPr>
              <a:t>необхідності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пробачити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своїх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ворогів</a:t>
            </a:r>
            <a:r>
              <a:rPr lang="ru-RU" sz="2300" dirty="0">
                <a:latin typeface="Monotype Corsiva" pitchFamily="66" charset="0"/>
              </a:rPr>
              <a:t> та </a:t>
            </a:r>
            <a:r>
              <a:rPr lang="ru-RU" sz="2300" dirty="0" err="1">
                <a:latin typeface="Monotype Corsiva" pitchFamily="66" charset="0"/>
              </a:rPr>
              <a:t>припинити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всіляку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ворожнечу</a:t>
            </a:r>
            <a:r>
              <a:rPr lang="ru-RU" sz="2300" dirty="0">
                <a:latin typeface="Monotype Corsiva" pitchFamily="66" charset="0"/>
              </a:rPr>
              <a:t> в </a:t>
            </a:r>
            <a:r>
              <a:rPr lang="ru-RU" sz="2300" dirty="0" err="1">
                <a:latin typeface="Monotype Corsiva" pitchFamily="66" charset="0"/>
              </a:rPr>
              <a:t>світі</a:t>
            </a:r>
            <a:r>
              <a:rPr lang="ru-RU" sz="2300" dirty="0">
                <a:latin typeface="Monotype Corsiva" pitchFamily="66" charset="0"/>
              </a:rPr>
              <a:t>. Головна </a:t>
            </a:r>
            <a:r>
              <a:rPr lang="ru-RU" sz="2300" dirty="0" err="1">
                <a:latin typeface="Monotype Corsiva" pitchFamily="66" charset="0"/>
              </a:rPr>
              <a:t>увага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звертається</a:t>
            </a:r>
            <a:r>
              <a:rPr lang="ru-RU" sz="2300" dirty="0">
                <a:latin typeface="Monotype Corsiva" pitchFamily="66" charset="0"/>
              </a:rPr>
              <a:t> на те, </a:t>
            </a:r>
            <a:r>
              <a:rPr lang="ru-RU" sz="2300" dirty="0" err="1">
                <a:latin typeface="Monotype Corsiva" pitchFamily="66" charset="0"/>
              </a:rPr>
              <a:t>що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кожен</a:t>
            </a:r>
            <a:r>
              <a:rPr lang="ru-RU" sz="2300" dirty="0">
                <a:latin typeface="Monotype Corsiva" pitchFamily="66" charset="0"/>
              </a:rPr>
              <a:t> повинен </a:t>
            </a:r>
            <a:r>
              <a:rPr lang="ru-RU" sz="2300" dirty="0" err="1">
                <a:latin typeface="Monotype Corsiva" pitchFamily="66" charset="0"/>
              </a:rPr>
              <a:t>взяти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відповідальність</a:t>
            </a:r>
            <a:r>
              <a:rPr lang="ru-RU" sz="2300" dirty="0">
                <a:latin typeface="Monotype Corsiva" pitchFamily="66" charset="0"/>
              </a:rPr>
              <a:t> за </a:t>
            </a:r>
            <a:r>
              <a:rPr lang="ru-RU" sz="2300" dirty="0" err="1">
                <a:latin typeface="Monotype Corsiva" pitchFamily="66" charset="0"/>
              </a:rPr>
              <a:t>внесення</a:t>
            </a:r>
            <a:r>
              <a:rPr lang="ru-RU" sz="2300" dirty="0">
                <a:latin typeface="Monotype Corsiva" pitchFamily="66" charset="0"/>
              </a:rPr>
              <a:t> вкладу в справу миру. В той же час </a:t>
            </a:r>
            <a:r>
              <a:rPr lang="ru-RU" sz="2300" dirty="0" err="1">
                <a:latin typeface="Monotype Corsiva" pitchFamily="66" charset="0"/>
              </a:rPr>
              <a:t>віруючі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моляться</a:t>
            </a:r>
            <a:r>
              <a:rPr lang="ru-RU" sz="2300" dirty="0">
                <a:latin typeface="Monotype Corsiva" pitchFamily="66" charset="0"/>
              </a:rPr>
              <a:t> та </a:t>
            </a:r>
            <a:r>
              <a:rPr lang="ru-RU" sz="2300" dirty="0" err="1">
                <a:latin typeface="Monotype Corsiva" pitchFamily="66" charset="0"/>
              </a:rPr>
              <a:t>закликають</a:t>
            </a:r>
            <a:r>
              <a:rPr lang="ru-RU" sz="2300" dirty="0">
                <a:latin typeface="Monotype Corsiva" pitchFamily="66" charset="0"/>
              </a:rPr>
              <a:t> Бога </a:t>
            </a:r>
            <a:r>
              <a:rPr lang="ru-RU" sz="2300" dirty="0" err="1">
                <a:latin typeface="Monotype Corsiva" pitchFamily="66" charset="0"/>
              </a:rPr>
              <a:t>послати</a:t>
            </a:r>
            <a:r>
              <a:rPr lang="ru-RU" sz="2300" dirty="0">
                <a:latin typeface="Monotype Corsiva" pitchFamily="66" charset="0"/>
              </a:rPr>
              <a:t> мир на землю і </a:t>
            </a:r>
            <a:r>
              <a:rPr lang="ru-RU" sz="2300" dirty="0" err="1">
                <a:latin typeface="Monotype Corsiva" pitchFamily="66" charset="0"/>
              </a:rPr>
              <a:t>припинити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всі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кровопролитні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війни</a:t>
            </a:r>
            <a:r>
              <a:rPr lang="ru-RU" sz="2300" dirty="0"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4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592" y="3843536"/>
            <a:ext cx="7290363" cy="18002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3789040"/>
            <a:ext cx="7624015" cy="19267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300" dirty="0">
                <a:latin typeface="Monotype Corsiva" pitchFamily="66" charset="0"/>
              </a:rPr>
              <a:t>Мир на </a:t>
            </a:r>
            <a:r>
              <a:rPr lang="ru-RU" sz="2300" dirty="0" err="1">
                <a:latin typeface="Monotype Corsiva" pitchFamily="66" charset="0"/>
              </a:rPr>
              <a:t>Землі</a:t>
            </a:r>
            <a:r>
              <a:rPr lang="ru-RU" sz="2300" dirty="0">
                <a:latin typeface="Monotype Corsiva" pitchFamily="66" charset="0"/>
              </a:rPr>
              <a:t>, </a:t>
            </a:r>
            <a:r>
              <a:rPr lang="ru-RU" sz="2300" dirty="0" err="1">
                <a:latin typeface="Monotype Corsiva" pitchFamily="66" charset="0"/>
              </a:rPr>
              <a:t>послаблення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напруги</a:t>
            </a:r>
            <a:r>
              <a:rPr lang="ru-RU" sz="2300" dirty="0">
                <a:latin typeface="Monotype Corsiva" pitchFamily="66" charset="0"/>
              </a:rPr>
              <a:t> в </a:t>
            </a:r>
            <a:r>
              <a:rPr lang="ru-RU" sz="2300" dirty="0" err="1">
                <a:latin typeface="Monotype Corsiva" pitchFamily="66" charset="0"/>
              </a:rPr>
              <a:t>міжнародних</a:t>
            </a:r>
            <a:r>
              <a:rPr lang="ru-RU" sz="2300" dirty="0">
                <a:latin typeface="Monotype Corsiva" pitchFamily="66" charset="0"/>
              </a:rPr>
              <a:t> та </a:t>
            </a:r>
            <a:r>
              <a:rPr lang="ru-RU" sz="2300" dirty="0" err="1">
                <a:latin typeface="Monotype Corsiva" pitchFamily="66" charset="0"/>
              </a:rPr>
              <a:t>міждержавних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відносинах</a:t>
            </a:r>
            <a:r>
              <a:rPr lang="ru-RU" sz="2300" dirty="0">
                <a:latin typeface="Monotype Corsiva" pitchFamily="66" charset="0"/>
              </a:rPr>
              <a:t>, - </a:t>
            </a:r>
            <a:r>
              <a:rPr lang="ru-RU" sz="2300" dirty="0" err="1">
                <a:latin typeface="Monotype Corsiva" pitchFamily="66" charset="0"/>
              </a:rPr>
              <a:t>це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головні</a:t>
            </a:r>
            <a:r>
              <a:rPr lang="ru-RU" sz="2300" dirty="0">
                <a:latin typeface="Monotype Corsiva" pitchFamily="66" charset="0"/>
              </a:rPr>
              <a:t> теми </a:t>
            </a:r>
            <a:r>
              <a:rPr lang="ru-RU" sz="2300" dirty="0" err="1">
                <a:latin typeface="Monotype Corsiva" pitchFamily="66" charset="0"/>
              </a:rPr>
              <a:t>щорічних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передсвяткових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послань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понтифіків</a:t>
            </a:r>
            <a:r>
              <a:rPr lang="ru-RU" sz="2300" dirty="0">
                <a:latin typeface="Monotype Corsiva" pitchFamily="66" charset="0"/>
              </a:rPr>
              <a:t> до </a:t>
            </a:r>
            <a:r>
              <a:rPr lang="ru-RU" sz="2300" dirty="0" err="1">
                <a:latin typeface="Monotype Corsiva" pitchFamily="66" charset="0"/>
              </a:rPr>
              <a:t>віруючих</a:t>
            </a:r>
            <a:r>
              <a:rPr lang="ru-RU" sz="2300" dirty="0">
                <a:latin typeface="Monotype Corsiva" pitchFamily="66" charset="0"/>
              </a:rPr>
              <a:t>. </a:t>
            </a:r>
            <a:r>
              <a:rPr lang="ru-RU" sz="2300" dirty="0" err="1">
                <a:latin typeface="Monotype Corsiva" pitchFamily="66" charset="0"/>
              </a:rPr>
              <a:t>Загальне</a:t>
            </a:r>
            <a:r>
              <a:rPr lang="ru-RU" sz="2300" dirty="0">
                <a:latin typeface="Monotype Corsiva" pitchFamily="66" charset="0"/>
              </a:rPr>
              <a:t> гасло </a:t>
            </a:r>
            <a:r>
              <a:rPr lang="ru-RU" sz="2300" dirty="0" err="1">
                <a:latin typeface="Monotype Corsiva" pitchFamily="66" charset="0"/>
              </a:rPr>
              <a:t>Всесвітнього</a:t>
            </a:r>
            <a:r>
              <a:rPr lang="ru-RU" sz="2300" dirty="0">
                <a:latin typeface="Monotype Corsiva" pitchFamily="66" charset="0"/>
              </a:rPr>
              <a:t> дня миру: "</a:t>
            </a:r>
            <a:r>
              <a:rPr lang="ru-RU" sz="2300" dirty="0" err="1">
                <a:latin typeface="Monotype Corsiva" pitchFamily="66" charset="0"/>
              </a:rPr>
              <a:t>Пробач</a:t>
            </a:r>
            <a:r>
              <a:rPr lang="ru-RU" sz="2300" dirty="0">
                <a:latin typeface="Monotype Corsiva" pitchFamily="66" charset="0"/>
              </a:rPr>
              <a:t>, і </a:t>
            </a:r>
            <a:r>
              <a:rPr lang="ru-RU" sz="2300" dirty="0" err="1">
                <a:latin typeface="Monotype Corsiva" pitchFamily="66" charset="0"/>
              </a:rPr>
              <a:t>ти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отримаєш</a:t>
            </a:r>
            <a:r>
              <a:rPr lang="ru-RU" sz="2300" dirty="0">
                <a:latin typeface="Monotype Corsiva" pitchFamily="66" charset="0"/>
              </a:rPr>
              <a:t> мир"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30851"/>
            <a:ext cx="3960440" cy="2946755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5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75656" y="4005064"/>
            <a:ext cx="6120680" cy="158417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75656" y="3933056"/>
            <a:ext cx="6400800" cy="1728192"/>
          </a:xfrm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2300" dirty="0" smtClean="0">
              <a:latin typeface="Monotype Corsiva" pitchFamily="66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ru-RU" sz="2300" dirty="0" smtClean="0">
                <a:latin typeface="Monotype Corsiva" pitchFamily="66" charset="0"/>
              </a:rPr>
              <a:t>В </a:t>
            </a:r>
            <a:r>
              <a:rPr lang="ru-RU" sz="2300" dirty="0" err="1">
                <a:latin typeface="Monotype Corsiva" pitchFamily="66" charset="0"/>
              </a:rPr>
              <a:t>Бразилії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Всесвітній</a:t>
            </a:r>
            <a:r>
              <a:rPr lang="ru-RU" sz="2300" dirty="0">
                <a:latin typeface="Monotype Corsiva" pitchFamily="66" charset="0"/>
              </a:rPr>
              <a:t> день миру </a:t>
            </a:r>
            <a:r>
              <a:rPr lang="ru-RU" sz="2300" dirty="0" err="1">
                <a:latin typeface="Monotype Corsiva" pitchFamily="66" charset="0"/>
              </a:rPr>
              <a:t>відзначається</a:t>
            </a:r>
            <a:r>
              <a:rPr lang="ru-RU" sz="2300" dirty="0">
                <a:latin typeface="Monotype Corsiva" pitchFamily="66" charset="0"/>
              </a:rPr>
              <a:t>, як «</a:t>
            </a:r>
            <a:r>
              <a:rPr lang="ru-RU" sz="2300" dirty="0" err="1">
                <a:latin typeface="Monotype Corsiva" pitchFamily="66" charset="0"/>
              </a:rPr>
              <a:t>Всесвітній</a:t>
            </a:r>
            <a:r>
              <a:rPr lang="ru-RU" sz="2300" dirty="0">
                <a:latin typeface="Monotype Corsiva" pitchFamily="66" charset="0"/>
              </a:rPr>
              <a:t> день </a:t>
            </a:r>
            <a:r>
              <a:rPr lang="ru-RU" sz="2300" dirty="0" smtClean="0">
                <a:latin typeface="Monotype Corsiva" pitchFamily="66" charset="0"/>
              </a:rPr>
              <a:t>Братства».</a:t>
            </a:r>
            <a:endParaRPr lang="ru-RU" sz="2300" dirty="0">
              <a:latin typeface="Monotype Corsiva" pitchFamily="66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ru-RU" sz="2300" dirty="0">
                <a:latin typeface="Monotype Corsiva" pitchFamily="66" charset="0"/>
              </a:rPr>
              <a:t>В </a:t>
            </a:r>
            <a:r>
              <a:rPr lang="ru-RU" sz="2300" dirty="0" err="1">
                <a:latin typeface="Monotype Corsiva" pitchFamily="66" charset="0"/>
              </a:rPr>
              <a:t>Ватикані</a:t>
            </a:r>
            <a:r>
              <a:rPr lang="ru-RU" sz="2300" dirty="0">
                <a:latin typeface="Monotype Corsiva" pitchFamily="66" charset="0"/>
              </a:rPr>
              <a:t> </a:t>
            </a:r>
            <a:r>
              <a:rPr lang="ru-RU" sz="2300" dirty="0" err="1">
                <a:latin typeface="Monotype Corsiva" pitchFamily="66" charset="0"/>
              </a:rPr>
              <a:t>Всесвітній</a:t>
            </a:r>
            <a:r>
              <a:rPr lang="ru-RU" sz="2300" dirty="0">
                <a:latin typeface="Monotype Corsiva" pitchFamily="66" charset="0"/>
              </a:rPr>
              <a:t> день </a:t>
            </a:r>
            <a:r>
              <a:rPr lang="ru-RU" sz="2300" dirty="0" smtClean="0">
                <a:latin typeface="Monotype Corsiva" pitchFamily="66" charset="0"/>
              </a:rPr>
              <a:t>миру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>
                <a:latin typeface="Monotype Corsiva" pitchFamily="66" charset="0"/>
              </a:rPr>
              <a:t>числиться, як </a:t>
            </a:r>
            <a:r>
              <a:rPr lang="ru-RU" sz="2300" dirty="0" err="1" smtClean="0">
                <a:latin typeface="Monotype Corsiva" pitchFamily="66" charset="0"/>
              </a:rPr>
              <a:t>вихідний</a:t>
            </a:r>
            <a:r>
              <a:rPr lang="ru-RU" sz="2300" dirty="0" smtClean="0">
                <a:latin typeface="Monotype Corsiva" pitchFamily="66" charset="0"/>
              </a:rPr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ru-RU" sz="2300" dirty="0"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36" y="1220491"/>
            <a:ext cx="3247940" cy="2712565"/>
          </a:xfrm>
          <a:prstGeom prst="roundRect">
            <a:avLst>
              <a:gd name="adj" fmla="val 0"/>
            </a:avLst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906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3356992"/>
            <a:ext cx="6768752" cy="2304256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56992"/>
            <a:ext cx="6480720" cy="228674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800" dirty="0">
                <a:latin typeface="Monotype Corsiva" pitchFamily="66" charset="0"/>
              </a:rPr>
              <a:t>«Зло </a:t>
            </a:r>
            <a:r>
              <a:rPr lang="ru-RU" sz="2800" dirty="0" err="1">
                <a:latin typeface="Monotype Corsiva" pitchFamily="66" charset="0"/>
              </a:rPr>
              <a:t>війни</a:t>
            </a:r>
            <a:r>
              <a:rPr lang="ru-RU" sz="2800" dirty="0">
                <a:latin typeface="Monotype Corsiva" pitchFamily="66" charset="0"/>
              </a:rPr>
              <a:t> і благо миру </a:t>
            </a:r>
            <a:r>
              <a:rPr lang="ru-RU" sz="2800" dirty="0" err="1">
                <a:latin typeface="Monotype Corsiva" pitchFamily="66" charset="0"/>
              </a:rPr>
              <a:t>настільки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відомі</a:t>
            </a:r>
            <a:r>
              <a:rPr lang="ru-RU" sz="2800" dirty="0">
                <a:latin typeface="Monotype Corsiva" pitchFamily="66" charset="0"/>
              </a:rPr>
              <a:t> людям, </a:t>
            </a:r>
            <a:r>
              <a:rPr lang="ru-RU" sz="2800" dirty="0" err="1">
                <a:latin typeface="Monotype Corsiva" pitchFamily="66" charset="0"/>
              </a:rPr>
              <a:t>що</a:t>
            </a:r>
            <a:r>
              <a:rPr lang="ru-RU" sz="2800" dirty="0">
                <a:latin typeface="Monotype Corsiva" pitchFamily="66" charset="0"/>
              </a:rPr>
              <a:t> з тих </a:t>
            </a:r>
            <a:r>
              <a:rPr lang="ru-RU" sz="2800" dirty="0" err="1">
                <a:latin typeface="Monotype Corsiva" pitchFamily="66" charset="0"/>
              </a:rPr>
              <a:t>пір</a:t>
            </a:r>
            <a:r>
              <a:rPr lang="ru-RU" sz="2800" dirty="0">
                <a:latin typeface="Monotype Corsiva" pitchFamily="66" charset="0"/>
              </a:rPr>
              <a:t>, як ми </a:t>
            </a:r>
            <a:r>
              <a:rPr lang="ru-RU" sz="2800" dirty="0" err="1">
                <a:latin typeface="Monotype Corsiva" pitchFamily="66" charset="0"/>
              </a:rPr>
              <a:t>знаємо</a:t>
            </a:r>
            <a:r>
              <a:rPr lang="ru-RU" sz="2800" dirty="0">
                <a:latin typeface="Monotype Corsiva" pitchFamily="66" charset="0"/>
              </a:rPr>
              <a:t> людей, </a:t>
            </a:r>
            <a:r>
              <a:rPr lang="ru-RU" sz="2800" dirty="0" err="1">
                <a:latin typeface="Monotype Corsiva" pitchFamily="66" charset="0"/>
              </a:rPr>
              <a:t>найкращим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побажанням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було</a:t>
            </a:r>
            <a:r>
              <a:rPr lang="ru-RU" sz="2800" dirty="0">
                <a:latin typeface="Monotype Corsiva" pitchFamily="66" charset="0"/>
              </a:rPr>
              <a:t> б </a:t>
            </a:r>
            <a:r>
              <a:rPr lang="ru-RU" sz="2800" dirty="0" err="1">
                <a:latin typeface="Monotype Corsiva" pitchFamily="66" charset="0"/>
              </a:rPr>
              <a:t>привітання</a:t>
            </a:r>
            <a:r>
              <a:rPr lang="ru-RU" sz="2800" dirty="0">
                <a:latin typeface="Monotype Corsiva" pitchFamily="66" charset="0"/>
              </a:rPr>
              <a:t> «мир </a:t>
            </a:r>
            <a:r>
              <a:rPr lang="ru-RU" sz="2800" dirty="0" smtClean="0">
                <a:latin typeface="Monotype Corsiva" pitchFamily="66" charset="0"/>
              </a:rPr>
              <a:t>вам» </a:t>
            </a:r>
          </a:p>
          <a:p>
            <a:pPr indent="0" algn="r">
              <a:lnSpc>
                <a:spcPct val="100000"/>
              </a:lnSpc>
              <a:buNone/>
            </a:pPr>
            <a:r>
              <a:rPr lang="ru-RU" sz="2800" dirty="0" smtClean="0">
                <a:latin typeface="Monotype Corsiva" pitchFamily="66" charset="0"/>
              </a:rPr>
              <a:t>Лев </a:t>
            </a:r>
            <a:r>
              <a:rPr lang="ru-RU" sz="2800" dirty="0">
                <a:latin typeface="Monotype Corsiva" pitchFamily="66" charset="0"/>
              </a:rPr>
              <a:t>Толстой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26" y="836712"/>
            <a:ext cx="3357748" cy="25202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0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492896"/>
            <a:ext cx="3888432" cy="1728192"/>
          </a:xfrm>
          <a:prstGeom prst="round2DiagRect">
            <a:avLst/>
          </a:prstGeom>
          <a:ln w="34925">
            <a:solidFill>
              <a:schemeClr val="accent1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Підготувала</a:t>
            </a:r>
          </a:p>
          <a:p>
            <a:pPr algn="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чениця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10-б класу</a:t>
            </a:r>
          </a:p>
          <a:p>
            <a:pPr algn="r"/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Масовець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Олена </a:t>
            </a:r>
          </a:p>
          <a:p>
            <a:pPr algn="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140</TotalTime>
  <Words>250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Всесвітній</vt:lpstr>
      <vt:lpstr>Історія заснування</vt:lpstr>
      <vt:lpstr>Історія заснування</vt:lpstr>
      <vt:lpstr>Мета свята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Всесвітній</dc:title>
  <dc:creator>Admin</dc:creator>
  <cp:lastModifiedBy>Admin</cp:lastModifiedBy>
  <cp:revision>13</cp:revision>
  <dcterms:created xsi:type="dcterms:W3CDTF">2013-12-17T09:15:19Z</dcterms:created>
  <dcterms:modified xsi:type="dcterms:W3CDTF">2013-12-17T20:51:23Z</dcterms:modified>
</cp:coreProperties>
</file>