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2" r:id="rId8"/>
    <p:sldId id="263" r:id="rId9"/>
    <p:sldId id="261" r:id="rId10"/>
    <p:sldId id="264" r:id="rId11"/>
    <p:sldId id="265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Национализм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endParaRPr lang="ru-RU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2013г.</a:t>
            </a:r>
            <a:endParaRPr lang="ru-RU" sz="14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6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2764903"/>
          </a:xfrm>
        </p:spPr>
        <p:txBody>
          <a:bodyPr>
            <a:normAutofit lnSpcReduction="10000"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Всеобщее образование</a:t>
            </a:r>
            <a:r>
              <a:rPr lang="ru-RU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Люди должны получать всестороннее формальное образование, необходимое для полноценного участия в жизни нации, а также для идентификации с её культурой, историей 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языком.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images.gastronom.ru/site_images/00000154/000660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742" y="3140968"/>
            <a:ext cx="4321349" cy="31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444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864" y="476672"/>
            <a:ext cx="8229600" cy="190080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 зависимости от характера поставленных и решаемых задач, в современном мире формируется несколько типов национальных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движений: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farming.by/wp-content/uploads/2012/02/wh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5832648" cy="388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359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Гражданский национализм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утверждает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легитимность государства определяется активным участием его граждан в процессе принятия политических решений, то есть, степенью, в которой государство представляет «волю нации». Людей объединяет их равный политический статус как граждан,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равный правовой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статус перед законом, личное желание участвовать в политической жизни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нации,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приверженность общим политическим ценностям и общей гражданской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культуре.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56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Этнический национализм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полагает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что нация является фазой развития этноса и отчасти противопоставляет себя гражданскому национализму. В настоящее время «националистическими» называют как правило те движения, которые делают акцент на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этнонационализме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 С его точки зрения, членов нации объединяет общее наследие, язык, религия, традиции, история, кровная связь на основе общности происхождения, эмоциональная привязанность к земле, так что все вместе они образуют один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народ.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662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Крайний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национализм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нередко ассоциируется с экстремизмом и ведёт к острым внутренним или межгосударственным конфликтам. В большинстве стран крайний национализм официально признаётся социально опасным явлением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Радикальный государственный национализм является ключевой составляющей фашизма и нацизма. Многие этнические националисты разделяют идеи национального превосходства и национальной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исключительности, 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также культурной и религиозной нетерпимости.</a:t>
            </a:r>
          </a:p>
          <a:p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6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571500" indent="-571500">
              <a:buBlip>
                <a:blip r:embed="rId2"/>
              </a:buBlip>
            </a:pPr>
            <a:r>
              <a:rPr lang="ru-RU" dirty="0" smtClean="0"/>
              <a:t>Мое отношение к национализму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считаю, что национализм – это полезное качество для любого народа, так как он делает нацию более сплоченной, а также улучшает моральные качества, образованности и укрепляет единство страны. Люди любят свою страну и желают только лучшего. Следовательно родина будет процветать и развиваться.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Однако национализма должно быть в меру. К такому типу как крайний национализм я отношусь резко отрицательно.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854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autogrill.ua/data/images/travel/Ukrain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-4370"/>
            <a:ext cx="1086845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157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Что такое национализм?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040" y="1772816"/>
            <a:ext cx="8461448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Национализм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идеология и направление политики, основополагающим принципом которых является тезис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ценности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высшей формы общественного единства и её первичности 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государствообразующем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процессе. Отличается многообразием течений, некоторые из них противоречат друг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другу.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политическое движение, национализм стремится к отстаиванию интересов определённой национальной общности в отношениях с государственной властью.</a:t>
            </a:r>
          </a:p>
        </p:txBody>
      </p:sp>
    </p:spTree>
    <p:extLst>
      <p:ext uri="{BB962C8B-B14F-4D97-AF65-F5344CB8AC3E}">
        <p14:creationId xmlns:p14="http://schemas.microsoft.com/office/powerpoint/2010/main" val="294534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Немного истории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6131024" cy="4637112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Термин «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национализм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впервые ввели в употребление в XIX веке философ Гердер и аббат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Баррюэль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Наиболее ранним его проявлением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стала Славная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революция в Англии. Подъём национализма совпал с возникновением либерализма, и на протяжении длительного периода обе идеологии развивались в связке друг с другом.</a:t>
            </a:r>
          </a:p>
        </p:txBody>
      </p:sp>
      <p:pic>
        <p:nvPicPr>
          <p:cNvPr id="1026" name="Picture 2" descr="http://academic.ru/pictures/bse/jpg/02692809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00808"/>
            <a:ext cx="1688207" cy="229688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s317430.vk.me/v317430275/45f4/OPN1ttZxnq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3" y="4151858"/>
            <a:ext cx="1688207" cy="19414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22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5"/>
            <a:ext cx="8229600" cy="115212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ru-RU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Национализм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— это прежде всего 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идеология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которая включает следующие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элементы: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http://2.bp.blogspot.com/_C5p5C5-xxUg/TH-cBKGAT0I/AAAAAAAABOU/cHgt1HIeGjI/s1600/Mityng_19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173" y="1713593"/>
            <a:ext cx="6515100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62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1"/>
            <a:ext cx="8229600" cy="3024335"/>
          </a:xfrm>
        </p:spPr>
        <p:txBody>
          <a:bodyPr>
            <a:normAutofit lnSpcReduction="10000"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Существование наций</a:t>
            </a:r>
            <a:r>
              <a:rPr lang="ru-RU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Национализм постулирует, что человечество законами природы поделено на фундаментальные единицы — автономные и самодостаточные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нации,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которые отличаются набором определённых объективных характеристик.</a:t>
            </a:r>
          </a:p>
          <a:p>
            <a:endParaRPr lang="ru-RU" dirty="0"/>
          </a:p>
        </p:txBody>
      </p:sp>
      <p:pic>
        <p:nvPicPr>
          <p:cNvPr id="3076" name="Picture 4" descr="http://go.geoid.ru/static/user/photos/thumbs3/883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73016"/>
            <a:ext cx="4184100" cy="304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49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820472" cy="547260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Суверенное право нации на самоопределение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Национальные проекты могут осуществляться только в собственном государстве. Нация имеет право сформировать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своё государство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которое должно включать в себя всех членов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нации.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каждой непрерывной территориально-административной единицы политические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границы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совпадать с культурно-этническими. Таким образом, нация обладает высшей (суверенной) властью над чётко ограниченной территорией, в пределах которой проживает достаточно однородное население.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259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4104456"/>
          </a:xfrm>
        </p:spPr>
        <p:txBody>
          <a:bodyPr>
            <a:normAutofit lnSpcReduction="10000"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Первичность нации в </a:t>
            </a:r>
            <a:r>
              <a:rPr lang="ru-RU" sz="3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государствообразующем</a:t>
            </a:r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процессе</a:t>
            </a:r>
            <a:r>
              <a:rPr lang="ru-RU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Нация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является источником всей политической власти. Единственным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легитимным типом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правительства является национальное самоуправление. Каждый член нации имеет право непосредственно участвовать в политическом процессе. Тем самым национализм символически приравнивает народ к элите.</a:t>
            </a:r>
          </a:p>
          <a:p>
            <a:endParaRPr lang="ru-RU" dirty="0"/>
          </a:p>
        </p:txBody>
      </p:sp>
      <p:pic>
        <p:nvPicPr>
          <p:cNvPr id="4098" name="Picture 2" descr="http://www.rus-obr.ru/files/u15/38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4077072"/>
            <a:ext cx="3289275" cy="218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915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5328592" cy="5040560"/>
          </a:xfrm>
        </p:spPr>
        <p:txBody>
          <a:bodyPr>
            <a:normAutofit fontScale="85000" lnSpcReduction="20000"/>
          </a:bodyPr>
          <a:lstStyle/>
          <a:p>
            <a:r>
              <a:rPr lang="ru-RU" sz="35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Солидарность</a:t>
            </a:r>
            <a:r>
              <a:rPr lang="ru-RU" sz="3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Единообразие достигается за счёт объединения людей на почве любви и братства, а не путём навязывания определённой культуры. Важно, чтобы члены нации ощущали узы солидарности и действовали не одинаково, а в 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унисон,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соизмеряли свои усилия с устремлениями других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122" name="Picture 2" descr="http://www.koncertagency.ru/images/girl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763" y="1124744"/>
            <a:ext cx="2755987" cy="424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3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" y="571990"/>
            <a:ext cx="8229600" cy="3629000"/>
          </a:xfrm>
        </p:spPr>
        <p:txBody>
          <a:bodyPr>
            <a:normAutofit lnSpcReduction="10000"/>
          </a:bodyPr>
          <a:lstStyle/>
          <a:p>
            <a:r>
              <a:rPr lang="ru-RU" sz="3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Нация как высшая ценность</a:t>
            </a:r>
            <a:r>
              <a:rPr lang="ru-RU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Преданность индивида национальному государству превыше индивидуальных или других групповых интересов. Задача граждан —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поддерживать легитимность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своего государства. Укрепление национального государства является главным условием для всеобщей свободы и гармонии.</a:t>
            </a:r>
          </a:p>
          <a:p>
            <a:endParaRPr lang="ru-RU" dirty="0"/>
          </a:p>
        </p:txBody>
      </p:sp>
      <p:pic>
        <p:nvPicPr>
          <p:cNvPr id="6146" name="Picture 2" descr="http://static2.aif.ru/public/dontknow/big/653/653cd6f9efefe6d273e2c116d2a6b765.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60870"/>
            <a:ext cx="5400600" cy="238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3639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232</Words>
  <Application>Microsoft Office PowerPoint</Application>
  <PresentationFormat>Экран 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Национализм</vt:lpstr>
      <vt:lpstr>Что такое национализм?</vt:lpstr>
      <vt:lpstr>Немного истории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Мое отношение к национализму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Pavilion</dc:creator>
  <cp:lastModifiedBy>Pavilion</cp:lastModifiedBy>
  <cp:revision>12</cp:revision>
  <dcterms:created xsi:type="dcterms:W3CDTF">2013-12-09T18:27:25Z</dcterms:created>
  <dcterms:modified xsi:type="dcterms:W3CDTF">2014-06-04T20:03:31Z</dcterms:modified>
</cp:coreProperties>
</file>