
<file path=[Content_Types].xml><?xml version="1.0" encoding="utf-8"?>
<Types xmlns="http://schemas.openxmlformats.org/package/2006/content-types">
  <Default Extension="bmp" ContentType="image/bmp"/>
  <Default Extension="bin" ContentType="audio/unknown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://uk.wikipedia.org/wiki/%D0%AF%D1%86%D0%BA%D1%96%D0%B2_%D0%9C%D0%B8%D1%85%D0%B0%D0%B9%D0%BB%D0%BE_%D0%AE%D1%80%D1%96%D0%B9%D0%BE%D0%B2%D0%B8%D1%87" TargetMode="External"/><Relationship Id="rId7" Type="http://schemas.openxmlformats.org/officeDocument/2006/relationships/image" Target="../media/image1.jpg"/><Relationship Id="rId12" Type="http://schemas.openxmlformats.org/officeDocument/2006/relationships/image" Target="../media/image6.jpg"/><Relationship Id="rId2" Type="http://schemas.openxmlformats.org/officeDocument/2006/relationships/hyperlink" Target="http://uk.wikipedia.org/wiki/%D0%9A%D0%B0%D1%80%D0%BC%D0%B0%D0%BD%D1%81%D1%8C%D0%BA%D0%B8%D0%B9_%D0%9F%D0%B5%D1%82%D1%80%D0%BE_%D0%A1%D0%B8%D0%BB%D1%8C%D0%B2%D0%B5%D1%81%D1%82%D1%80%D0%BE%D0%B2%D0%B8%D1%87" TargetMode="External"/><Relationship Id="rId1" Type="http://schemas.openxmlformats.org/officeDocument/2006/relationships/hyperlink" Target="http://uk.wikipedia.org/wiki/%D0%9B%D0%B5%D0%BF%D0%BA%D0%B8%D0%B9_%D0%91%D0%BE%D0%B3%D0%B4%D0%B0%D0%BD_%D0%A1%D0%B8%D0%BB%D1%8C%D0%B2%D0%B5%D1%81%D1%82%D1%80%D0%BE%D0%B2%D0%B8%D1%87" TargetMode="External"/><Relationship Id="rId6" Type="http://schemas.openxmlformats.org/officeDocument/2006/relationships/hyperlink" Target="http://uk.wikipedia.org/wiki/%D0%9E%D1%81%D1%82%D0%B0%D0%BF_%D0%9B%D1%83%D1%86%D1%8C%D0%BA%D0%B8%D0%B9" TargetMode="External"/><Relationship Id="rId11" Type="http://schemas.openxmlformats.org/officeDocument/2006/relationships/image" Target="../media/image5.jpg"/><Relationship Id="rId5" Type="http://schemas.openxmlformats.org/officeDocument/2006/relationships/hyperlink" Target="http://uk.wikipedia.org/wiki/%D0%A2%D0%B2%D0%B5%D1%80%D0%B4%D0%BE%D1%85%D0%BB%D1%96%D0%B1_%D0%A1%D0%B8%D0%B4%D1%96%D1%80_%D0%90%D0%BD%D1%82%D0%BE%D0%BD%D0%BE%D0%B2%D0%B8%D1%87" TargetMode="External"/><Relationship Id="rId10" Type="http://schemas.openxmlformats.org/officeDocument/2006/relationships/image" Target="../media/image4.jpg"/><Relationship Id="rId4" Type="http://schemas.openxmlformats.org/officeDocument/2006/relationships/hyperlink" Target="http://uk.wikipedia.org/wiki/%D0%9F%D0%B0%D1%87%D0%BE%D0%B2%D1%81%D1%8C%D0%BA%D0%B8%D0%B9_%D0%92%D0%B0%D1%81%D0%B8%D0%BB%D1%8C_%D0%9C%D0%B8%D0%BA%D0%BE%D0%BB%D0%B0%D0%B9%D0%BE%D0%B2%D0%B8%D1%87" TargetMode="External"/><Relationship Id="rId9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0%D1%87%D0%BE%D0%B2%D1%81%D1%8C%D0%BA%D0%B8%D0%B9_%D0%92%D0%B0%D1%81%D0%B8%D0%BB%D1%8C_%D0%9C%D0%B8%D0%BA%D0%BE%D0%BB%D0%B0%D0%B9%D0%BE%D0%B2%D0%B8%D1%87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12" Type="http://schemas.openxmlformats.org/officeDocument/2006/relationships/hyperlink" Target="http://uk.wikipedia.org/wiki/%D0%9E%D1%81%D1%82%D0%B0%D0%BF_%D0%9B%D1%83%D1%86%D1%8C%D0%BA%D0%B8%D0%B9" TargetMode="External"/><Relationship Id="rId2" Type="http://schemas.openxmlformats.org/officeDocument/2006/relationships/hyperlink" Target="http://uk.wikipedia.org/wiki/%D0%9B%D0%B5%D0%BF%D0%BA%D0%B8%D0%B9_%D0%91%D0%BE%D0%B3%D0%B4%D0%B0%D0%BD_%D0%A1%D0%B8%D0%BB%D1%8C%D0%B2%D0%B5%D1%81%D1%82%D1%80%D0%BE%D0%B2%D0%B8%D1%87" TargetMode="External"/><Relationship Id="rId1" Type="http://schemas.openxmlformats.org/officeDocument/2006/relationships/image" Target="../media/image1.jpg"/><Relationship Id="rId6" Type="http://schemas.openxmlformats.org/officeDocument/2006/relationships/hyperlink" Target="http://uk.wikipedia.org/wiki/%D0%AF%D1%86%D0%BA%D1%96%D0%B2_%D0%9C%D0%B8%D1%85%D0%B0%D0%B9%D0%BB%D0%BE_%D0%AE%D1%80%D1%96%D0%B9%D0%BE%D0%B2%D0%B8%D1%87" TargetMode="External"/><Relationship Id="rId11" Type="http://schemas.openxmlformats.org/officeDocument/2006/relationships/image" Target="../media/image6.jpg"/><Relationship Id="rId5" Type="http://schemas.openxmlformats.org/officeDocument/2006/relationships/image" Target="../media/image3.jpg"/><Relationship Id="rId10" Type="http://schemas.openxmlformats.org/officeDocument/2006/relationships/hyperlink" Target="http://uk.wikipedia.org/wiki/%D0%A2%D0%B2%D0%B5%D1%80%D0%B4%D0%BE%D1%85%D0%BB%D1%96%D0%B1_%D0%A1%D0%B8%D0%B4%D1%96%D1%80_%D0%90%D0%BD%D1%82%D0%BE%D0%BD%D0%BE%D0%B2%D0%B8%D1%87" TargetMode="External"/><Relationship Id="rId4" Type="http://schemas.openxmlformats.org/officeDocument/2006/relationships/hyperlink" Target="http://uk.wikipedia.org/wiki/%D0%9A%D0%B0%D1%80%D0%BC%D0%B0%D0%BD%D1%81%D1%8C%D0%BA%D0%B8%D0%B9_%D0%9F%D0%B5%D1%82%D1%80%D0%BE_%D0%A1%D0%B8%D0%BB%D1%8C%D0%B2%D0%B5%D1%81%D1%82%D1%80%D0%BE%D0%B2%D0%B8%D1%87" TargetMode="External"/><Relationship Id="rId9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A2DB91-6120-468D-B09D-681699F671B2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2591EC-B533-489B-A79B-D84A2EAC1B0A}">
      <dgm:prSet phldrT="[Текст]"/>
      <dgm:spPr/>
      <dgm:t>
        <a:bodyPr/>
        <a:lstStyle/>
        <a:p>
          <a:r>
            <a:rPr lang="uk-UA" dirty="0" smtClean="0">
              <a:hlinkClick xmlns:r="http://schemas.openxmlformats.org/officeDocument/2006/relationships" r:id="rId1" tooltip="Лепкий Богдан Сильвестрович"/>
            </a:rPr>
            <a:t>Богдан Лепкий</a:t>
          </a:r>
          <a:endParaRPr lang="ru-RU" dirty="0"/>
        </a:p>
      </dgm:t>
    </dgm:pt>
    <dgm:pt modelId="{D0F15BEE-28BB-4B13-A162-ADB1A26B62A9}" type="parTrans" cxnId="{0A05B66B-7D22-4450-B6AF-FE772CF0A2A5}">
      <dgm:prSet/>
      <dgm:spPr/>
      <dgm:t>
        <a:bodyPr/>
        <a:lstStyle/>
        <a:p>
          <a:endParaRPr lang="ru-RU"/>
        </a:p>
      </dgm:t>
    </dgm:pt>
    <dgm:pt modelId="{DE9B3702-9BD4-40D0-AF01-9A5E28B6587A}" type="sibTrans" cxnId="{0A05B66B-7D22-4450-B6AF-FE772CF0A2A5}">
      <dgm:prSet/>
      <dgm:spPr/>
      <dgm:t>
        <a:bodyPr/>
        <a:lstStyle/>
        <a:p>
          <a:endParaRPr lang="ru-RU"/>
        </a:p>
      </dgm:t>
    </dgm:pt>
    <dgm:pt modelId="{BCB39BE8-79D9-4859-8BC5-170CB0BA1792}">
      <dgm:prSet phldrT="[Текст]"/>
      <dgm:spPr/>
      <dgm:t>
        <a:bodyPr/>
        <a:lstStyle/>
        <a:p>
          <a:r>
            <a:rPr lang="uk-UA" dirty="0" smtClean="0">
              <a:hlinkClick xmlns:r="http://schemas.openxmlformats.org/officeDocument/2006/relationships" r:id="rId2" tooltip="Карманський Петро Сильвестрович"/>
            </a:rPr>
            <a:t>Петро Карманський</a:t>
          </a:r>
          <a:endParaRPr lang="ru-RU" dirty="0"/>
        </a:p>
      </dgm:t>
    </dgm:pt>
    <dgm:pt modelId="{598FBCD5-F342-47EB-AF61-A602D1F55DD2}" type="parTrans" cxnId="{516E0615-7872-4AEF-9B4B-C1D84C4E50FC}">
      <dgm:prSet/>
      <dgm:spPr/>
      <dgm:t>
        <a:bodyPr/>
        <a:lstStyle/>
        <a:p>
          <a:endParaRPr lang="ru-RU"/>
        </a:p>
      </dgm:t>
    </dgm:pt>
    <dgm:pt modelId="{D0A5D61A-BD56-473B-953F-437B3320B5B8}" type="sibTrans" cxnId="{516E0615-7872-4AEF-9B4B-C1D84C4E50FC}">
      <dgm:prSet/>
      <dgm:spPr/>
      <dgm:t>
        <a:bodyPr/>
        <a:lstStyle/>
        <a:p>
          <a:endParaRPr lang="ru-RU"/>
        </a:p>
      </dgm:t>
    </dgm:pt>
    <dgm:pt modelId="{2A67EC25-7A28-419F-A745-24D40FF60922}">
      <dgm:prSet phldrT="[Текст]"/>
      <dgm:spPr/>
      <dgm:t>
        <a:bodyPr/>
        <a:lstStyle/>
        <a:p>
          <a:r>
            <a:rPr lang="uk-UA" dirty="0" smtClean="0">
              <a:hlinkClick xmlns:r="http://schemas.openxmlformats.org/officeDocument/2006/relationships" r:id="rId3" tooltip="Яцків Михайло Юрійович"/>
            </a:rPr>
            <a:t>Михайло Яцків</a:t>
          </a:r>
          <a:endParaRPr lang="ru-RU" dirty="0"/>
        </a:p>
      </dgm:t>
    </dgm:pt>
    <dgm:pt modelId="{A9CC4AC6-B0FF-4606-80E6-CCCDD0AF5B14}" type="parTrans" cxnId="{18EDD474-A896-48E7-85CE-A0055EC8BD6F}">
      <dgm:prSet/>
      <dgm:spPr/>
      <dgm:t>
        <a:bodyPr/>
        <a:lstStyle/>
        <a:p>
          <a:endParaRPr lang="ru-RU"/>
        </a:p>
      </dgm:t>
    </dgm:pt>
    <dgm:pt modelId="{C80FBCF1-FA9F-49F6-BA66-5D27E6879901}" type="sibTrans" cxnId="{18EDD474-A896-48E7-85CE-A0055EC8BD6F}">
      <dgm:prSet/>
      <dgm:spPr/>
      <dgm:t>
        <a:bodyPr/>
        <a:lstStyle/>
        <a:p>
          <a:endParaRPr lang="ru-RU"/>
        </a:p>
      </dgm:t>
    </dgm:pt>
    <dgm:pt modelId="{A0AEE1E9-6BB8-41B9-B6BF-E99F9130700C}">
      <dgm:prSet phldrT="[Текст]"/>
      <dgm:spPr/>
      <dgm:t>
        <a:bodyPr/>
        <a:lstStyle/>
        <a:p>
          <a:r>
            <a:rPr lang="uk-UA" dirty="0" smtClean="0">
              <a:hlinkClick xmlns:r="http://schemas.openxmlformats.org/officeDocument/2006/relationships" r:id="rId4" tooltip="Пачовський Василь Миколайович"/>
            </a:rPr>
            <a:t>Василь Пачовський</a:t>
          </a:r>
          <a:endParaRPr lang="ru-RU" dirty="0"/>
        </a:p>
      </dgm:t>
    </dgm:pt>
    <dgm:pt modelId="{DA7BA1BF-6269-45A6-9DDD-6F2ED782CB89}" type="parTrans" cxnId="{C411D4D4-2E2A-49B9-8E0B-E71F627CE980}">
      <dgm:prSet/>
      <dgm:spPr/>
      <dgm:t>
        <a:bodyPr/>
        <a:lstStyle/>
        <a:p>
          <a:endParaRPr lang="ru-RU"/>
        </a:p>
      </dgm:t>
    </dgm:pt>
    <dgm:pt modelId="{B7226BFB-943A-4016-9672-9BF39239CE99}" type="sibTrans" cxnId="{C411D4D4-2E2A-49B9-8E0B-E71F627CE980}">
      <dgm:prSet/>
      <dgm:spPr/>
      <dgm:t>
        <a:bodyPr/>
        <a:lstStyle/>
        <a:p>
          <a:endParaRPr lang="ru-RU"/>
        </a:p>
      </dgm:t>
    </dgm:pt>
    <dgm:pt modelId="{FD249984-9CBC-447F-A5E4-38B7951B61A2}">
      <dgm:prSet/>
      <dgm:spPr/>
      <dgm:t>
        <a:bodyPr/>
        <a:lstStyle/>
        <a:p>
          <a:r>
            <a:rPr lang="uk-UA" dirty="0" smtClean="0">
              <a:hlinkClick xmlns:r="http://schemas.openxmlformats.org/officeDocument/2006/relationships" r:id="rId5" tooltip="Твердохліб Сидір Антонович"/>
            </a:rPr>
            <a:t>Сидір Твердохліб</a:t>
          </a:r>
          <a:endParaRPr lang="ru-RU" dirty="0"/>
        </a:p>
      </dgm:t>
    </dgm:pt>
    <dgm:pt modelId="{4516ED30-446D-4475-834E-53293A6BAEB6}" type="parTrans" cxnId="{4E823475-F4CE-43F9-B9C6-F0D6D33745FA}">
      <dgm:prSet/>
      <dgm:spPr/>
      <dgm:t>
        <a:bodyPr/>
        <a:lstStyle/>
        <a:p>
          <a:endParaRPr lang="ru-RU"/>
        </a:p>
      </dgm:t>
    </dgm:pt>
    <dgm:pt modelId="{893994DB-CB60-48F6-8FE9-DCAA70E5DD52}" type="sibTrans" cxnId="{4E823475-F4CE-43F9-B9C6-F0D6D33745FA}">
      <dgm:prSet/>
      <dgm:spPr/>
      <dgm:t>
        <a:bodyPr/>
        <a:lstStyle/>
        <a:p>
          <a:endParaRPr lang="ru-RU"/>
        </a:p>
      </dgm:t>
    </dgm:pt>
    <dgm:pt modelId="{A3DD6DC9-EF5F-4013-AF48-1E27E6FA7FEB}">
      <dgm:prSet/>
      <dgm:spPr/>
      <dgm:t>
        <a:bodyPr/>
        <a:lstStyle/>
        <a:p>
          <a:r>
            <a:rPr lang="uk-UA" dirty="0" smtClean="0">
              <a:hlinkClick xmlns:r="http://schemas.openxmlformats.org/officeDocument/2006/relationships" r:id="rId6" tooltip="Остап Луцький"/>
            </a:rPr>
            <a:t>Остап Луцький</a:t>
          </a:r>
          <a:endParaRPr lang="ru-RU" dirty="0"/>
        </a:p>
      </dgm:t>
    </dgm:pt>
    <dgm:pt modelId="{01E34F6A-D355-44C5-A7DF-3115F64D47B1}" type="parTrans" cxnId="{5C7BBF55-1924-4940-AB33-2DC8D539A81C}">
      <dgm:prSet/>
      <dgm:spPr/>
      <dgm:t>
        <a:bodyPr/>
        <a:lstStyle/>
        <a:p>
          <a:endParaRPr lang="ru-RU"/>
        </a:p>
      </dgm:t>
    </dgm:pt>
    <dgm:pt modelId="{DB75F3EF-959E-4A83-B304-E8ECAEE731C3}" type="sibTrans" cxnId="{5C7BBF55-1924-4940-AB33-2DC8D539A81C}">
      <dgm:prSet/>
      <dgm:spPr/>
      <dgm:t>
        <a:bodyPr/>
        <a:lstStyle/>
        <a:p>
          <a:endParaRPr lang="ru-RU"/>
        </a:p>
      </dgm:t>
    </dgm:pt>
    <dgm:pt modelId="{95BC864C-8A3A-48C4-8EB5-A371D0586866}" type="pres">
      <dgm:prSet presAssocID="{78A2DB91-6120-468D-B09D-681699F671B2}" presName="Name0" presStyleCnt="0">
        <dgm:presLayoutVars>
          <dgm:dir/>
          <dgm:resizeHandles val="exact"/>
        </dgm:presLayoutVars>
      </dgm:prSet>
      <dgm:spPr/>
    </dgm:pt>
    <dgm:pt modelId="{BB465537-6F6E-496E-951C-2F2A5F4C05C5}" type="pres">
      <dgm:prSet presAssocID="{FC2591EC-B533-489B-A79B-D84A2EAC1B0A}" presName="compNode" presStyleCnt="0"/>
      <dgm:spPr/>
    </dgm:pt>
    <dgm:pt modelId="{FF8172D0-2874-46F5-B3C5-A95C6715212C}" type="pres">
      <dgm:prSet presAssocID="{FC2591EC-B533-489B-A79B-D84A2EAC1B0A}" presName="pictRect" presStyleLbl="node1" presStyleIdx="0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1000" b="-31000"/>
          </a:stretch>
        </a:blipFill>
      </dgm:spPr>
    </dgm:pt>
    <dgm:pt modelId="{D476B5B6-CEF1-47D2-B490-6419DEA6B27B}" type="pres">
      <dgm:prSet presAssocID="{FC2591EC-B533-489B-A79B-D84A2EAC1B0A}" presName="textRec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901B0B-93B4-46DA-A5CB-B449D4D48E37}" type="pres">
      <dgm:prSet presAssocID="{DE9B3702-9BD4-40D0-AF01-9A5E28B6587A}" presName="sibTrans" presStyleLbl="sibTrans2D1" presStyleIdx="0" presStyleCnt="0"/>
      <dgm:spPr/>
    </dgm:pt>
    <dgm:pt modelId="{A5387B88-2F63-4684-900F-9170B8281C49}" type="pres">
      <dgm:prSet presAssocID="{BCB39BE8-79D9-4859-8BC5-170CB0BA1792}" presName="compNode" presStyleCnt="0"/>
      <dgm:spPr/>
    </dgm:pt>
    <dgm:pt modelId="{4A704977-BE82-4016-8D26-188261430F1B}" type="pres">
      <dgm:prSet presAssocID="{BCB39BE8-79D9-4859-8BC5-170CB0BA1792}" presName="pictRect" presStyleLbl="node1" presStyleIdx="1" presStyleCnt="6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A708E312-F39C-4C73-B2D0-80D7560C3247}" type="pres">
      <dgm:prSet presAssocID="{BCB39BE8-79D9-4859-8BC5-170CB0BA1792}" presName="textRec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4AB90-B650-4E9A-86B4-647982CD00A5}" type="pres">
      <dgm:prSet presAssocID="{D0A5D61A-BD56-473B-953F-437B3320B5B8}" presName="sibTrans" presStyleLbl="sibTrans2D1" presStyleIdx="0" presStyleCnt="0"/>
      <dgm:spPr/>
    </dgm:pt>
    <dgm:pt modelId="{ADF35E00-FFF7-4A0D-AEFE-38C4FD234556}" type="pres">
      <dgm:prSet presAssocID="{2A67EC25-7A28-419F-A745-24D40FF60922}" presName="compNode" presStyleCnt="0"/>
      <dgm:spPr/>
    </dgm:pt>
    <dgm:pt modelId="{9F17BE15-E77E-4F2F-B0B4-D776F48F2F63}" type="pres">
      <dgm:prSet presAssocID="{2A67EC25-7A28-419F-A745-24D40FF60922}" presName="pictRect" presStyleLbl="node1" presStyleIdx="2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</dgm:pt>
    <dgm:pt modelId="{E49EED65-77BC-45A4-9232-FAAD543BBD0C}" type="pres">
      <dgm:prSet presAssocID="{2A67EC25-7A28-419F-A745-24D40FF60922}" presName="textRec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E8B9EA-57F5-4872-9318-A3F4DCBC9A3A}" type="pres">
      <dgm:prSet presAssocID="{C80FBCF1-FA9F-49F6-BA66-5D27E6879901}" presName="sibTrans" presStyleLbl="sibTrans2D1" presStyleIdx="0" presStyleCnt="0"/>
      <dgm:spPr/>
    </dgm:pt>
    <dgm:pt modelId="{A7557A56-D130-4BAF-9EE4-A559F2A0B3ED}" type="pres">
      <dgm:prSet presAssocID="{A0AEE1E9-6BB8-41B9-B6BF-E99F9130700C}" presName="compNode" presStyleCnt="0"/>
      <dgm:spPr/>
    </dgm:pt>
    <dgm:pt modelId="{6A5E6A34-3A89-4504-B26A-0744F48B3BC3}" type="pres">
      <dgm:prSet presAssocID="{A0AEE1E9-6BB8-41B9-B6BF-E99F9130700C}" presName="pictRect" presStyleLbl="node1" presStyleIdx="3" presStyleCnt="6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05E01BE2-BAE7-4582-919B-DBB9631970C9}" type="pres">
      <dgm:prSet presAssocID="{A0AEE1E9-6BB8-41B9-B6BF-E99F9130700C}" presName="textRec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05603-7A0E-4A54-916E-3A57801BD9F4}" type="pres">
      <dgm:prSet presAssocID="{B7226BFB-943A-4016-9672-9BF39239CE99}" presName="sibTrans" presStyleLbl="sibTrans2D1" presStyleIdx="0" presStyleCnt="0"/>
      <dgm:spPr/>
    </dgm:pt>
    <dgm:pt modelId="{19D9C2F1-333E-438F-AFAA-037093CD0B7A}" type="pres">
      <dgm:prSet presAssocID="{FD249984-9CBC-447F-A5E4-38B7951B61A2}" presName="compNode" presStyleCnt="0"/>
      <dgm:spPr/>
    </dgm:pt>
    <dgm:pt modelId="{4FB421FE-2501-4BC8-9042-426A83AD9C79}" type="pres">
      <dgm:prSet presAssocID="{FD249984-9CBC-447F-A5E4-38B7951B61A2}" presName="pictRect" presStyleLbl="node1" presStyleIdx="4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0B26850F-9CA8-4D44-8442-F7F95938D85C}" type="pres">
      <dgm:prSet presAssocID="{FD249984-9CBC-447F-A5E4-38B7951B61A2}" presName="textRect" presStyleLbl="revTx" presStyleIdx="4" presStyleCnt="6">
        <dgm:presLayoutVars>
          <dgm:bulletEnabled val="1"/>
        </dgm:presLayoutVars>
      </dgm:prSet>
      <dgm:spPr/>
    </dgm:pt>
    <dgm:pt modelId="{AC8A7981-CCB8-4D33-8E0B-4DB18C6BA05F}" type="pres">
      <dgm:prSet presAssocID="{893994DB-CB60-48F6-8FE9-DCAA70E5DD52}" presName="sibTrans" presStyleLbl="sibTrans2D1" presStyleIdx="0" presStyleCnt="0"/>
      <dgm:spPr/>
    </dgm:pt>
    <dgm:pt modelId="{AAE145B5-E86D-4FEA-9607-328D38D3CEC4}" type="pres">
      <dgm:prSet presAssocID="{A3DD6DC9-EF5F-4013-AF48-1E27E6FA7FEB}" presName="compNode" presStyleCnt="0"/>
      <dgm:spPr/>
    </dgm:pt>
    <dgm:pt modelId="{A20A09BF-C12C-4A11-9CD8-45C54E29D57F}" type="pres">
      <dgm:prSet presAssocID="{A3DD6DC9-EF5F-4013-AF48-1E27E6FA7FEB}" presName="pictRect" presStyleLbl="node1" presStyleIdx="5" presStyleCnt="6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7000" b="-37000"/>
          </a:stretch>
        </a:blipFill>
      </dgm:spPr>
    </dgm:pt>
    <dgm:pt modelId="{6CDE8379-2094-491E-B943-9967C6DC21EB}" type="pres">
      <dgm:prSet presAssocID="{A3DD6DC9-EF5F-4013-AF48-1E27E6FA7FEB}" presName="textRect" presStyleLbl="revTx" presStyleIdx="5" presStyleCnt="6">
        <dgm:presLayoutVars>
          <dgm:bulletEnabled val="1"/>
        </dgm:presLayoutVars>
      </dgm:prSet>
      <dgm:spPr/>
    </dgm:pt>
  </dgm:ptLst>
  <dgm:cxnLst>
    <dgm:cxn modelId="{3B84FD6D-2CDC-4B5A-9C5D-90D32E9A970A}" type="presOf" srcId="{FC2591EC-B533-489B-A79B-D84A2EAC1B0A}" destId="{D476B5B6-CEF1-47D2-B490-6419DEA6B27B}" srcOrd="0" destOrd="0" presId="urn:microsoft.com/office/officeart/2005/8/layout/pList1"/>
    <dgm:cxn modelId="{C411D4D4-2E2A-49B9-8E0B-E71F627CE980}" srcId="{78A2DB91-6120-468D-B09D-681699F671B2}" destId="{A0AEE1E9-6BB8-41B9-B6BF-E99F9130700C}" srcOrd="3" destOrd="0" parTransId="{DA7BA1BF-6269-45A6-9DDD-6F2ED782CB89}" sibTransId="{B7226BFB-943A-4016-9672-9BF39239CE99}"/>
    <dgm:cxn modelId="{B30ECB20-B36D-48E5-89D3-39513D508886}" type="presOf" srcId="{78A2DB91-6120-468D-B09D-681699F671B2}" destId="{95BC864C-8A3A-48C4-8EB5-A371D0586866}" srcOrd="0" destOrd="0" presId="urn:microsoft.com/office/officeart/2005/8/layout/pList1"/>
    <dgm:cxn modelId="{5F18DCD8-7D6B-4B27-97F2-8561897E5E7B}" type="presOf" srcId="{893994DB-CB60-48F6-8FE9-DCAA70E5DD52}" destId="{AC8A7981-CCB8-4D33-8E0B-4DB18C6BA05F}" srcOrd="0" destOrd="0" presId="urn:microsoft.com/office/officeart/2005/8/layout/pList1"/>
    <dgm:cxn modelId="{F97DA9FF-A8F9-4378-BDC1-413D7EA2B050}" type="presOf" srcId="{D0A5D61A-BD56-473B-953F-437B3320B5B8}" destId="{FA44AB90-B650-4E9A-86B4-647982CD00A5}" srcOrd="0" destOrd="0" presId="urn:microsoft.com/office/officeart/2005/8/layout/pList1"/>
    <dgm:cxn modelId="{516E0615-7872-4AEF-9B4B-C1D84C4E50FC}" srcId="{78A2DB91-6120-468D-B09D-681699F671B2}" destId="{BCB39BE8-79D9-4859-8BC5-170CB0BA1792}" srcOrd="1" destOrd="0" parTransId="{598FBCD5-F342-47EB-AF61-A602D1F55DD2}" sibTransId="{D0A5D61A-BD56-473B-953F-437B3320B5B8}"/>
    <dgm:cxn modelId="{18EDD474-A896-48E7-85CE-A0055EC8BD6F}" srcId="{78A2DB91-6120-468D-B09D-681699F671B2}" destId="{2A67EC25-7A28-419F-A745-24D40FF60922}" srcOrd="2" destOrd="0" parTransId="{A9CC4AC6-B0FF-4606-80E6-CCCDD0AF5B14}" sibTransId="{C80FBCF1-FA9F-49F6-BA66-5D27E6879901}"/>
    <dgm:cxn modelId="{5C7BBF55-1924-4940-AB33-2DC8D539A81C}" srcId="{78A2DB91-6120-468D-B09D-681699F671B2}" destId="{A3DD6DC9-EF5F-4013-AF48-1E27E6FA7FEB}" srcOrd="5" destOrd="0" parTransId="{01E34F6A-D355-44C5-A7DF-3115F64D47B1}" sibTransId="{DB75F3EF-959E-4A83-B304-E8ECAEE731C3}"/>
    <dgm:cxn modelId="{1A7AFCC7-B40D-4BCC-83AA-49D7EBA44F12}" type="presOf" srcId="{2A67EC25-7A28-419F-A745-24D40FF60922}" destId="{E49EED65-77BC-45A4-9232-FAAD543BBD0C}" srcOrd="0" destOrd="0" presId="urn:microsoft.com/office/officeart/2005/8/layout/pList1"/>
    <dgm:cxn modelId="{0DF1451F-411B-4AE4-8CD0-5538E89BC9D7}" type="presOf" srcId="{DE9B3702-9BD4-40D0-AF01-9A5E28B6587A}" destId="{14901B0B-93B4-46DA-A5CB-B449D4D48E37}" srcOrd="0" destOrd="0" presId="urn:microsoft.com/office/officeart/2005/8/layout/pList1"/>
    <dgm:cxn modelId="{0A74ABC6-9F93-419E-87F3-77F26D85E541}" type="presOf" srcId="{FD249984-9CBC-447F-A5E4-38B7951B61A2}" destId="{0B26850F-9CA8-4D44-8442-F7F95938D85C}" srcOrd="0" destOrd="0" presId="urn:microsoft.com/office/officeart/2005/8/layout/pList1"/>
    <dgm:cxn modelId="{0A05B66B-7D22-4450-B6AF-FE772CF0A2A5}" srcId="{78A2DB91-6120-468D-B09D-681699F671B2}" destId="{FC2591EC-B533-489B-A79B-D84A2EAC1B0A}" srcOrd="0" destOrd="0" parTransId="{D0F15BEE-28BB-4B13-A162-ADB1A26B62A9}" sibTransId="{DE9B3702-9BD4-40D0-AF01-9A5E28B6587A}"/>
    <dgm:cxn modelId="{C603A8DE-DA39-427D-9A88-3FC2FB60657F}" type="presOf" srcId="{B7226BFB-943A-4016-9672-9BF39239CE99}" destId="{F5005603-7A0E-4A54-916E-3A57801BD9F4}" srcOrd="0" destOrd="0" presId="urn:microsoft.com/office/officeart/2005/8/layout/pList1"/>
    <dgm:cxn modelId="{4E823475-F4CE-43F9-B9C6-F0D6D33745FA}" srcId="{78A2DB91-6120-468D-B09D-681699F671B2}" destId="{FD249984-9CBC-447F-A5E4-38B7951B61A2}" srcOrd="4" destOrd="0" parTransId="{4516ED30-446D-4475-834E-53293A6BAEB6}" sibTransId="{893994DB-CB60-48F6-8FE9-DCAA70E5DD52}"/>
    <dgm:cxn modelId="{D5E7A6A2-D05B-4814-AB51-B164A9DE0A90}" type="presOf" srcId="{BCB39BE8-79D9-4859-8BC5-170CB0BA1792}" destId="{A708E312-F39C-4C73-B2D0-80D7560C3247}" srcOrd="0" destOrd="0" presId="urn:microsoft.com/office/officeart/2005/8/layout/pList1"/>
    <dgm:cxn modelId="{9F7F6D21-31A8-41A3-8726-FE1BAB9B5B5C}" type="presOf" srcId="{A0AEE1E9-6BB8-41B9-B6BF-E99F9130700C}" destId="{05E01BE2-BAE7-4582-919B-DBB9631970C9}" srcOrd="0" destOrd="0" presId="urn:microsoft.com/office/officeart/2005/8/layout/pList1"/>
    <dgm:cxn modelId="{B7BF9201-1347-40EB-BC83-49CD82F70745}" type="presOf" srcId="{C80FBCF1-FA9F-49F6-BA66-5D27E6879901}" destId="{F8E8B9EA-57F5-4872-9318-A3F4DCBC9A3A}" srcOrd="0" destOrd="0" presId="urn:microsoft.com/office/officeart/2005/8/layout/pList1"/>
    <dgm:cxn modelId="{54A92D54-A663-4E20-B05E-0E2F445789A0}" type="presOf" srcId="{A3DD6DC9-EF5F-4013-AF48-1E27E6FA7FEB}" destId="{6CDE8379-2094-491E-B943-9967C6DC21EB}" srcOrd="0" destOrd="0" presId="urn:microsoft.com/office/officeart/2005/8/layout/pList1"/>
    <dgm:cxn modelId="{3062F0EB-C2C2-4846-9168-2E116C25A67B}" type="presParOf" srcId="{95BC864C-8A3A-48C4-8EB5-A371D0586866}" destId="{BB465537-6F6E-496E-951C-2F2A5F4C05C5}" srcOrd="0" destOrd="0" presId="urn:microsoft.com/office/officeart/2005/8/layout/pList1"/>
    <dgm:cxn modelId="{0EA99C1E-8DCF-4243-89D1-A186D96182C2}" type="presParOf" srcId="{BB465537-6F6E-496E-951C-2F2A5F4C05C5}" destId="{FF8172D0-2874-46F5-B3C5-A95C6715212C}" srcOrd="0" destOrd="0" presId="urn:microsoft.com/office/officeart/2005/8/layout/pList1"/>
    <dgm:cxn modelId="{C93B0BB1-DE04-4529-BCE6-54B3CD46A2C5}" type="presParOf" srcId="{BB465537-6F6E-496E-951C-2F2A5F4C05C5}" destId="{D476B5B6-CEF1-47D2-B490-6419DEA6B27B}" srcOrd="1" destOrd="0" presId="urn:microsoft.com/office/officeart/2005/8/layout/pList1"/>
    <dgm:cxn modelId="{BEE2DC15-3E48-4D98-9146-A9DBF20E3E1D}" type="presParOf" srcId="{95BC864C-8A3A-48C4-8EB5-A371D0586866}" destId="{14901B0B-93B4-46DA-A5CB-B449D4D48E37}" srcOrd="1" destOrd="0" presId="urn:microsoft.com/office/officeart/2005/8/layout/pList1"/>
    <dgm:cxn modelId="{5A5180AF-5E9F-466A-855D-759051C10F7D}" type="presParOf" srcId="{95BC864C-8A3A-48C4-8EB5-A371D0586866}" destId="{A5387B88-2F63-4684-900F-9170B8281C49}" srcOrd="2" destOrd="0" presId="urn:microsoft.com/office/officeart/2005/8/layout/pList1"/>
    <dgm:cxn modelId="{14AC80A6-D13A-4923-9460-7D6E37FDBAB8}" type="presParOf" srcId="{A5387B88-2F63-4684-900F-9170B8281C49}" destId="{4A704977-BE82-4016-8D26-188261430F1B}" srcOrd="0" destOrd="0" presId="urn:microsoft.com/office/officeart/2005/8/layout/pList1"/>
    <dgm:cxn modelId="{6E386A7B-C022-4CF7-ACAF-63844F8B4464}" type="presParOf" srcId="{A5387B88-2F63-4684-900F-9170B8281C49}" destId="{A708E312-F39C-4C73-B2D0-80D7560C3247}" srcOrd="1" destOrd="0" presId="urn:microsoft.com/office/officeart/2005/8/layout/pList1"/>
    <dgm:cxn modelId="{BCD417B5-F458-49DF-B118-963EB251D19E}" type="presParOf" srcId="{95BC864C-8A3A-48C4-8EB5-A371D0586866}" destId="{FA44AB90-B650-4E9A-86B4-647982CD00A5}" srcOrd="3" destOrd="0" presId="urn:microsoft.com/office/officeart/2005/8/layout/pList1"/>
    <dgm:cxn modelId="{4509E0A1-2222-4006-8010-0B5815E19AA6}" type="presParOf" srcId="{95BC864C-8A3A-48C4-8EB5-A371D0586866}" destId="{ADF35E00-FFF7-4A0D-AEFE-38C4FD234556}" srcOrd="4" destOrd="0" presId="urn:microsoft.com/office/officeart/2005/8/layout/pList1"/>
    <dgm:cxn modelId="{A573895A-FC56-43D5-B563-97D344281CCE}" type="presParOf" srcId="{ADF35E00-FFF7-4A0D-AEFE-38C4FD234556}" destId="{9F17BE15-E77E-4F2F-B0B4-D776F48F2F63}" srcOrd="0" destOrd="0" presId="urn:microsoft.com/office/officeart/2005/8/layout/pList1"/>
    <dgm:cxn modelId="{FC7A9662-4E18-43A5-967E-09D5848E5534}" type="presParOf" srcId="{ADF35E00-FFF7-4A0D-AEFE-38C4FD234556}" destId="{E49EED65-77BC-45A4-9232-FAAD543BBD0C}" srcOrd="1" destOrd="0" presId="urn:microsoft.com/office/officeart/2005/8/layout/pList1"/>
    <dgm:cxn modelId="{E9167ED9-A1EF-444E-817C-032C8BB40823}" type="presParOf" srcId="{95BC864C-8A3A-48C4-8EB5-A371D0586866}" destId="{F8E8B9EA-57F5-4872-9318-A3F4DCBC9A3A}" srcOrd="5" destOrd="0" presId="urn:microsoft.com/office/officeart/2005/8/layout/pList1"/>
    <dgm:cxn modelId="{6DE5E1BA-4C95-4D4E-A9DB-1F93E858E88A}" type="presParOf" srcId="{95BC864C-8A3A-48C4-8EB5-A371D0586866}" destId="{A7557A56-D130-4BAF-9EE4-A559F2A0B3ED}" srcOrd="6" destOrd="0" presId="urn:microsoft.com/office/officeart/2005/8/layout/pList1"/>
    <dgm:cxn modelId="{2ECE9E06-A411-4416-A050-DBE4A45D1E1F}" type="presParOf" srcId="{A7557A56-D130-4BAF-9EE4-A559F2A0B3ED}" destId="{6A5E6A34-3A89-4504-B26A-0744F48B3BC3}" srcOrd="0" destOrd="0" presId="urn:microsoft.com/office/officeart/2005/8/layout/pList1"/>
    <dgm:cxn modelId="{EF203751-A58D-4158-90E1-B57C9EB9C41E}" type="presParOf" srcId="{A7557A56-D130-4BAF-9EE4-A559F2A0B3ED}" destId="{05E01BE2-BAE7-4582-919B-DBB9631970C9}" srcOrd="1" destOrd="0" presId="urn:microsoft.com/office/officeart/2005/8/layout/pList1"/>
    <dgm:cxn modelId="{CFA5798A-8F2C-4169-B73A-A7D23F05E3DF}" type="presParOf" srcId="{95BC864C-8A3A-48C4-8EB5-A371D0586866}" destId="{F5005603-7A0E-4A54-916E-3A57801BD9F4}" srcOrd="7" destOrd="0" presId="urn:microsoft.com/office/officeart/2005/8/layout/pList1"/>
    <dgm:cxn modelId="{E3BCC15A-B340-4B61-A448-0C41F34C04B1}" type="presParOf" srcId="{95BC864C-8A3A-48C4-8EB5-A371D0586866}" destId="{19D9C2F1-333E-438F-AFAA-037093CD0B7A}" srcOrd="8" destOrd="0" presId="urn:microsoft.com/office/officeart/2005/8/layout/pList1"/>
    <dgm:cxn modelId="{B14B9114-D3EE-43E8-A9C3-B69AC3F5D8B4}" type="presParOf" srcId="{19D9C2F1-333E-438F-AFAA-037093CD0B7A}" destId="{4FB421FE-2501-4BC8-9042-426A83AD9C79}" srcOrd="0" destOrd="0" presId="urn:microsoft.com/office/officeart/2005/8/layout/pList1"/>
    <dgm:cxn modelId="{A80DD1FF-3698-459D-A565-A1056D91C81C}" type="presParOf" srcId="{19D9C2F1-333E-438F-AFAA-037093CD0B7A}" destId="{0B26850F-9CA8-4D44-8442-F7F95938D85C}" srcOrd="1" destOrd="0" presId="urn:microsoft.com/office/officeart/2005/8/layout/pList1"/>
    <dgm:cxn modelId="{F26195B5-C6C4-4F2A-8D6F-8399EED365E1}" type="presParOf" srcId="{95BC864C-8A3A-48C4-8EB5-A371D0586866}" destId="{AC8A7981-CCB8-4D33-8E0B-4DB18C6BA05F}" srcOrd="9" destOrd="0" presId="urn:microsoft.com/office/officeart/2005/8/layout/pList1"/>
    <dgm:cxn modelId="{B37B417B-BF5D-4EA5-9BE9-5580B3FA7910}" type="presParOf" srcId="{95BC864C-8A3A-48C4-8EB5-A371D0586866}" destId="{AAE145B5-E86D-4FEA-9607-328D38D3CEC4}" srcOrd="10" destOrd="0" presId="urn:microsoft.com/office/officeart/2005/8/layout/pList1"/>
    <dgm:cxn modelId="{E3E51BDC-A73B-4496-846F-3F93F5260795}" type="presParOf" srcId="{AAE145B5-E86D-4FEA-9607-328D38D3CEC4}" destId="{A20A09BF-C12C-4A11-9CD8-45C54E29D57F}" srcOrd="0" destOrd="0" presId="urn:microsoft.com/office/officeart/2005/8/layout/pList1"/>
    <dgm:cxn modelId="{9D06E53D-1F1B-48C7-8A44-F53B108969C6}" type="presParOf" srcId="{AAE145B5-E86D-4FEA-9607-328D38D3CEC4}" destId="{6CDE8379-2094-491E-B943-9967C6DC21EB}" srcOrd="1" destOrd="0" presId="urn:microsoft.com/office/officeart/2005/8/layout/pList1"/>
  </dgm:cxnLst>
  <dgm:bg>
    <a:solidFill>
      <a:srgbClr val="00206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172D0-2874-46F5-B3C5-A95C6715212C}">
      <dsp:nvSpPr>
        <dsp:cNvPr id="0" name=""/>
        <dsp:cNvSpPr/>
      </dsp:nvSpPr>
      <dsp:spPr>
        <a:xfrm>
          <a:off x="558280" y="2669"/>
          <a:ext cx="2182405" cy="1503677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1000" b="-31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6B5B6-CEF1-47D2-B490-6419DEA6B27B}">
      <dsp:nvSpPr>
        <dsp:cNvPr id="0" name=""/>
        <dsp:cNvSpPr/>
      </dsp:nvSpPr>
      <dsp:spPr>
        <a:xfrm>
          <a:off x="558280" y="1506347"/>
          <a:ext cx="2182405" cy="809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hlinkClick xmlns:r="http://schemas.openxmlformats.org/officeDocument/2006/relationships" r:id="rId2" tooltip="Лепкий Богдан Сильвестрович"/>
            </a:rPr>
            <a:t>Богдан Лепкий</a:t>
          </a:r>
          <a:endParaRPr lang="ru-RU" sz="2100" kern="1200" dirty="0"/>
        </a:p>
      </dsp:txBody>
      <dsp:txXfrm>
        <a:off x="558280" y="1506347"/>
        <a:ext cx="2182405" cy="809672"/>
      </dsp:txXfrm>
    </dsp:sp>
    <dsp:sp modelId="{4A704977-BE82-4016-8D26-188261430F1B}">
      <dsp:nvSpPr>
        <dsp:cNvPr id="0" name=""/>
        <dsp:cNvSpPr/>
      </dsp:nvSpPr>
      <dsp:spPr>
        <a:xfrm>
          <a:off x="2959018" y="2669"/>
          <a:ext cx="2182405" cy="1503677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8E312-F39C-4C73-B2D0-80D7560C3247}">
      <dsp:nvSpPr>
        <dsp:cNvPr id="0" name=""/>
        <dsp:cNvSpPr/>
      </dsp:nvSpPr>
      <dsp:spPr>
        <a:xfrm>
          <a:off x="2959018" y="1506347"/>
          <a:ext cx="2182405" cy="809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hlinkClick xmlns:r="http://schemas.openxmlformats.org/officeDocument/2006/relationships" r:id="rId4" tooltip="Карманський Петро Сильвестрович"/>
            </a:rPr>
            <a:t>Петро Карманський</a:t>
          </a:r>
          <a:endParaRPr lang="ru-RU" sz="2100" kern="1200" dirty="0"/>
        </a:p>
      </dsp:txBody>
      <dsp:txXfrm>
        <a:off x="2959018" y="1506347"/>
        <a:ext cx="2182405" cy="809672"/>
      </dsp:txXfrm>
    </dsp:sp>
    <dsp:sp modelId="{9F17BE15-E77E-4F2F-B0B4-D776F48F2F63}">
      <dsp:nvSpPr>
        <dsp:cNvPr id="0" name=""/>
        <dsp:cNvSpPr/>
      </dsp:nvSpPr>
      <dsp:spPr>
        <a:xfrm>
          <a:off x="5359756" y="2669"/>
          <a:ext cx="2182405" cy="1503677"/>
        </a:xfrm>
        <a:prstGeom prst="round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9EED65-77BC-45A4-9232-FAAD543BBD0C}">
      <dsp:nvSpPr>
        <dsp:cNvPr id="0" name=""/>
        <dsp:cNvSpPr/>
      </dsp:nvSpPr>
      <dsp:spPr>
        <a:xfrm>
          <a:off x="5359756" y="1506347"/>
          <a:ext cx="2182405" cy="809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hlinkClick xmlns:r="http://schemas.openxmlformats.org/officeDocument/2006/relationships" r:id="rId6" tooltip="Яцків Михайло Юрійович"/>
            </a:rPr>
            <a:t>Михайло Яцків</a:t>
          </a:r>
          <a:endParaRPr lang="ru-RU" sz="2100" kern="1200" dirty="0"/>
        </a:p>
      </dsp:txBody>
      <dsp:txXfrm>
        <a:off x="5359756" y="1506347"/>
        <a:ext cx="2182405" cy="809672"/>
      </dsp:txXfrm>
    </dsp:sp>
    <dsp:sp modelId="{6A5E6A34-3A89-4504-B26A-0744F48B3BC3}">
      <dsp:nvSpPr>
        <dsp:cNvPr id="0" name=""/>
        <dsp:cNvSpPr/>
      </dsp:nvSpPr>
      <dsp:spPr>
        <a:xfrm>
          <a:off x="558280" y="2534260"/>
          <a:ext cx="2182405" cy="1503677"/>
        </a:xfrm>
        <a:prstGeom prst="round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E01BE2-BAE7-4582-919B-DBB9631970C9}">
      <dsp:nvSpPr>
        <dsp:cNvPr id="0" name=""/>
        <dsp:cNvSpPr/>
      </dsp:nvSpPr>
      <dsp:spPr>
        <a:xfrm>
          <a:off x="558280" y="4037937"/>
          <a:ext cx="2182405" cy="809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hlinkClick xmlns:r="http://schemas.openxmlformats.org/officeDocument/2006/relationships" r:id="rId8" tooltip="Пачовський Василь Миколайович"/>
            </a:rPr>
            <a:t>Василь Пачовський</a:t>
          </a:r>
          <a:endParaRPr lang="ru-RU" sz="2100" kern="1200" dirty="0"/>
        </a:p>
      </dsp:txBody>
      <dsp:txXfrm>
        <a:off x="558280" y="4037937"/>
        <a:ext cx="2182405" cy="809672"/>
      </dsp:txXfrm>
    </dsp:sp>
    <dsp:sp modelId="{4FB421FE-2501-4BC8-9042-426A83AD9C79}">
      <dsp:nvSpPr>
        <dsp:cNvPr id="0" name=""/>
        <dsp:cNvSpPr/>
      </dsp:nvSpPr>
      <dsp:spPr>
        <a:xfrm>
          <a:off x="2959018" y="2534260"/>
          <a:ext cx="2182405" cy="1503677"/>
        </a:xfrm>
        <a:prstGeom prst="round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6850F-9CA8-4D44-8442-F7F95938D85C}">
      <dsp:nvSpPr>
        <dsp:cNvPr id="0" name=""/>
        <dsp:cNvSpPr/>
      </dsp:nvSpPr>
      <dsp:spPr>
        <a:xfrm>
          <a:off x="2959018" y="4037937"/>
          <a:ext cx="2182405" cy="809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hlinkClick xmlns:r="http://schemas.openxmlformats.org/officeDocument/2006/relationships" r:id="rId10" tooltip="Твердохліб Сидір Антонович"/>
            </a:rPr>
            <a:t>Сидір Твердохліб</a:t>
          </a:r>
          <a:endParaRPr lang="ru-RU" sz="2100" kern="1200" dirty="0"/>
        </a:p>
      </dsp:txBody>
      <dsp:txXfrm>
        <a:off x="2959018" y="4037937"/>
        <a:ext cx="2182405" cy="809672"/>
      </dsp:txXfrm>
    </dsp:sp>
    <dsp:sp modelId="{A20A09BF-C12C-4A11-9CD8-45C54E29D57F}">
      <dsp:nvSpPr>
        <dsp:cNvPr id="0" name=""/>
        <dsp:cNvSpPr/>
      </dsp:nvSpPr>
      <dsp:spPr>
        <a:xfrm>
          <a:off x="5359756" y="2534260"/>
          <a:ext cx="2182405" cy="1503677"/>
        </a:xfrm>
        <a:prstGeom prst="round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7000" b="-37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E8379-2094-491E-B943-9967C6DC21EB}">
      <dsp:nvSpPr>
        <dsp:cNvPr id="0" name=""/>
        <dsp:cNvSpPr/>
      </dsp:nvSpPr>
      <dsp:spPr>
        <a:xfrm>
          <a:off x="5359756" y="4037937"/>
          <a:ext cx="2182405" cy="809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hlinkClick xmlns:r="http://schemas.openxmlformats.org/officeDocument/2006/relationships" r:id="rId12" tooltip="Остап Луцький"/>
            </a:rPr>
            <a:t>Остап Луцький</a:t>
          </a:r>
          <a:endParaRPr lang="ru-RU" sz="2100" kern="1200" dirty="0"/>
        </a:p>
      </dsp:txBody>
      <dsp:txXfrm>
        <a:off x="5359756" y="4037937"/>
        <a:ext cx="2182405" cy="809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49C6F-9B74-4C21-B1E5-349E1FEDF39D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AE5DD-4D36-4D7F-8F76-282B15250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86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AE5DD-4D36-4D7F-8F76-282B152505B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90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9349A-EB46-4448-AD2D-CCAFB07F5988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5986A-00F2-4D8E-8C87-7A0C11E2986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b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" y="28142"/>
            <a:ext cx="8651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Презентація на тему:</a:t>
            </a:r>
          </a:p>
          <a:p>
            <a:pPr indent="2684463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«Молода муза»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5517232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4013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Виконав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учень 10 класу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Драчук Микола</a:t>
            </a:r>
          </a:p>
        </p:txBody>
      </p:sp>
      <p:sp>
        <p:nvSpPr>
          <p:cNvPr id="7" name="Управляющая кнопка: настраиваемая 6">
            <a:hlinkClick r:id="" action="ppaction://hlinkshowjump?jump=lastslideviewed" highlightClick="1"/>
          </p:cNvPr>
          <p:cNvSpPr/>
          <p:nvPr/>
        </p:nvSpPr>
        <p:spPr>
          <a:xfrm>
            <a:off x="0" y="6381328"/>
            <a:ext cx="539552" cy="4766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2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«Молода муза»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— літературне угрупування у Львові виникло як ланка загальноєвропейського руху за оновлення літератури в 1906 році та проіснувало до 1909.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5541" y="1132293"/>
            <a:ext cx="4101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До складу входили: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51582926"/>
              </p:ext>
            </p:extLst>
          </p:nvPr>
        </p:nvGraphicFramePr>
        <p:xfrm>
          <a:off x="486231" y="1778624"/>
          <a:ext cx="8100443" cy="485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Управляющая кнопка: настраиваемая 7">
            <a:hlinkClick r:id="" action="ppaction://hlinkshowjump?jump=lastslideviewed" highlightClick="1"/>
          </p:cNvPr>
          <p:cNvSpPr/>
          <p:nvPr/>
        </p:nvSpPr>
        <p:spPr>
          <a:xfrm>
            <a:off x="0" y="6381328"/>
            <a:ext cx="539552" cy="4766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5455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8395" cy="6858000"/>
          </a:xfrm>
          <a:prstGeom prst="rect">
            <a:avLst/>
          </a:prstGeom>
        </p:spPr>
      </p:pic>
      <p:sp>
        <p:nvSpPr>
          <p:cNvPr id="5" name="Управляющая кнопка: настраиваемая 4">
            <a:hlinkClick r:id="" action="ppaction://hlinkshowjump?jump=lastslideviewed" highlightClick="1"/>
          </p:cNvPr>
          <p:cNvSpPr/>
          <p:nvPr/>
        </p:nvSpPr>
        <p:spPr>
          <a:xfrm>
            <a:off x="0" y="6381328"/>
            <a:ext cx="539552" cy="4766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2158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75608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 ж являла собою "Молода муза" як мистецьке явище? У вислові М. Рудницького, що "</a:t>
            </a:r>
            <a:r>
              <a:rPr lang="uk-UA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молодомузівці</a:t>
            </a:r>
            <a:r>
              <a:rPr lang="uk-UA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" схожі були на подружжя , яке постійно сперечається, але жити одне без одного не може , є глибший сенс. </a:t>
            </a:r>
            <a:r>
              <a:rPr lang="uk-UA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Молодомузівців</a:t>
            </a:r>
            <a:r>
              <a:rPr lang="uk-UA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об'єднувало щось більше , ніж товариські стосунки молодих літераторів ,художників , музикантів, що сходилися в кав'ярні на площі </a:t>
            </a:r>
            <a:r>
              <a:rPr lang="uk-UA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Бернандинів</a:t>
            </a:r>
            <a:r>
              <a:rPr lang="uk-UA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поговорити про мистецькі проблеми. Їх об'єднувало прагнення шукати в мистецтві нових шляхів , визволитися від етнографізму і </a:t>
            </a:r>
            <a:r>
              <a:rPr lang="uk-UA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вкючитися</a:t>
            </a:r>
            <a:r>
              <a:rPr lang="uk-UA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річище загальноєвропейського культурного розвитку.</a:t>
            </a:r>
            <a:br>
              <a:rPr lang="uk-UA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8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lastslideviewed" highlightClick="1"/>
          </p:cNvPr>
          <p:cNvSpPr/>
          <p:nvPr/>
        </p:nvSpPr>
        <p:spPr>
          <a:xfrm>
            <a:off x="0" y="6381328"/>
            <a:ext cx="539552" cy="4766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2511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84060"/>
            <a:ext cx="5304589" cy="397844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19872" y="4368142"/>
            <a:ext cx="36166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площа </a:t>
            </a:r>
            <a:r>
              <a:rPr lang="uk-UA" sz="3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Бернандинів</a:t>
            </a:r>
            <a:endParaRPr lang="ru-RU" sz="3200" dirty="0"/>
          </a:p>
        </p:txBody>
      </p:sp>
      <p:sp>
        <p:nvSpPr>
          <p:cNvPr id="5" name="Управляющая кнопка: настраиваемая 4">
            <a:hlinkClick r:id="" action="ppaction://hlinkshowjump?jump=lastslideviewed" highlightClick="1"/>
          </p:cNvPr>
          <p:cNvSpPr/>
          <p:nvPr/>
        </p:nvSpPr>
        <p:spPr>
          <a:xfrm>
            <a:off x="0" y="6381328"/>
            <a:ext cx="539552" cy="4766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35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379685"/>
            <a:ext cx="6822504" cy="6001643"/>
          </a:xfrm>
          <a:prstGeom prst="rect">
            <a:avLst/>
          </a:prstGeom>
          <a:noFill/>
        </p:spPr>
        <p:txBody>
          <a:bodyPr wrap="square" numCol="2" spcCol="720000" rtlCol="0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один принцип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поетики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молодомузівців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проголошення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культу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поезії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практичної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безвартісності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антиутилітарості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поезії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обмежуватись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роллю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пропагандиста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ідеологічної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доктрини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принцип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сприймався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трактувався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часто так,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що"молодомузівці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дотримувались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гасла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"Молода муза"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існувала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порівнянно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недовго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1907 року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якихось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вісім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.Але вона вписала свою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сторінку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певним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етапом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шляху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lastslideviewed" highlightClick="1"/>
          </p:cNvPr>
          <p:cNvSpPr/>
          <p:nvPr/>
        </p:nvSpPr>
        <p:spPr>
          <a:xfrm>
            <a:off x="0" y="6381328"/>
            <a:ext cx="539552" cy="4766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9105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140325"/>
              </p:ext>
            </p:extLst>
          </p:nvPr>
        </p:nvGraphicFramePr>
        <p:xfrm>
          <a:off x="827584" y="1196752"/>
          <a:ext cx="7344816" cy="417646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672408"/>
                <a:gridCol w="3672408"/>
              </a:tblGrid>
              <a:tr h="4176464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Та хоч би як трактувати вплив "Молодої музи" на дальший розвиток української літератури , її не можна викинути з історії нашої культури, як не можна викинути "Української хати", авангардизму 20-х років , празької школи української поезії чи нью-йоркської групи років шістдесятих... 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Бо тоді випадають ланки художнього розвитку, обриваються єдність і цілісність процесу.</a:t>
                      </a:r>
                      <a:br>
                        <a:rPr lang="uk-UA" noProof="0" dirty="0" smtClean="0"/>
                      </a:br>
                      <a:r>
                        <a:rPr lang="uk-UA" noProof="0" dirty="0" smtClean="0"/>
                        <a:t/>
                      </a:r>
                      <a:br>
                        <a:rPr lang="uk-UA" noProof="0" dirty="0" smtClean="0"/>
                      </a:br>
                      <a:r>
                        <a:rPr lang="uk-UA" noProof="0" dirty="0" smtClean="0"/>
                        <a:t>"</a:t>
                      </a:r>
                      <a:r>
                        <a:rPr lang="uk-UA" noProof="0" dirty="0" err="1" smtClean="0"/>
                        <a:t>Молодомузівці</a:t>
                      </a:r>
                      <a:r>
                        <a:rPr lang="uk-UA" noProof="0" dirty="0" smtClean="0"/>
                        <a:t>" вписали свою сторінку в історію української літератури.</a:t>
                      </a:r>
                      <a:br>
                        <a:rPr lang="uk-UA" noProof="0" dirty="0" smtClean="0"/>
                      </a:br>
                      <a:endParaRPr lang="uk-UA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Управляющая кнопка: настраиваемая 5">
            <a:hlinkClick r:id="" action="ppaction://hlinkshowjump?jump=lastslideviewed" highlightClick="1"/>
          </p:cNvPr>
          <p:cNvSpPr/>
          <p:nvPr/>
        </p:nvSpPr>
        <p:spPr>
          <a:xfrm>
            <a:off x="0" y="6381328"/>
            <a:ext cx="539552" cy="4766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21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настраиваемая 1">
            <a:hlinkClick r:id="" action="ppaction://noaction" highlightClick="1">
              <a:snd r:embed="rId2" name="drumroll.wav"/>
            </a:hlinkClick>
          </p:cNvPr>
          <p:cNvSpPr/>
          <p:nvPr/>
        </p:nvSpPr>
        <p:spPr>
          <a:xfrm>
            <a:off x="2051720" y="1052736"/>
            <a:ext cx="4680520" cy="15121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«Молода муза»</a:t>
            </a:r>
            <a:endParaRPr lang="ru-RU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3284984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End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74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TC102455519[[fn=Зима]]</Template>
  <TotalTime>136</TotalTime>
  <Words>306</Words>
  <Application>Microsoft Office PowerPoint</Application>
  <PresentationFormat>Экран (4:3)</PresentationFormat>
  <Paragraphs>22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Winter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Коля</dc:creator>
  <cp:lastModifiedBy>Коля</cp:lastModifiedBy>
  <cp:revision>10</cp:revision>
  <dcterms:created xsi:type="dcterms:W3CDTF">2013-01-20T17:15:23Z</dcterms:created>
  <dcterms:modified xsi:type="dcterms:W3CDTF">2013-01-20T19:32:19Z</dcterms:modified>
</cp:coreProperties>
</file>