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071546"/>
            <a:ext cx="3571900" cy="34290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Музика.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Найвідоміші гурти та музиканти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сто</a:t>
            </a:r>
            <a:r>
              <a:rPr lang="uk-UA" sz="3200" i="1" dirty="0" err="1" smtClean="0">
                <a:latin typeface="Times New Roman" pitchFamily="18" charset="0"/>
                <a:cs typeface="Times New Roman" pitchFamily="18" charset="0"/>
              </a:rPr>
              <a:t>ліття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9458" name="Picture 2" descr="фотограф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8604"/>
            <a:ext cx="2571768" cy="2571768"/>
          </a:xfrm>
          <a:prstGeom prst="rect">
            <a:avLst/>
          </a:prstGeom>
          <a:noFill/>
        </p:spPr>
      </p:pic>
      <p:pic>
        <p:nvPicPr>
          <p:cNvPr id="19460" name="Picture 4" descr="фотограф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876"/>
            <a:ext cx="2786050" cy="2228841"/>
          </a:xfrm>
          <a:prstGeom prst="rect">
            <a:avLst/>
          </a:prstGeom>
          <a:noFill/>
        </p:spPr>
      </p:pic>
      <p:sp>
        <p:nvSpPr>
          <p:cNvPr id="19462" name="AutoShape 6" descr="data:image/jpeg;base64,/9j/4AAQSkZJRgABAQAAAQABAAD/2wCEAAkGBhISDxQUEhIUExQUFRQRFxUWFRcYGBMVFRgVFxcXGBgXHCceHBkkGhUXHzsgJCcqLCwtFx4xNTAqNyY3LCkBCQoKDgwOGg8PGjUiHx0sLC81NTQ1Ni4xNCk0NTAsNCoqLzUyLDE1KSwsNSwsKSw1MCopKSwsLCwvMCwsLyw1Nv/AABEIALEBHAMBIgACEQEDEQH/xAAcAAEAAwADAQEAAAAAAAAAAAAABQYHAwQIAgH/xABQEAACAQMCAwQECQYMBAUFAQABAgMABBESIQUGMQcTIkEyUWFxFBVVcoGRlLHSIzNCUqHBNDVTYnSCg5KTsrPRCBYkNkNjdbThJURzovAX/8QAGQEBAQADAQAAAAAAAAAAAAAAAAECAwQF/8QAKxEBAAEDAwMCBAcAAAAAAAAAAAECAxEEEiFRkaEFMRQyYYFBYnGCwdHh/9oADAMBAAIRAxEAPwDDaUpQKUpQKUpQKUpQKUpQKUpQKUpQKUpQKUpQKUqf5J4FFdXipcTCC3RWmmkP6MaYyAfWxKqPa3mdiE92e9ktxxFtcmu3t8ahKyN+V6gCPIwd/P7+lWXmXhnA7O7awbh87FVTVcm4dWBfSAyLuGHjHReoPhIGaje0XtF+MJlhs3litIQqrjwd46nGsAENgDSAp3xk4B2qc5T7LpJJCl8FMc8Rwxb8rrQLhkLZIcDWD5YAyPWFG5x7MriziFzGDNZyYZZRgtGreiJQhIB/nAlT6wTiqZXsvgqh7XuZVjYAGBgMskiABTlWyVyDvGxJG4yRufPvbD2Y/F0ontwfgsrYx17iQ5OjPmpGSD7CD0yQzalKUClKUClKUClKUClKUCpbhPoH5x+4VE1LcJ9A/OP3CgiaUpQKUpQKUpQKVL8J5TvLoZt7eSUeRVevX0c9eh6dMVLcU5G+AqvxizRSMy6beMxPIyZGpyVchBswBIOT5bEUFSpWy8E7LbPiUAaFGtsr+Tljm+ERyYyNciyRo6nUMFQcj9VQQTnHOHJV1w2furlR4slJFOUkUean9xAI9VBA0pSgVO8G5Gv7tS1vayyKCqlgMDLgMu7EDGkg56YIPnUbYWrNIiiMyFzpRBqy5OVGAviO/q64xW7cn8721m83D5Z0XSrF7oSFj8II0sqK8QUBdJ3wRnAw25oM3sexbi8n/wBr3e2od46L6tupwd+h9R9VQvMXI17Y73EOFyF1qwdclUbGVPqkUZ6ZOATW823DeI3sKkXcqNDIZoZDiNZ11FTDcRqi6SNO3hbAJ6+chZ8EkVminkbunRpO4kZpUQMPFGGbJZCAQUYuBuV0aQWDyvSrr2rckLw2+KREmCUd5GDk6PXGWPXHvzgjPrNKoFaTyVwyK84VxCLU3whUW6GGwWS3UBI2Ok+DUxwvrRfZjNqsvI3Dr2aYrZpI+CkkmjIwEJZQW6AtuBnzP0gOThWqB0R3ZfG6YUlCkqHAR32wramXUM7SN6q3Ds440qRLF3cgVZNJWRSBa5V9Jzp6PpbzKodSah4QcWs+WLeK5aLiM7W8Z1hJY0MgVwSAHUHKbBW0Fc4I3XrV14xynxPhcZvLC8S4iTxSvEAHYeTyxNqRyAd2xq3yfWA2DjaGANcRJqZSruoByVGzkAdSV2x0BJbBIFd+5toLy2KSIssUq4ZWwQfP6wQDkeoEVjXK/bPxFraRmsRddwELyx4jCRsMnUVBUHbYADGNwcVx2PalNw8gzKDGyFkgV9XdxzK01toDYP5NjJE2w8PdgeiKCl8V7L5Yry6iM0EMFvIEE9xJoRu8USRqMAln0MCQoOPPFdDmbkGbh5hNxJC0c2khon1NoPVu7cK+MZ3IxnarBwTmjiPEb2S6ae1g7tVHfTogitdbKqmEOCFkJA8XpEDrtXW41yNcXLgwCe6uO7Qytq7zvXC5mk7xmGAHPdqu+e7JoLjynf8ALE8IhMCW8rZjBuMu5ONpDLug+kjfyxUPxLsBuVDrEzSOpyrYQRSqc4w2vWj9AVKkb5DEZIzbiCzQyd3JG0EkZ3UqUcMQASQdxkAHHTfbrXojsG4lJPw0mSTJik7lUyfDGqhl8Odsl23GxxjyoPOF/YSQStFMjRyIdLIwwQfd7t/bmuvW/wD/ABAcDtxYJOIkW4WeOLUpORGySeH5vgUgY2OcdTnAKBSlKBSlKBUtwn0D84/cKialuE+gfnH7hQRNKUoFKUoFfcKZYAkAeZJxtXxXZ4aV71NfTIHQEDPmQdiB1wdjjBoPUvA4Y7ThSSW8ZJ7hpTII2dnwoPe+LDvkAaUOnIKjCAeHILzlia6viZRLNcSzAataai0KRyyRAqoVSImjwwAGScYA32/hvMXD7mP4PFMkyCOJSoLMSjBgA30RtkHyB1ADr8cP4ZFHxF8oS0jS3cT52U6LaCdNj1yinB9ZoK1yfy38XXZt4HKPKY7hkkbUs0SGWN8EZKSYbXuN+7G4ywSydpvL5vOFXESx95Jo7yMbau8QhhpJB8RAIxtnJGRmpniXC0keOUnQ0RJD4XIU4LDJ6A6Rv7/XX1Ycct53kSKZJHiKh1VgSupQykj1EEbjbr6qDxZJGVJBBBBIIIwQR1BHrrscL4e088cKelK6RjPQFyACfZvWl9u3KDRX0l2iP3cpj1/k8IrMmAVcEhixRsg4IOM51AmlclSd3dCXKjuxga11KTIREcgnyR3b+p0oNQ7EOUo5bye+UEQxFoLfBK5LLhicHqI2XP8AOkPmtaFe9k/DXkEiwCJtwwjJVZFOzBk6bqWXIwcOd84I5ezRrZeHxRwFASDO0YPiQTOzrqB8XQ4DH0guRVsoIrla3WOyhjUlhHGsWSMMQg0guPJ8AZ9td6W3y6PnBTUPerAZH1qpz/NrrrEscZZiQsbyS5PkPGTnA3ADEeewHWuXUssTrnY6oyQ24BHUEdCVIb6RQed/+IWb/wCqqgDKBAjnPR3YsNY/qoi5/wDL9lZdWrdsmLi3s7piPhMfeWFyuQNMsDHPhzndi589mFZTQK0PknmrjEUYks1U20LRRNEI4USZzgBAMBpJmG5K5fz9VZ5Wz/8ADlzGiTXFo7YMumaLJwGZAQ6j1sVKn3IfVQaBz92YpfWsotwlvPLItxI2Pz7ohVUd85C752BGRnHXPJyV2VWdgyzIkqz75zOzAZBUrhQqsu+d1O/uq43d9HEuqWRI1yBl2CjJ6DJ865s0FAtOzhLW9vHhfura8gcNFsQk+dQMaDGwXvDgbjUQMYrzxzhfiS6KKuiO2UWkanGru4SVDOR1djqY+WWONq2fjfaoi8deKZylnaLKDhPE06xshI89zKUA6ZUHYEmsJ41xH4RdTTadPfSyS6ck6dbFsZPqzig7MNjJLcQ2sKpK4YRKEzpldmySWyM9QuoYGlAfbXrTlLgBs7RInfvJPE8kmMa5JHaRz7tTtgVRexTs+gtraO7fTJdTIJFOQe4jceELjoxHU9d9O2+b5zDzbZ2KBrqdIg3QHJZvXpRQWI9oHnQVHtg7PIr20edI/wDqoV1Blzl413ZCB6WxJG2cjA61Suzfm254VFFFdW8slvcxySQNCQzr3Wp5fybEeEAs2R16jUCMbRy/x+K9gE8BJjYsFJwNQU41YzkA+psH1gVgvb5HJFeiMqBDIsUsOnCqugOkilcY1amzq22Kg5wNISXan2hW/EuDjuEnAS5iy0kWFYhZgQHXK68aW05Bw4x0OMWqycS4uPiyCCO4JTvHdrdgCUcKn5QMABpLNLheoBOc5qt0ClKUClKUCpbhPoH5x+4VE1LcJ9A/OP3CgiaUpQKUpQKUqQ5eije8gWb8080aSfMZgrn2HSTvQbh2ALZJaFjPF8Kmd07syBZFQacALsWyfFqGcasZ2NRHO3P54bxTETx3RikuG0kMncC5w0kWobMc6TkbqVP6xAsHDewSKHiUM8czLBA8cqoW1ySvGwYajpVUXI6DUduoztNc8djdrxCY3Adobg6NTY1xyadvGmVOSoAyrL0oMI5g7UeI3sRinuCYyBlEVUD4x6WkAsNs4O2fKu5ytzXJYPDcgyExOkLxlciS2kUsUEvQYMZIUjO4OTo22k9hvCmhVXg0yBdLSQvMmW/WCySP9RLfTWBc6WU9lcy8PNzJLDBICqlmCZZQwbu8lQ2H8vWaC88b7Zfh/Cpbea3/ACpKqSreFkLDTIV0+kDjp+loI2JAzLhzMwEMe8ksioBt5q8YG/r70iu1wRFilfvWVcQGQA4OslVdF+dgggesAV+cOtHBa6hBCW8yOM+QBLLk+vIQe9xQb3L2NyNLFI/EryV00rqLhcR6lMiKwy2CAcLsOlc/azyXxC6QS2F1KuhQDaq5QSkE+MNqA1YwNJ28O2/XQjISAyYIIyB+tnpg5wPLyrowXV2O9MkEWFGqIRyks480YMgCv7QxBz5daCE5dhmiTvLhdpktCwdmVhNLHHBOroxK51RRn+u3mfFnHMnP9xwqF7RTi4XEBJ3ISNSsM66gQ4eDuweml4twdWK0znjjiJbCHPdyXSSJEz5UI4jZ1Y5xghgm3XLL7ceaedL2O4u7idXJ7ySN413OI3QuQc7hlJRcdMlsdKCGueJyu0hZ2/KkM4ycMR0yPZ5equtiu5DEVCOACSzKFODkro8vc3nnNSJCmL4MMZB1hvXLjff1Y8P1GrEJM4QNc1ndvFIkkbFHjZXVh1VlOQR7iK4iK/Kitp4PzYl7NFdw2cFvJbu75l4kIYO+kGGk7kpk+HGSuPUc4FXLivMd38AN4L+1JhJKRWcbTR3D+iInkZizAnI8KrgnOTjbAOUuI20dwFvUaS1cN3ir6QYK3dum4wwYj2YJBrULXtp4ZY27pw3h8kbtuA5ATPrY62Y+79vnQY3eXjySSPIxLyMzuempmJZiR7zmuENtjA65zvn3V+yzFmLNuWJY+87npXxQaDy/2Y3skkLQSdzOdMgHd3CmNcApK0ugx4YeLAfO4GM5UejePctw3ts1vcgujBdRUlDldwQR033x0r55Sulk4daOvRreFh7Mxrt+6u/HfKxAXLeJlJ2GkrkbhsHqpGwNBFcG5JsrV9UFvHGcKoK6s4XpnJOTsDnzO5yTVQ7UeDyJazXkhFwYGUxxsqFe4eWLvI2UpldsjvEYMQBk1plRHN/DWuOH3UKenLBLGvtZkIUb+3FB5DFmr280+pEZZYkWIY3WQSlioJ1aV0KPP0xv64+vp1IJB6g4Pvr5oFKUoFKUoFS3CfQPzj9wqJqW4T6B+cfuFBE0pSgUpSgV+g1+UoN64/24J8TQd0c3s0elxqK9wyeF5CVIO7LlRncHfpgw3Kna/wATXUTaG+Z9BYxtOx3BxsheOM74Kqq9RkbVmnK3ML2N3HcxqrNGT4WGQysCrD2ZUnfyqf4R2ucShu+/e5mmUkloWf8AJsOoUKQVQZA9AA4yBjNBuvLXava3FnJcTn4MYpBFJE5y0ZLIgPkWXVIBq0jG4I2yfOPO/MIvuI3FyF0rK+VHmEUBFz7dKgn210b/AIxJNNNK+nVOzM+EXGWYOdIx4dwNxg9fWc9Gg5IYSxwCo2J8RCjYZxk7Z++r9HJEnATDHGRNMGmmf0iVieJlGw8CboPI5XJ2O+fCtLsZYo+X5irtpnnltwcgFdEBkCsQufE0cTY+jzoNk5Q7q+4TZ3DCRnWBFzG7I5aLwOMqwyCyNsT51zcD5dLCOeO64nACQxt7iUPspwVdZlcgHHk3nsRWOdmXbKnDbQ208DyqJC6MjKCqv6Qw3XcZG/6Rqz3v/EpFobubKQv0XXIoX3tpBP0Dr6xQWLtR47ZSRTWu0t0Le5ZAniMLIqv4seiSUBHtUeuvOHxa3wgwuO7k7zuipB8LatJBA3GN/qrv2fNsy3UtwwSSWYkuzjcFpFkYrvhSSoHToSK7HKlq9xfo+JHdpldjGpdky+p5MAHoM4yOpFB0oYu6DMTqEbuiEeiX2BYZ36L93qqMEx1avPOatXEeUr3SV+CSxounTrUJ01ZzrIO+omq/c8Hkj9MAfTn7qspD94imoCUfpbN7H/8Anr9ddCpHhbAkxufC+x9h8iPaDVi4j2VXiRiWILPEwDKy7Eg+w7D3ZrCuumnG6cZZ27dVfFMZwplK7F5w+WI4ljdD/OUjPuz1rr1lE5SYmJxL9Br8pSiNT5e7aXsuCJaxJqukeREdhlI4idYb+cwLsAvTwjOeh6nBOUbiNo2n4tDYm8QTHVLIWKOrMO8GkRhiGY+KQHxHzNZvXf4ZdRxuHkXvArI3dnZZNLoxV/5pUMPPyoNxt+0K74dxSC0u7uC7tJFX/qQoUrq1EFmViAwymQSfCUIxne5dqvNz8P4Y8sRUSuRFGW6hmz4lB6soBODttvXnri/MFkWZ7OA27IyiIAEh4yCHLsZMiTphlxkZ6Hc8vInL8nF+IxwzzNoGuVi2tiVDBpFXGwZi2STjck7nYhUrguTqfUSw1ZbOWHTOT16Yz7K4q9C9vfBYIeDQCKJEEM8UUeAMohSXKg9cHAPtIz1rz1QKUpQKUpQKluE+gfnH7hUTUtwn0D84/cKCJpSlApSlApSlApSlApSpiw5Su5k7xYSkX8tKVhi/xZSqH3A5oIerNccVV+HwW6+EW7TSu2oHW86jGFCjpgJuT0O+K4/iexh/hF4ZmH/h2kZYe4zTaFHvVXFfQ5qhhBW0soUzj8pcf9VJt0OHAhH0RfTQRvCuXLq5yYIJJFHpOFOhPnOfCo9pIqQ/5agi3ur6JT/JWw+Eye7UhEI/xfoqO4rzFc3OO/nkkA9FWY6V9ip6Kj2KBUfmgtt68Fmkbpw1z3q645b5mYOu41pFGEjxt0Yv5dQc1J8M51njhZ5LiaPIxHHb6IUhAZWDCKIKnjCmPVpONWTnIBp8U8lwyiaWR0iXHidm0IuAFXJ2HQACutfXOtyfLoB6gOgqp9Flm7TL5iQ83frkgGWNQxHlkpvnHtNRF7x7vfSQA+w7fUf96iaVFcsb4bNbX2Wc9AQ9xIQwXxJ7M+kP3/XWH12+G3eh/Ydj5bHrWNVFFyNtcZhJz7xOHp65gsrlcOi7+wb/AFdf21UeM9jFpLkwnQf5px+wbf8A61lUHN95avpEpkXqNe+VPQ6vS6e2rZwbteAwJQyH1jxL+wZH1Vx1emxHOmuzRPSeYdNOrv0xicVx0n3+2cx5hFca7ILuHJT8oB7N/wBmf2gVT73g00X5yNlx54yPrG1b/wAL7Qo5V9JXHvBx/t9OKk5JLO5HjVcnzPX6D1+o1zV1+o6Xm7a309aefDL4jRVzi5E25nt59/tLzBSt/wCL9k1pPkx4U+zf7sN9ZNUXjHY5cR5MR1D1df8AZv2Glj1nS3Z2zVtnpPDfOgmqM2a4q8T547TKC4f2c3sl3DbmJlErIBMB3kQVhq1iRMqRp36+zavR3I/Idtwe3k0yFi3jlmk0rso9nooNzgk9TvXmy0t+I8Pm7yEyxONtUZ6j1MvmPYwxX3xjtH4ncwtDPdyPG2AyYVdWDnB0qDjPlXq01RVGYnLjuWblqcV0zH6pTtN7TJuIzyRo5Fmrq0UZVRkoCokJxqycscZ2yB5VRaUrJqKUpQKUpQKluE+gfnH7hUTUtwn0D84/cKCJpSlApSlAr9Aop33GfZXZTiLr6BEftQYP970v20HPDwGUgF9MKn9KVgmR6wD4m/qg12Fgso/TkluG/ViAiT/EkBY/4Y99RDOSckkk+Z86+aCeXmwx/wAFggtvU4TvJff3s2oqfammoq+4lLO+uaV5X/Wkdnb62JNdalApSlApSu9w2IDMjeinT2v5D9/0e2iTw+7n8lEI/wBJsM/s9S/QP2k1HVyTylmJPnXHVkgpSlRSlKUEiPysOP048ke1PMfR1+uo6ue0uCjhh5VycRtwrZX0H8S+z1r9B/dVT2deKVlOVJUjzBIP1ipzh/OtzF1bWPbsfrH781AUrKmuqic0zhlnjH4NO4P2ogYDM0Z/nbj6x/sKvHDe0BXUairL69iPrz++vPNctvdOhyjMp9YJFYX7en1UY1NuKvr7T3aYs0Uzm3mifyzx25jtEPTHxha3Aw6qfeAR9Gf3VEcU7ObS4GVAz7N8fQ3iH0EVjfD+dZo/Sw49Y8J/Zsfqq18J7Rl2GsqfU231HdfuryavQLcTu0V6bc9J5h22tdrbMYzFynp8s9pzT5ffGOxx1yYm+jP7mx/mNUziXJl1CcFM/WD9TYz9Ga2Kw56yBqIIPr3B+n/5qYj4zbyjDADPuIP0GtFc+q6Lm9b309aee7b8dobs7b9E26p/b/nZ5rlgZThlKn1EEH9tfFeg+Ock21zDIIwNRU4CEA6uoGl/CMnby6159YYOK7dDr6NXE7YxNPvEsNRaotzE26t0S/KUpXoOUqW4T6B+cfuFRNS3CfQPzj9woImlKUClKUClTVjxi1SNVksElcdXM8yltz+irYHq29Vdj4+svkyP7TcfioK7SrF8fWXyZH9puPxU+PrL5Mj+03H4qCu0qxfH1l8mR/abj8VPj6y+TI/tNx+KgrtKsXx9ZfJkf2m4/FT4+svkyP7TcfioK7UseJw90id03hG51jxMerej/wDwArufH1l8mR/abj8VPj6y+TI/tNx+KrlJjKN+FQfyTf3x+GnwqD+Sb++Pw1JfH1l8mR/abj8VPj6y+TI/tNx+KmTCN+FQfyTf3x+GnwqD+Sb++Pw1JfH1l8mR/abj8VPj6y+TI/tNx+KmTCN+FQfyTf3x+Gvz4XD/ACTf3x+GpP4+svkyP7Tcfip8fWXyZH9puPxUyYRnwuH+Rb/EH4a5ZuJRNCY+6YHIZW1g6T57adwR+71V3vj6y+TI/tNx+Knx9ZfJkf2m4/FTJthXaVYvj6y+TI/tNx+Knx9ZfJkf2m4/FUVXaVYvj6y+TI/tNx+Knx9ZfJkf2m4/FQV2lWL4+svkyP7Tcfip8fWXyZH9puPxUELa38kZ8DsvuOx946Gpyw50kT0xn2rsfpHQ/sr5+PrL5Mj+03H4qfH1l8mR/abj8VbaL1dv5ZXdxtnmOk8x2WnhnPKtjDjPqbwn9u31VTuarILOXRdMchyAAoAPmoUdAK+OJ8VtpI9MVkkDZB1iaZzjzGHYjeoppCQASSB0Gdhn1VlXdpriZmmN3WP5aqbNqid1FOJ+k8dv6w+aUpWhsKluE+gfnH7hUTUtwn0D84/cKCJpSlApSlArUuGcL4Za8Atr+5sTdyzTSQkfCJIwNLTYPhOOkYHTzrLa07j3/Z3D/wCmS/fdUHWteY+X5zon4VLaA7d9DcySFM+ZVsDA9x9xqH7QeRPi+SJ4pRPa3K95BMMeJdiVbG2QGU5GxBB23AqVahzWSvKfC0k2kaeWRAevdZn392HjPuIoIHhvL3DX4LPcyXZW9R8JBqUZGVwO7I1MCCx1A4GPYc02rVYclrJwW44h3pBgnWDutAIbV3Pi1Z2/OdMeVcPZ/wAprxK/W2aUxaldtYUNui6sYJHq9dBW6VebPka0t4kk4rdtbtKokS2hj1zmM9HfO0YPkCMn2YxXcvuze1uLSW54Rdtc9wNUtvKmmZVwSWGAA2wJxjfBwSdqDOxWldvUSrxC20gD/oYTsAN9c3qrNRWm9v38YW39Bg/zzUGY0q4cu8hrJYy315MbW1TwxsEDyXMn6kSFlz0IznGQfIEioNjO3TyzQfla/wA32fBOGtbRycLedpraO4Li7mTdtQIxqPmpP01kIrTO3X+E2P8A6fB/mkoOj/zRwH5Fk+3Tf71XOEyRPxWFoo+7ia7jKRli2hDKulCx3bA2yetQmKk+Vv4fa/0iD/USgsfbTGBx67AAA/IbAYH5iH1VSKvPbZ/H93/Yf6ENdPlDs+e7ie5nmS0sojh7iQZydvDGu2ptwOvnjc7UFSpWhxcv8vSN3acSuo3OwllgHdE+sgAMB7yPfVe505IuOGzBJtLpINcUybpKm24PkRkZHlkdQQSFdpVs41ySsXCrXiEMxlSdmilUoFMMoz4cgnIJR9zj9H11U6BSrXfclLDwaG+lmIkuZWSKDSN0UnMhYnOPCfL9JfXX1yX2fPfJJPJKlrZw/nbiToDt4UGRqbceY6jzIBCpVpKxD/k4tgZ+MMZxvjSPOuH/AJc5fkPdRcTuI5DsJZoPyJPtwAyj2kjFTnMfLs1jys8EwGpeIBgynKSIyAq6HzUj946igyClKUClKUCpbhPoH5x+4VE1LcJ9A/OP3CgiaUpQKUpQK2e0tLKTlSxW+nkt4/hMxV44+88eu42ZQCcaS31VjFabx7/s/h39Mm++5oOtDb8uWxDtNd8QI3EQj7mNj5By2Gx7j9Bqu87c6zcSnEjqscca93DCnoQxjyHrPTJwOg2AAArtKDTuBf8AZ3EP6bF99rXR7Cv49g+ZP/ptXe4F/wBncQ/psX32tdLsJ/j2D5k/+m1BVOa+JPcX9zLISWeaQn2DUQoHsAAA9gFWzsJvGTjkKg+GWOeNx61EbSAf3o1+qqRxf+ETf/lk/wAxq39iH8f2n9v/AKE1BVOO2yx3c8a7Kk0qD3K7AfsFb1zZ2cniPFreWUMLWGyh16dmncNM3cx5I8RG5OdgfLORhXNH8Puv6RP/AKj1pfbVzDcW/E7FoZWTubWKeMA7LIzyBjjocqoU56jago/PnOEt9cYZO4ggzFDbAaVgRfDgr+vsMn2Y6CqxWoc88Ji4pZDi9kgWQYW+gXrHIB+dA/VO2T5jDdQ1ZfQforcu0zmq1tZLNJ+GwXjNZQuJJGIZRlxoGFO2QT/WNYaK0vt1/hNj/wCnwf5pKDqf/wCjcP8AkKz/AL7fhqp8rfw+1/pEH+otRVSnK38Ptf6RB/qJQWXts/j+7/sP/bw1M9tMhtY7Dhsfhit7ZJmA2DyuWUsR6/C5/tGqG7bP4/u/7D/28NT3bJbG8t7DisXiilt0gkI37uRSxw39ZnX3p7RQZRWq2c/w3lCdZfE/D50MTHqI2KDTn1ASSDHqVfVWVVqr254dym6TDTNxKZWRDswhQxtqI9WEz/arQcXZTIL2xv8AhLkZmjNzb52xNHpyM+0iM+5WrPOGcJknuY7dBiSSRYQD5MzBd/dn9ldrlLj7WV9Bcrn8lIGYD9JDs6/ShYfTWvz8AiseNXvFMBraK1+MIT+i810GRF/rOJcerUtBSe2XiyNfR2cJ/IcPiS1QZ21gDvD79lU+1Kku1aQ2nDuF8Oj8KC3F1KB+nK/mfc3en+t7KzK5uWkkZ3JZ3ZnZj1LMSST7yTWn9q0Bu+HcM4jH4k+Draykf+HIvkf6/eDPsHroMrrV77iTzclxhyT3V2IVJ3OhdTKPoDY9wFZRWucX4M9tybEJBpeS6SfSeqrJq0Z9WVCt/WoMjpSlApSlAqW4T6B+cfuFRNS3CfQPzj9woImlKUClKUCrLf8AOZl4Rb8P7oAQTPN3uvJbWZDjTjb851z5VWqUClKUFmsedDHwefh/dAieZZ+914K6e68OnG/5rrnzrg5G5rPDr5LoRiUorroLac61K9cH1+qoClBy3c+uR3xjUzNj1aiTj9tS/JXM54ffxXQjEpi1+Atp1a43Trg4xqz08qg6UHa4nfd9PLLjT3kjyYznGti2M+eM1N8+86HidxHKYhD3cCW+kPqzoZ21ZIH6/T2VWqUFj5H52l4bcGRFEkbqY5YWPglQ52Ox3BPXHmR0JqG4ncRyTO8UXcxsxZY9Wvuwd9IYgEgeWR0x1611aUCrLzxzmeIyQOYhF3NultgPq1aCx1dBj0unsqtUoFdrhd73M8UuNXdyJJjOM6GDYz5ZxXVpQTfOnMx4hfy3RjERl0eANq06I0TrgZzoz086keTe0SewR4Skdzay/nLaYZRs4yV/VJwPIg4GRsMVOlBocXPnCIm72DgaCYbjvbmSSNG8j3bDB38tqqnNPNlzxC4M1y+psaVUDCRr10ovkP2nzJqHpQfqjJ2rU+0njMttwjh/C5HzMsSTXA80XxdxC3tUHcf+Wp86jOTrnhdhbpfTP8LvfEYbQKQkLqxCySt0PQMPVnYEjIpfGeLy3VxJPM2uSVi7H2+QA8gBgAeQAFB0qtfJnaHNYK8RjjubWb87bSjKN0BK9dLYAHQg4GQcDFUpQaD/AM+cKibvbbgkazdVM1xJLGjevuiMH9lRvEu0ee5sbi3uF7yS4uVuzMWxpKqiBAgGNOEAG+1VClApSlApSlAqW4T6B+cfuFRNS3CfQPzj9woImlKUClKUClKUClKUClKUClKUClKUClKUClKUClKUClKUClKUH7X5SlApSlApSlApSlApSlAqW4T6B+cfuF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64" name="AutoShape 8" descr="data:image/jpeg;base64,/9j/4AAQSkZJRgABAQAAAQABAAD/2wCEAAkGBhISDxQUEhIUExQUFRQRFxUWFRcYGBMVFRgVFxcXGBgXHCceHBkkGhUXHzsgJCcqLCwtFx4xNTAqNyY3LCkBCQoKDgwOGg8PGjUiHx0sLC81NTQ1Ni4xNCk0NTAsNCoqLzUyLDE1KSwsNSwsKSw1MCopKSwsLCwvMCwsLyw1Nv/AABEIALEBHAMBIgACEQEDEQH/xAAcAAEAAwADAQEAAAAAAAAAAAAABQYHAwQIAgH/xABQEAACAQMCAwQECQYMBAUFAQABAgMABBESIQUGMQcTIkEyUWFxFBVVcoGRlLHSIzNCUqHBNDVTYnSCg5KTsrPRCBYkNkNjdbThJURzovAX/8QAGQEBAQADAQAAAAAAAAAAAAAAAAECAwQF/8QAKxEBAAEDAwMCBAcAAAAAAAAAAAECAxEEEiFRkaEFMRQyYYFBYnGCwdHh/9oADAMBAAIRAxEAPwDDaUpQKUpQKUpQKUpQKUpQKUpQKUpQKUpQKUpQKUqf5J4FFdXipcTCC3RWmmkP6MaYyAfWxKqPa3mdiE92e9ktxxFtcmu3t8ahKyN+V6gCPIwd/P7+lWXmXhnA7O7awbh87FVTVcm4dWBfSAyLuGHjHReoPhIGaje0XtF+MJlhs3litIQqrjwd46nGsAENgDSAp3xk4B2qc5T7LpJJCl8FMc8Rwxb8rrQLhkLZIcDWD5YAyPWFG5x7MriziFzGDNZyYZZRgtGreiJQhIB/nAlT6wTiqZXsvgqh7XuZVjYAGBgMskiABTlWyVyDvGxJG4yRufPvbD2Y/F0ontwfgsrYx17iQ5OjPmpGSD7CD0yQzalKUClKUClKUClKUClKUCpbhPoH5x+4VE1LcJ9A/OP3CgiaUpQKUpQKUpQKVL8J5TvLoZt7eSUeRVevX0c9eh6dMVLcU5G+AqvxizRSMy6beMxPIyZGpyVchBswBIOT5bEUFSpWy8E7LbPiUAaFGtsr+Tljm+ERyYyNciyRo6nUMFQcj9VQQTnHOHJV1w2furlR4slJFOUkUean9xAI9VBA0pSgVO8G5Gv7tS1vayyKCqlgMDLgMu7EDGkg56YIPnUbYWrNIiiMyFzpRBqy5OVGAviO/q64xW7cn8721m83D5Z0XSrF7oSFj8II0sqK8QUBdJ3wRnAw25oM3sexbi8n/wBr3e2od46L6tupwd+h9R9VQvMXI17Y73EOFyF1qwdclUbGVPqkUZ6ZOATW823DeI3sKkXcqNDIZoZDiNZ11FTDcRqi6SNO3hbAJ6+chZ8EkVminkbunRpO4kZpUQMPFGGbJZCAQUYuBuV0aQWDyvSrr2rckLw2+KREmCUd5GDk6PXGWPXHvzgjPrNKoFaTyVwyK84VxCLU3whUW6GGwWS3UBI2Ok+DUxwvrRfZjNqsvI3Dr2aYrZpI+CkkmjIwEJZQW6AtuBnzP0gOThWqB0R3ZfG6YUlCkqHAR32wramXUM7SN6q3Ds440qRLF3cgVZNJWRSBa5V9Jzp6PpbzKodSah4QcWs+WLeK5aLiM7W8Z1hJY0MgVwSAHUHKbBW0Fc4I3XrV14xynxPhcZvLC8S4iTxSvEAHYeTyxNqRyAd2xq3yfWA2DjaGANcRJqZSruoByVGzkAdSV2x0BJbBIFd+5toLy2KSIssUq4ZWwQfP6wQDkeoEVjXK/bPxFraRmsRddwELyx4jCRsMnUVBUHbYADGNwcVx2PalNw8gzKDGyFkgV9XdxzK01toDYP5NjJE2w8PdgeiKCl8V7L5Yry6iM0EMFvIEE9xJoRu8USRqMAln0MCQoOPPFdDmbkGbh5hNxJC0c2khon1NoPVu7cK+MZ3IxnarBwTmjiPEb2S6ae1g7tVHfTogitdbKqmEOCFkJA8XpEDrtXW41yNcXLgwCe6uO7Qytq7zvXC5mk7xmGAHPdqu+e7JoLjynf8ALE8IhMCW8rZjBuMu5ONpDLug+kjfyxUPxLsBuVDrEzSOpyrYQRSqc4w2vWj9AVKkb5DEZIzbiCzQyd3JG0EkZ3UqUcMQASQdxkAHHTfbrXojsG4lJPw0mSTJik7lUyfDGqhl8Odsl23GxxjyoPOF/YSQStFMjRyIdLIwwQfd7t/bmuvW/wD/ABAcDtxYJOIkW4WeOLUpORGySeH5vgUgY2OcdTnAKBSlKBSlKBUtwn0D84/cKialuE+gfnH7hQRNKUoFKUoFfcKZYAkAeZJxtXxXZ4aV71NfTIHQEDPmQdiB1wdjjBoPUvA4Y7ThSSW8ZJ7hpTII2dnwoPe+LDvkAaUOnIKjCAeHILzlia6viZRLNcSzAataai0KRyyRAqoVSImjwwAGScYA32/hvMXD7mP4PFMkyCOJSoLMSjBgA30RtkHyB1ADr8cP4ZFHxF8oS0jS3cT52U6LaCdNj1yinB9ZoK1yfy38XXZt4HKPKY7hkkbUs0SGWN8EZKSYbXuN+7G4ywSydpvL5vOFXESx95Jo7yMbau8QhhpJB8RAIxtnJGRmpniXC0keOUnQ0RJD4XIU4LDJ6A6Rv7/XX1Ycct53kSKZJHiKh1VgSupQykj1EEbjbr6qDxZJGVJBBBBIIIwQR1BHrrscL4e088cKelK6RjPQFyACfZvWl9u3KDRX0l2iP3cpj1/k8IrMmAVcEhixRsg4IOM51AmlclSd3dCXKjuxga11KTIREcgnyR3b+p0oNQ7EOUo5bye+UEQxFoLfBK5LLhicHqI2XP8AOkPmtaFe9k/DXkEiwCJtwwjJVZFOzBk6bqWXIwcOd84I5ezRrZeHxRwFASDO0YPiQTOzrqB8XQ4DH0guRVsoIrla3WOyhjUlhHGsWSMMQg0guPJ8AZ9td6W3y6PnBTUPerAZH1qpz/NrrrEscZZiQsbyS5PkPGTnA3ADEeewHWuXUssTrnY6oyQ24BHUEdCVIb6RQed/+IWb/wCqqgDKBAjnPR3YsNY/qoi5/wDL9lZdWrdsmLi3s7piPhMfeWFyuQNMsDHPhzndi589mFZTQK0PknmrjEUYks1U20LRRNEI4USZzgBAMBpJmG5K5fz9VZ5Wz/8ADlzGiTXFo7YMumaLJwGZAQ6j1sVKn3IfVQaBz92YpfWsotwlvPLItxI2Pz7ohVUd85C752BGRnHXPJyV2VWdgyzIkqz75zOzAZBUrhQqsu+d1O/uq43d9HEuqWRI1yBl2CjJ6DJ865s0FAtOzhLW9vHhfura8gcNFsQk+dQMaDGwXvDgbjUQMYrzxzhfiS6KKuiO2UWkanGru4SVDOR1djqY+WWONq2fjfaoi8deKZylnaLKDhPE06xshI89zKUA6ZUHYEmsJ41xH4RdTTadPfSyS6ck6dbFsZPqzig7MNjJLcQ2sKpK4YRKEzpldmySWyM9QuoYGlAfbXrTlLgBs7RInfvJPE8kmMa5JHaRz7tTtgVRexTs+gtraO7fTJdTIJFOQe4jceELjoxHU9d9O2+b5zDzbZ2KBrqdIg3QHJZvXpRQWI9oHnQVHtg7PIr20edI/wDqoV1Blzl413ZCB6WxJG2cjA61Suzfm254VFFFdW8slvcxySQNCQzr3Wp5fybEeEAs2R16jUCMbRy/x+K9gE8BJjYsFJwNQU41YzkA+psH1gVgvb5HJFeiMqBDIsUsOnCqugOkilcY1amzq22Kg5wNISXan2hW/EuDjuEnAS5iy0kWFYhZgQHXK68aW05Bw4x0OMWqycS4uPiyCCO4JTvHdrdgCUcKn5QMABpLNLheoBOc5qt0ClKUClKUCpbhPoH5x+4VE1LcJ9A/OP3CgiaUpQKUpQKUqQ5eije8gWb8080aSfMZgrn2HSTvQbh2ALZJaFjPF8Kmd07syBZFQacALsWyfFqGcasZ2NRHO3P54bxTETx3RikuG0kMncC5w0kWobMc6TkbqVP6xAsHDewSKHiUM8czLBA8cqoW1ySvGwYajpVUXI6DUduoztNc8djdrxCY3Adobg6NTY1xyadvGmVOSoAyrL0oMI5g7UeI3sRinuCYyBlEVUD4x6WkAsNs4O2fKu5ytzXJYPDcgyExOkLxlciS2kUsUEvQYMZIUjO4OTo22k9hvCmhVXg0yBdLSQvMmW/WCySP9RLfTWBc6WU9lcy8PNzJLDBICqlmCZZQwbu8lQ2H8vWaC88b7Zfh/Cpbea3/ACpKqSreFkLDTIV0+kDjp+loI2JAzLhzMwEMe8ksioBt5q8YG/r70iu1wRFilfvWVcQGQA4OslVdF+dgggesAV+cOtHBa6hBCW8yOM+QBLLk+vIQe9xQb3L2NyNLFI/EryV00rqLhcR6lMiKwy2CAcLsOlc/azyXxC6QS2F1KuhQDaq5QSkE+MNqA1YwNJ28O2/XQjISAyYIIyB+tnpg5wPLyrowXV2O9MkEWFGqIRyks480YMgCv7QxBz5daCE5dhmiTvLhdpktCwdmVhNLHHBOroxK51RRn+u3mfFnHMnP9xwqF7RTi4XEBJ3ISNSsM66gQ4eDuweml4twdWK0znjjiJbCHPdyXSSJEz5UI4jZ1Y5xghgm3XLL7ceaedL2O4u7idXJ7ySN413OI3QuQc7hlJRcdMlsdKCGueJyu0hZ2/KkM4ycMR0yPZ5equtiu5DEVCOACSzKFODkro8vc3nnNSJCmL4MMZB1hvXLjff1Y8P1GrEJM4QNc1ndvFIkkbFHjZXVh1VlOQR7iK4iK/Kitp4PzYl7NFdw2cFvJbu75l4kIYO+kGGk7kpk+HGSuPUc4FXLivMd38AN4L+1JhJKRWcbTR3D+iInkZizAnI8KrgnOTjbAOUuI20dwFvUaS1cN3ir6QYK3dum4wwYj2YJBrULXtp4ZY27pw3h8kbtuA5ATPrY62Y+79vnQY3eXjySSPIxLyMzuempmJZiR7zmuENtjA65zvn3V+yzFmLNuWJY+87npXxQaDy/2Y3skkLQSdzOdMgHd3CmNcApK0ugx4YeLAfO4GM5UejePctw3ts1vcgujBdRUlDldwQR033x0r55Sulk4daOvRreFh7Mxrt+6u/HfKxAXLeJlJ2GkrkbhsHqpGwNBFcG5JsrV9UFvHGcKoK6s4XpnJOTsDnzO5yTVQ7UeDyJazXkhFwYGUxxsqFe4eWLvI2UpldsjvEYMQBk1plRHN/DWuOH3UKenLBLGvtZkIUb+3FB5DFmr280+pEZZYkWIY3WQSlioJ1aV0KPP0xv64+vp1IJB6g4Pvr5oFKUoFKUoFS3CfQPzj9wqJqW4T6B+cfuFBE0pSgUpSgV+g1+UoN64/24J8TQd0c3s0elxqK9wyeF5CVIO7LlRncHfpgw3Kna/wATXUTaG+Z9BYxtOx3BxsheOM74Kqq9RkbVmnK3ML2N3HcxqrNGT4WGQysCrD2ZUnfyqf4R2ucShu+/e5mmUkloWf8AJsOoUKQVQZA9AA4yBjNBuvLXava3FnJcTn4MYpBFJE5y0ZLIgPkWXVIBq0jG4I2yfOPO/MIvuI3FyF0rK+VHmEUBFz7dKgn210b/AIxJNNNK+nVOzM+EXGWYOdIx4dwNxg9fWc9Gg5IYSxwCo2J8RCjYZxk7Z++r9HJEnATDHGRNMGmmf0iVieJlGw8CboPI5XJ2O+fCtLsZYo+X5irtpnnltwcgFdEBkCsQufE0cTY+jzoNk5Q7q+4TZ3DCRnWBFzG7I5aLwOMqwyCyNsT51zcD5dLCOeO64nACQxt7iUPspwVdZlcgHHk3nsRWOdmXbKnDbQ208DyqJC6MjKCqv6Qw3XcZG/6Rqz3v/EpFobubKQv0XXIoX3tpBP0Dr6xQWLtR47ZSRTWu0t0Le5ZAniMLIqv4seiSUBHtUeuvOHxa3wgwuO7k7zuipB8LatJBA3GN/qrv2fNsy3UtwwSSWYkuzjcFpFkYrvhSSoHToSK7HKlq9xfo+JHdpldjGpdky+p5MAHoM4yOpFB0oYu6DMTqEbuiEeiX2BYZ36L93qqMEx1avPOatXEeUr3SV+CSxounTrUJ01ZzrIO+omq/c8Hkj9MAfTn7qspD94imoCUfpbN7H/8Anr9ddCpHhbAkxufC+x9h8iPaDVi4j2VXiRiWILPEwDKy7Eg+w7D3ZrCuumnG6cZZ27dVfFMZwplK7F5w+WI4ljdD/OUjPuz1rr1lE5SYmJxL9Br8pSiNT5e7aXsuCJaxJqukeREdhlI4idYb+cwLsAvTwjOeh6nBOUbiNo2n4tDYm8QTHVLIWKOrMO8GkRhiGY+KQHxHzNZvXf4ZdRxuHkXvArI3dnZZNLoxV/5pUMPPyoNxt+0K74dxSC0u7uC7tJFX/qQoUrq1EFmViAwymQSfCUIxne5dqvNz8P4Y8sRUSuRFGW6hmz4lB6soBODttvXnri/MFkWZ7OA27IyiIAEh4yCHLsZMiTphlxkZ6Hc8vInL8nF+IxwzzNoGuVi2tiVDBpFXGwZi2STjck7nYhUrguTqfUSw1ZbOWHTOT16Yz7K4q9C9vfBYIeDQCKJEEM8UUeAMohSXKg9cHAPtIz1rz1QKUpQKUpQKluE+gfnH7hUTUtwn0D84/cKCJpSlApSlApSlApSlApSpiw5Su5k7xYSkX8tKVhi/xZSqH3A5oIerNccVV+HwW6+EW7TSu2oHW86jGFCjpgJuT0O+K4/iexh/hF4ZmH/h2kZYe4zTaFHvVXFfQ5qhhBW0soUzj8pcf9VJt0OHAhH0RfTQRvCuXLq5yYIJJFHpOFOhPnOfCo9pIqQ/5agi3ur6JT/JWw+Eye7UhEI/xfoqO4rzFc3OO/nkkA9FWY6V9ip6Kj2KBUfmgtt68Fmkbpw1z3q645b5mYOu41pFGEjxt0Yv5dQc1J8M51njhZ5LiaPIxHHb6IUhAZWDCKIKnjCmPVpONWTnIBp8U8lwyiaWR0iXHidm0IuAFXJ2HQACutfXOtyfLoB6gOgqp9Flm7TL5iQ83frkgGWNQxHlkpvnHtNRF7x7vfSQA+w7fUf96iaVFcsb4bNbX2Wc9AQ9xIQwXxJ7M+kP3/XWH12+G3eh/Ydj5bHrWNVFFyNtcZhJz7xOHp65gsrlcOi7+wb/AFdf21UeM9jFpLkwnQf5px+wbf8A61lUHN95avpEpkXqNe+VPQ6vS6e2rZwbteAwJQyH1jxL+wZH1Vx1emxHOmuzRPSeYdNOrv0xicVx0n3+2cx5hFca7ILuHJT8oB7N/wBmf2gVT73g00X5yNlx54yPrG1b/wAL7Qo5V9JXHvBx/t9OKk5JLO5HjVcnzPX6D1+o1zV1+o6Xm7a309aefDL4jRVzi5E25nt59/tLzBSt/wCL9k1pPkx4U+zf7sN9ZNUXjHY5cR5MR1D1df8AZv2Glj1nS3Z2zVtnpPDfOgmqM2a4q8T547TKC4f2c3sl3DbmJlErIBMB3kQVhq1iRMqRp36+zavR3I/Idtwe3k0yFi3jlmk0rso9nooNzgk9TvXmy0t+I8Pm7yEyxONtUZ6j1MvmPYwxX3xjtH4ncwtDPdyPG2AyYVdWDnB0qDjPlXq01RVGYnLjuWblqcV0zH6pTtN7TJuIzyRo5Fmrq0UZVRkoCokJxqycscZ2yB5VRaUrJqKUpQKUpQKluE+gfnH7hUTUtwn0D84/cKCJpSlApSlAr9Aop33GfZXZTiLr6BEftQYP970v20HPDwGUgF9MKn9KVgmR6wD4m/qg12Fgso/TkluG/ViAiT/EkBY/4Y99RDOSckkk+Z86+aCeXmwx/wAFggtvU4TvJff3s2oqfammoq+4lLO+uaV5X/Wkdnb62JNdalApSlApSu9w2IDMjeinT2v5D9/0e2iTw+7n8lEI/wBJsM/s9S/QP2k1HVyTylmJPnXHVkgpSlRSlKUEiPysOP048ke1PMfR1+uo6ue0uCjhh5VycRtwrZX0H8S+z1r9B/dVT2deKVlOVJUjzBIP1ipzh/OtzF1bWPbsfrH781AUrKmuqic0zhlnjH4NO4P2ogYDM0Z/nbj6x/sKvHDe0BXUairL69iPrz++vPNctvdOhyjMp9YJFYX7en1UY1NuKvr7T3aYs0Uzm3mifyzx25jtEPTHxha3Aw6qfeAR9Gf3VEcU7ObS4GVAz7N8fQ3iH0EVjfD+dZo/Sw49Y8J/Zsfqq18J7Rl2GsqfU231HdfuryavQLcTu0V6bc9J5h22tdrbMYzFynp8s9pzT5ffGOxx1yYm+jP7mx/mNUziXJl1CcFM/WD9TYz9Ga2Kw56yBqIIPr3B+n/5qYj4zbyjDADPuIP0GtFc+q6Lm9b309aee7b8dobs7b9E26p/b/nZ5rlgZThlKn1EEH9tfFeg+Ock21zDIIwNRU4CEA6uoGl/CMnby6159YYOK7dDr6NXE7YxNPvEsNRaotzE26t0S/KUpXoOUqW4T6B+cfuFRNS3CfQPzj9woImlKUClKUClTVjxi1SNVksElcdXM8yltz+irYHq29Vdj4+svkyP7TcfioK7SrF8fWXyZH9puPxU+PrL5Mj+03H4qCu0qxfH1l8mR/abj8VPj6y+TI/tNx+KgrtKsXx9ZfJkf2m4/FT4+svkyP7TcfioK7UseJw90id03hG51jxMerej/wDwArufH1l8mR/abj8VPj6y+TI/tNx+KrlJjKN+FQfyTf3x+GnwqD+Sb++Pw1JfH1l8mR/abj8VPj6y+TI/tNx+KmTCN+FQfyTf3x+GnwqD+Sb++Pw1JfH1l8mR/abj8VPj6y+TI/tNx+KmTCN+FQfyTf3x+Gvz4XD/ACTf3x+GpP4+svkyP7Tcfip8fWXyZH9puPxUyYRnwuH+Rb/EH4a5ZuJRNCY+6YHIZW1g6T57adwR+71V3vj6y+TI/tNx+Knx9ZfJkf2m4/FTJthXaVYvj6y+TI/tNx+Knx9ZfJkf2m4/FUVXaVYvj6y+TI/tNx+Knx9ZfJkf2m4/FQV2lWL4+svkyP7Tcfip8fWXyZH9puPxUELa38kZ8DsvuOx946Gpyw50kT0xn2rsfpHQ/sr5+PrL5Mj+03H4qfH1l8mR/abj8VbaL1dv5ZXdxtnmOk8x2WnhnPKtjDjPqbwn9u31VTuarILOXRdMchyAAoAPmoUdAK+OJ8VtpI9MVkkDZB1iaZzjzGHYjeoppCQASSB0Gdhn1VlXdpriZmmN3WP5aqbNqid1FOJ+k8dv6w+aUpWhsKluE+gfnH7hUTUtwn0D84/cKCJpSlApSlArUuGcL4Za8Atr+5sTdyzTSQkfCJIwNLTYPhOOkYHTzrLa07j3/Z3D/wCmS/fdUHWteY+X5zon4VLaA7d9DcySFM+ZVsDA9x9xqH7QeRPi+SJ4pRPa3K95BMMeJdiVbG2QGU5GxBB23AqVahzWSvKfC0k2kaeWRAevdZn392HjPuIoIHhvL3DX4LPcyXZW9R8JBqUZGVwO7I1MCCx1A4GPYc02rVYclrJwW44h3pBgnWDutAIbV3Pi1Z2/OdMeVcPZ/wAprxK/W2aUxaldtYUNui6sYJHq9dBW6VebPka0t4kk4rdtbtKokS2hj1zmM9HfO0YPkCMn2YxXcvuze1uLSW54Rdtc9wNUtvKmmZVwSWGAA2wJxjfBwSdqDOxWldvUSrxC20gD/oYTsAN9c3qrNRWm9v38YW39Bg/zzUGY0q4cu8hrJYy315MbW1TwxsEDyXMn6kSFlz0IznGQfIEioNjO3TyzQfla/wA32fBOGtbRycLedpraO4Li7mTdtQIxqPmpP01kIrTO3X+E2P8A6fB/mkoOj/zRwH5Fk+3Tf71XOEyRPxWFoo+7ia7jKRli2hDKulCx3bA2yetQmKk+Vv4fa/0iD/USgsfbTGBx67AAA/IbAYH5iH1VSKvPbZ/H93/Yf6ENdPlDs+e7ie5nmS0sojh7iQZydvDGu2ptwOvnjc7UFSpWhxcv8vSN3acSuo3OwllgHdE+sgAMB7yPfVe505IuOGzBJtLpINcUybpKm24PkRkZHlkdQQSFdpVs41ySsXCrXiEMxlSdmilUoFMMoz4cgnIJR9zj9H11U6BSrXfclLDwaG+lmIkuZWSKDSN0UnMhYnOPCfL9JfXX1yX2fPfJJPJKlrZw/nbiToDt4UGRqbceY6jzIBCpVpKxD/k4tgZ+MMZxvjSPOuH/AJc5fkPdRcTuI5DsJZoPyJPtwAyj2kjFTnMfLs1jys8EwGpeIBgynKSIyAq6HzUj946igyClKUClKUCpbhPoH5x+4VE1LcJ9A/OP3CgiaUpQKUpQK2e0tLKTlSxW+nkt4/hMxV44+88eu42ZQCcaS31VjFabx7/s/h39Mm++5oOtDb8uWxDtNd8QI3EQj7mNj5By2Gx7j9Bqu87c6zcSnEjqscca93DCnoQxjyHrPTJwOg2AAArtKDTuBf8AZ3EP6bF99rXR7Cv49g+ZP/ptXe4F/wBncQ/psX32tdLsJ/j2D5k/+m1BVOa+JPcX9zLISWeaQn2DUQoHsAAA9gFWzsJvGTjkKg+GWOeNx61EbSAf3o1+qqRxf+ETf/lk/wAxq39iH8f2n9v/AKE1BVOO2yx3c8a7Kk0qD3K7AfsFb1zZ2cniPFreWUMLWGyh16dmncNM3cx5I8RG5OdgfLORhXNH8Puv6RP/AKj1pfbVzDcW/E7FoZWTubWKeMA7LIzyBjjocqoU56jago/PnOEt9cYZO4ggzFDbAaVgRfDgr+vsMn2Y6CqxWoc88Ji4pZDi9kgWQYW+gXrHIB+dA/VO2T5jDdQ1ZfQforcu0zmq1tZLNJ+GwXjNZQuJJGIZRlxoGFO2QT/WNYaK0vt1/hNj/wCnwf5pKDqf/wCjcP8AkKz/AL7fhqp8rfw+1/pEH+otRVSnK38Ptf6RB/qJQWXts/j+7/sP/bw1M9tMhtY7Dhsfhit7ZJmA2DyuWUsR6/C5/tGqG7bP4/u/7D/28NT3bJbG8t7DisXiilt0gkI37uRSxw39ZnX3p7RQZRWq2c/w3lCdZfE/D50MTHqI2KDTn1ASSDHqVfVWVVqr254dym6TDTNxKZWRDswhQxtqI9WEz/arQcXZTIL2xv8AhLkZmjNzb52xNHpyM+0iM+5WrPOGcJknuY7dBiSSRYQD5MzBd/dn9ldrlLj7WV9Bcrn8lIGYD9JDs6/ShYfTWvz8AiseNXvFMBraK1+MIT+i810GRF/rOJcerUtBSe2XiyNfR2cJ/IcPiS1QZ21gDvD79lU+1Kku1aQ2nDuF8Oj8KC3F1KB+nK/mfc3en+t7KzK5uWkkZ3JZ3ZnZj1LMSST7yTWn9q0Bu+HcM4jH4k+Draykf+HIvkf6/eDPsHroMrrV77iTzclxhyT3V2IVJ3OhdTKPoDY9wFZRWucX4M9tybEJBpeS6SfSeqrJq0Z9WVCt/WoMjpSlApSlAqW4T6B+cfuFRNS3CfQPzj9woImlKUClKUCrLf8AOZl4Rb8P7oAQTPN3uvJbWZDjTjb851z5VWqUClKUFmsedDHwefh/dAieZZ+914K6e68OnG/5rrnzrg5G5rPDr5LoRiUorroLac61K9cH1+qoClBy3c+uR3xjUzNj1aiTj9tS/JXM54ffxXQjEpi1+Atp1a43Trg4xqz08qg6UHa4nfd9PLLjT3kjyYznGti2M+eM1N8+86HidxHKYhD3cCW+kPqzoZ21ZIH6/T2VWqUFj5H52l4bcGRFEkbqY5YWPglQ52Ox3BPXHmR0JqG4ncRyTO8UXcxsxZY9Wvuwd9IYgEgeWR0x1611aUCrLzxzmeIyQOYhF3NultgPq1aCx1dBj0unsqtUoFdrhd73M8UuNXdyJJjOM6GDYz5ZxXVpQTfOnMx4hfy3RjERl0eANq06I0TrgZzoz086keTe0SewR4Skdzay/nLaYZRs4yV/VJwPIg4GRsMVOlBocXPnCIm72DgaCYbjvbmSSNG8j3bDB38tqqnNPNlzxC4M1y+psaVUDCRr10ovkP2nzJqHpQfqjJ2rU+0njMttwjh/C5HzMsSTXA80XxdxC3tUHcf+Wp86jOTrnhdhbpfTP8LvfEYbQKQkLqxCySt0PQMPVnYEjIpfGeLy3VxJPM2uSVi7H2+QA8gBgAeQAFB0qtfJnaHNYK8RjjubWb87bSjKN0BK9dLYAHQg4GQcDFUpQaD/AM+cKibvbbgkazdVM1xJLGjevuiMH9lRvEu0ee5sbi3uF7yS4uVuzMWxpKqiBAgGNOEAG+1VClApSlApSlAqW4T6B+cfuFRNS3CfQPzj9woImlKUClKUClKUClKUClKUClKUClKUClKUClKUClKUClKUClKUH7X5SlApSlApSlApSlApSlAqW4T6B+cfuF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66" name="AutoShape 10" descr="data:image/jpeg;base64,/9j/4AAQSkZJRgABAQAAAQABAAD/2wCEAAkGBhISDxQUEhIUExQUFRQRFxUWFRcYGBMVFRgVFxcXGBgXHCceHBkkGhUXHzsgJCcqLCwtFx4xNTAqNyY3LCkBCQoKDgwOGg8PGjUiHx0sLC81NTQ1Ni4xNCk0NTAsNCoqLzUyLDE1KSwsNSwsKSw1MCopKSwsLCwvMCwsLyw1Nv/AABEIALEBHAMBIgACEQEDEQH/xAAcAAEAAwADAQEAAAAAAAAAAAAABQYHAwQIAgH/xABQEAACAQMCAwQECQYMBAUFAQABAgMABBESIQUGMQcTIkEyUWFxFBVVcoGRlLHSIzNCUqHBNDVTYnSCg5KTsrPRCBYkNkNjdbThJURzovAX/8QAGQEBAQADAQAAAAAAAAAAAAAAAAECAwQF/8QAKxEBAAEDAwMCBAcAAAAAAAAAAAECAxEEEiFRkaEFMRQyYYFBYnGCwdHh/9oADAMBAAIRAxEAPwDDaUpQKUpQKUpQKUpQKUpQKUpQKUpQKUpQKUpQKUqf5J4FFdXipcTCC3RWmmkP6MaYyAfWxKqPa3mdiE92e9ktxxFtcmu3t8ahKyN+V6gCPIwd/P7+lWXmXhnA7O7awbh87FVTVcm4dWBfSAyLuGHjHReoPhIGaje0XtF+MJlhs3litIQqrjwd46nGsAENgDSAp3xk4B2qc5T7LpJJCl8FMc8Rwxb8rrQLhkLZIcDWD5YAyPWFG5x7MriziFzGDNZyYZZRgtGreiJQhIB/nAlT6wTiqZXsvgqh7XuZVjYAGBgMskiABTlWyVyDvGxJG4yRufPvbD2Y/F0ontwfgsrYx17iQ5OjPmpGSD7CD0yQzalKUClKUClKUClKUClKUCpbhPoH5x+4VE1LcJ9A/OP3CgiaUpQKUpQKUpQKVL8J5TvLoZt7eSUeRVevX0c9eh6dMVLcU5G+AqvxizRSMy6beMxPIyZGpyVchBswBIOT5bEUFSpWy8E7LbPiUAaFGtsr+Tljm+ERyYyNciyRo6nUMFQcj9VQQTnHOHJV1w2furlR4slJFOUkUean9xAI9VBA0pSgVO8G5Gv7tS1vayyKCqlgMDLgMu7EDGkg56YIPnUbYWrNIiiMyFzpRBqy5OVGAviO/q64xW7cn8721m83D5Z0XSrF7oSFj8II0sqK8QUBdJ3wRnAw25oM3sexbi8n/wBr3e2od46L6tupwd+h9R9VQvMXI17Y73EOFyF1qwdclUbGVPqkUZ6ZOATW823DeI3sKkXcqNDIZoZDiNZ11FTDcRqi6SNO3hbAJ6+chZ8EkVminkbunRpO4kZpUQMPFGGbJZCAQUYuBuV0aQWDyvSrr2rckLw2+KREmCUd5GDk6PXGWPXHvzgjPrNKoFaTyVwyK84VxCLU3whUW6GGwWS3UBI2Ok+DUxwvrRfZjNqsvI3Dr2aYrZpI+CkkmjIwEJZQW6AtuBnzP0gOThWqB0R3ZfG6YUlCkqHAR32wramXUM7SN6q3Ds440qRLF3cgVZNJWRSBa5V9Jzp6PpbzKodSah4QcWs+WLeK5aLiM7W8Z1hJY0MgVwSAHUHKbBW0Fc4I3XrV14xynxPhcZvLC8S4iTxSvEAHYeTyxNqRyAd2xq3yfWA2DjaGANcRJqZSruoByVGzkAdSV2x0BJbBIFd+5toLy2KSIssUq4ZWwQfP6wQDkeoEVjXK/bPxFraRmsRddwELyx4jCRsMnUVBUHbYADGNwcVx2PalNw8gzKDGyFkgV9XdxzK01toDYP5NjJE2w8PdgeiKCl8V7L5Yry6iM0EMFvIEE9xJoRu8USRqMAln0MCQoOPPFdDmbkGbh5hNxJC0c2khon1NoPVu7cK+MZ3IxnarBwTmjiPEb2S6ae1g7tVHfTogitdbKqmEOCFkJA8XpEDrtXW41yNcXLgwCe6uO7Qytq7zvXC5mk7xmGAHPdqu+e7JoLjynf8ALE8IhMCW8rZjBuMu5ONpDLug+kjfyxUPxLsBuVDrEzSOpyrYQRSqc4w2vWj9AVKkb5DEZIzbiCzQyd3JG0EkZ3UqUcMQASQdxkAHHTfbrXojsG4lJPw0mSTJik7lUyfDGqhl8Odsl23GxxjyoPOF/YSQStFMjRyIdLIwwQfd7t/bmuvW/wD/ABAcDtxYJOIkW4WeOLUpORGySeH5vgUgY2OcdTnAKBSlKBSlKBUtwn0D84/cKialuE+gfnH7hQRNKUoFKUoFfcKZYAkAeZJxtXxXZ4aV71NfTIHQEDPmQdiB1wdjjBoPUvA4Y7ThSSW8ZJ7hpTII2dnwoPe+LDvkAaUOnIKjCAeHILzlia6viZRLNcSzAataai0KRyyRAqoVSImjwwAGScYA32/hvMXD7mP4PFMkyCOJSoLMSjBgA30RtkHyB1ADr8cP4ZFHxF8oS0jS3cT52U6LaCdNj1yinB9ZoK1yfy38XXZt4HKPKY7hkkbUs0SGWN8EZKSYbXuN+7G4ywSydpvL5vOFXESx95Jo7yMbau8QhhpJB8RAIxtnJGRmpniXC0keOUnQ0RJD4XIU4LDJ6A6Rv7/XX1Ycct53kSKZJHiKh1VgSupQykj1EEbjbr6qDxZJGVJBBBBIIIwQR1BHrrscL4e088cKelK6RjPQFyACfZvWl9u3KDRX0l2iP3cpj1/k8IrMmAVcEhixRsg4IOM51AmlclSd3dCXKjuxga11KTIREcgnyR3b+p0oNQ7EOUo5bye+UEQxFoLfBK5LLhicHqI2XP8AOkPmtaFe9k/DXkEiwCJtwwjJVZFOzBk6bqWXIwcOd84I5ezRrZeHxRwFASDO0YPiQTOzrqB8XQ4DH0guRVsoIrla3WOyhjUlhHGsWSMMQg0guPJ8AZ9td6W3y6PnBTUPerAZH1qpz/NrrrEscZZiQsbyS5PkPGTnA3ADEeewHWuXUssTrnY6oyQ24BHUEdCVIb6RQed/+IWb/wCqqgDKBAjnPR3YsNY/qoi5/wDL9lZdWrdsmLi3s7piPhMfeWFyuQNMsDHPhzndi589mFZTQK0PknmrjEUYks1U20LRRNEI4USZzgBAMBpJmG5K5fz9VZ5Wz/8ADlzGiTXFo7YMumaLJwGZAQ6j1sVKn3IfVQaBz92YpfWsotwlvPLItxI2Pz7ohVUd85C752BGRnHXPJyV2VWdgyzIkqz75zOzAZBUrhQqsu+d1O/uq43d9HEuqWRI1yBl2CjJ6DJ865s0FAtOzhLW9vHhfura8gcNFsQk+dQMaDGwXvDgbjUQMYrzxzhfiS6KKuiO2UWkanGru4SVDOR1djqY+WWONq2fjfaoi8deKZylnaLKDhPE06xshI89zKUA6ZUHYEmsJ41xH4RdTTadPfSyS6ck6dbFsZPqzig7MNjJLcQ2sKpK4YRKEzpldmySWyM9QuoYGlAfbXrTlLgBs7RInfvJPE8kmMa5JHaRz7tTtgVRexTs+gtraO7fTJdTIJFOQe4jceELjoxHU9d9O2+b5zDzbZ2KBrqdIg3QHJZvXpRQWI9oHnQVHtg7PIr20edI/wDqoV1Blzl413ZCB6WxJG2cjA61Suzfm254VFFFdW8slvcxySQNCQzr3Wp5fybEeEAs2R16jUCMbRy/x+K9gE8BJjYsFJwNQU41YzkA+psH1gVgvb5HJFeiMqBDIsUsOnCqugOkilcY1amzq22Kg5wNISXan2hW/EuDjuEnAS5iy0kWFYhZgQHXK68aW05Bw4x0OMWqycS4uPiyCCO4JTvHdrdgCUcKn5QMABpLNLheoBOc5qt0ClKUClKUCpbhPoH5x+4VE1LcJ9A/OP3CgiaUpQKUpQKUqQ5eije8gWb8080aSfMZgrn2HSTvQbh2ALZJaFjPF8Kmd07syBZFQacALsWyfFqGcasZ2NRHO3P54bxTETx3RikuG0kMncC5w0kWobMc6TkbqVP6xAsHDewSKHiUM8czLBA8cqoW1ySvGwYajpVUXI6DUduoztNc8djdrxCY3Adobg6NTY1xyadvGmVOSoAyrL0oMI5g7UeI3sRinuCYyBlEVUD4x6WkAsNs4O2fKu5ytzXJYPDcgyExOkLxlciS2kUsUEvQYMZIUjO4OTo22k9hvCmhVXg0yBdLSQvMmW/WCySP9RLfTWBc6WU9lcy8PNzJLDBICqlmCZZQwbu8lQ2H8vWaC88b7Zfh/Cpbea3/ACpKqSreFkLDTIV0+kDjp+loI2JAzLhzMwEMe8ksioBt5q8YG/r70iu1wRFilfvWVcQGQA4OslVdF+dgggesAV+cOtHBa6hBCW8yOM+QBLLk+vIQe9xQb3L2NyNLFI/EryV00rqLhcR6lMiKwy2CAcLsOlc/azyXxC6QS2F1KuhQDaq5QSkE+MNqA1YwNJ28O2/XQjISAyYIIyB+tnpg5wPLyrowXV2O9MkEWFGqIRyks480YMgCv7QxBz5daCE5dhmiTvLhdpktCwdmVhNLHHBOroxK51RRn+u3mfFnHMnP9xwqF7RTi4XEBJ3ISNSsM66gQ4eDuweml4twdWK0znjjiJbCHPdyXSSJEz5UI4jZ1Y5xghgm3XLL7ceaedL2O4u7idXJ7ySN413OI3QuQc7hlJRcdMlsdKCGueJyu0hZ2/KkM4ycMR0yPZ5equtiu5DEVCOACSzKFODkro8vc3nnNSJCmL4MMZB1hvXLjff1Y8P1GrEJM4QNc1ndvFIkkbFHjZXVh1VlOQR7iK4iK/Kitp4PzYl7NFdw2cFvJbu75l4kIYO+kGGk7kpk+HGSuPUc4FXLivMd38AN4L+1JhJKRWcbTR3D+iInkZizAnI8KrgnOTjbAOUuI20dwFvUaS1cN3ir6QYK3dum4wwYj2YJBrULXtp4ZY27pw3h8kbtuA5ATPrY62Y+79vnQY3eXjySSPIxLyMzuempmJZiR7zmuENtjA65zvn3V+yzFmLNuWJY+87npXxQaDy/2Y3skkLQSdzOdMgHd3CmNcApK0ugx4YeLAfO4GM5UejePctw3ts1vcgujBdRUlDldwQR033x0r55Sulk4daOvRreFh7Mxrt+6u/HfKxAXLeJlJ2GkrkbhsHqpGwNBFcG5JsrV9UFvHGcKoK6s4XpnJOTsDnzO5yTVQ7UeDyJazXkhFwYGUxxsqFe4eWLvI2UpldsjvEYMQBk1plRHN/DWuOH3UKenLBLGvtZkIUb+3FB5DFmr280+pEZZYkWIY3WQSlioJ1aV0KPP0xv64+vp1IJB6g4Pvr5oFKUoFKUoFS3CfQPzj9wqJqW4T6B+cfuFBE0pSgUpSgV+g1+UoN64/24J8TQd0c3s0elxqK9wyeF5CVIO7LlRncHfpgw3Kna/wATXUTaG+Z9BYxtOx3BxsheOM74Kqq9RkbVmnK3ML2N3HcxqrNGT4WGQysCrD2ZUnfyqf4R2ucShu+/e5mmUkloWf8AJsOoUKQVQZA9AA4yBjNBuvLXava3FnJcTn4MYpBFJE5y0ZLIgPkWXVIBq0jG4I2yfOPO/MIvuI3FyF0rK+VHmEUBFz7dKgn210b/AIxJNNNK+nVOzM+EXGWYOdIx4dwNxg9fWc9Gg5IYSxwCo2J8RCjYZxk7Z++r9HJEnATDHGRNMGmmf0iVieJlGw8CboPI5XJ2O+fCtLsZYo+X5irtpnnltwcgFdEBkCsQufE0cTY+jzoNk5Q7q+4TZ3DCRnWBFzG7I5aLwOMqwyCyNsT51zcD5dLCOeO64nACQxt7iUPspwVdZlcgHHk3nsRWOdmXbKnDbQ208DyqJC6MjKCqv6Qw3XcZG/6Rqz3v/EpFobubKQv0XXIoX3tpBP0Dr6xQWLtR47ZSRTWu0t0Le5ZAniMLIqv4seiSUBHtUeuvOHxa3wgwuO7k7zuipB8LatJBA3GN/qrv2fNsy3UtwwSSWYkuzjcFpFkYrvhSSoHToSK7HKlq9xfo+JHdpldjGpdky+p5MAHoM4yOpFB0oYu6DMTqEbuiEeiX2BYZ36L93qqMEx1avPOatXEeUr3SV+CSxounTrUJ01ZzrIO+omq/c8Hkj9MAfTn7qspD94imoCUfpbN7H/8Anr9ddCpHhbAkxufC+x9h8iPaDVi4j2VXiRiWILPEwDKy7Eg+w7D3ZrCuumnG6cZZ27dVfFMZwplK7F5w+WI4ljdD/OUjPuz1rr1lE5SYmJxL9Br8pSiNT5e7aXsuCJaxJqukeREdhlI4idYb+cwLsAvTwjOeh6nBOUbiNo2n4tDYm8QTHVLIWKOrMO8GkRhiGY+KQHxHzNZvXf4ZdRxuHkXvArI3dnZZNLoxV/5pUMPPyoNxt+0K74dxSC0u7uC7tJFX/qQoUrq1EFmViAwymQSfCUIxne5dqvNz8P4Y8sRUSuRFGW6hmz4lB6soBODttvXnri/MFkWZ7OA27IyiIAEh4yCHLsZMiTphlxkZ6Hc8vInL8nF+IxwzzNoGuVi2tiVDBpFXGwZi2STjck7nYhUrguTqfUSw1ZbOWHTOT16Yz7K4q9C9vfBYIeDQCKJEEM8UUeAMohSXKg9cHAPtIz1rz1QKUpQKUpQKluE+gfnH7hUTUtwn0D84/cKCJpSlApSlApSlApSlApSpiw5Su5k7xYSkX8tKVhi/xZSqH3A5oIerNccVV+HwW6+EW7TSu2oHW86jGFCjpgJuT0O+K4/iexh/hF4ZmH/h2kZYe4zTaFHvVXFfQ5qhhBW0soUzj8pcf9VJt0OHAhH0RfTQRvCuXLq5yYIJJFHpOFOhPnOfCo9pIqQ/5agi3ur6JT/JWw+Eye7UhEI/xfoqO4rzFc3OO/nkkA9FWY6V9ip6Kj2KBUfmgtt68Fmkbpw1z3q645b5mYOu41pFGEjxt0Yv5dQc1J8M51njhZ5LiaPIxHHb6IUhAZWDCKIKnjCmPVpONWTnIBp8U8lwyiaWR0iXHidm0IuAFXJ2HQACutfXOtyfLoB6gOgqp9Flm7TL5iQ83frkgGWNQxHlkpvnHtNRF7x7vfSQA+w7fUf96iaVFcsb4bNbX2Wc9AQ9xIQwXxJ7M+kP3/XWH12+G3eh/Ydj5bHrWNVFFyNtcZhJz7xOHp65gsrlcOi7+wb/AFdf21UeM9jFpLkwnQf5px+wbf8A61lUHN95avpEpkXqNe+VPQ6vS6e2rZwbteAwJQyH1jxL+wZH1Vx1emxHOmuzRPSeYdNOrv0xicVx0n3+2cx5hFca7ILuHJT8oB7N/wBmf2gVT73g00X5yNlx54yPrG1b/wAL7Qo5V9JXHvBx/t9OKk5JLO5HjVcnzPX6D1+o1zV1+o6Xm7a309aefDL4jRVzi5E25nt59/tLzBSt/wCL9k1pPkx4U+zf7sN9ZNUXjHY5cR5MR1D1df8AZv2Glj1nS3Z2zVtnpPDfOgmqM2a4q8T547TKC4f2c3sl3DbmJlErIBMB3kQVhq1iRMqRp36+zavR3I/Idtwe3k0yFi3jlmk0rso9nooNzgk9TvXmy0t+I8Pm7yEyxONtUZ6j1MvmPYwxX3xjtH4ncwtDPdyPG2AyYVdWDnB0qDjPlXq01RVGYnLjuWblqcV0zH6pTtN7TJuIzyRo5Fmrq0UZVRkoCokJxqycscZ2yB5VRaUrJqKUpQKUpQKluE+gfnH7hUTUtwn0D84/cKCJpSlApSlAr9Aop33GfZXZTiLr6BEftQYP970v20HPDwGUgF9MKn9KVgmR6wD4m/qg12Fgso/TkluG/ViAiT/EkBY/4Y99RDOSckkk+Z86+aCeXmwx/wAFggtvU4TvJff3s2oqfammoq+4lLO+uaV5X/Wkdnb62JNdalApSlApSu9w2IDMjeinT2v5D9/0e2iTw+7n8lEI/wBJsM/s9S/QP2k1HVyTylmJPnXHVkgpSlRSlKUEiPysOP048ke1PMfR1+uo6ue0uCjhh5VycRtwrZX0H8S+z1r9B/dVT2deKVlOVJUjzBIP1ipzh/OtzF1bWPbsfrH781AUrKmuqic0zhlnjH4NO4P2ogYDM0Z/nbj6x/sKvHDe0BXUairL69iPrz++vPNctvdOhyjMp9YJFYX7en1UY1NuKvr7T3aYs0Uzm3mifyzx25jtEPTHxha3Aw6qfeAR9Gf3VEcU7ObS4GVAz7N8fQ3iH0EVjfD+dZo/Sw49Y8J/Zsfqq18J7Rl2GsqfU231HdfuryavQLcTu0V6bc9J5h22tdrbMYzFynp8s9pzT5ffGOxx1yYm+jP7mx/mNUziXJl1CcFM/WD9TYz9Ga2Kw56yBqIIPr3B+n/5qYj4zbyjDADPuIP0GtFc+q6Lm9b309aee7b8dobs7b9E26p/b/nZ5rlgZThlKn1EEH9tfFeg+Ock21zDIIwNRU4CEA6uoGl/CMnby6159YYOK7dDr6NXE7YxNPvEsNRaotzE26t0S/KUpXoOUqW4T6B+cfuFRNS3CfQPzj9woImlKUClKUClTVjxi1SNVksElcdXM8yltz+irYHq29Vdj4+svkyP7TcfioK7SrF8fWXyZH9puPxU+PrL5Mj+03H4qCu0qxfH1l8mR/abj8VPj6y+TI/tNx+KgrtKsXx9ZfJkf2m4/FT4+svkyP7TcfioK7UseJw90id03hG51jxMerej/wDwArufH1l8mR/abj8VPj6y+TI/tNx+KrlJjKN+FQfyTf3x+GnwqD+Sb++Pw1JfH1l8mR/abj8VPj6y+TI/tNx+KmTCN+FQfyTf3x+GnwqD+Sb++Pw1JfH1l8mR/abj8VPj6y+TI/tNx+KmTCN+FQfyTf3x+Gvz4XD/ACTf3x+GpP4+svkyP7Tcfip8fWXyZH9puPxUyYRnwuH+Rb/EH4a5ZuJRNCY+6YHIZW1g6T57adwR+71V3vj6y+TI/tNx+Knx9ZfJkf2m4/FTJthXaVYvj6y+TI/tNx+Knx9ZfJkf2m4/FUVXaVYvj6y+TI/tNx+Knx9ZfJkf2m4/FQV2lWL4+svkyP7Tcfip8fWXyZH9puPxUELa38kZ8DsvuOx946Gpyw50kT0xn2rsfpHQ/sr5+PrL5Mj+03H4qfH1l8mR/abj8VbaL1dv5ZXdxtnmOk8x2WnhnPKtjDjPqbwn9u31VTuarILOXRdMchyAAoAPmoUdAK+OJ8VtpI9MVkkDZB1iaZzjzGHYjeoppCQASSB0Gdhn1VlXdpriZmmN3WP5aqbNqid1FOJ+k8dv6w+aUpWhsKluE+gfnH7hUTUtwn0D84/cKCJpSlApSlArUuGcL4Za8Atr+5sTdyzTSQkfCJIwNLTYPhOOkYHTzrLa07j3/Z3D/wCmS/fdUHWteY+X5zon4VLaA7d9DcySFM+ZVsDA9x9xqH7QeRPi+SJ4pRPa3K95BMMeJdiVbG2QGU5GxBB23AqVahzWSvKfC0k2kaeWRAevdZn392HjPuIoIHhvL3DX4LPcyXZW9R8JBqUZGVwO7I1MCCx1A4GPYc02rVYclrJwW44h3pBgnWDutAIbV3Pi1Z2/OdMeVcPZ/wAprxK/W2aUxaldtYUNui6sYJHq9dBW6VebPka0t4kk4rdtbtKokS2hj1zmM9HfO0YPkCMn2YxXcvuze1uLSW54Rdtc9wNUtvKmmZVwSWGAA2wJxjfBwSdqDOxWldvUSrxC20gD/oYTsAN9c3qrNRWm9v38YW39Bg/zzUGY0q4cu8hrJYy315MbW1TwxsEDyXMn6kSFlz0IznGQfIEioNjO3TyzQfla/wA32fBOGtbRycLedpraO4Li7mTdtQIxqPmpP01kIrTO3X+E2P8A6fB/mkoOj/zRwH5Fk+3Tf71XOEyRPxWFoo+7ia7jKRli2hDKulCx3bA2yetQmKk+Vv4fa/0iD/USgsfbTGBx67AAA/IbAYH5iH1VSKvPbZ/H93/Yf6ENdPlDs+e7ie5nmS0sojh7iQZydvDGu2ptwOvnjc7UFSpWhxcv8vSN3acSuo3OwllgHdE+sgAMB7yPfVe505IuOGzBJtLpINcUybpKm24PkRkZHlkdQQSFdpVs41ySsXCrXiEMxlSdmilUoFMMoz4cgnIJR9zj9H11U6BSrXfclLDwaG+lmIkuZWSKDSN0UnMhYnOPCfL9JfXX1yX2fPfJJPJKlrZw/nbiToDt4UGRqbceY6jzIBCpVpKxD/k4tgZ+MMZxvjSPOuH/AJc5fkPdRcTuI5DsJZoPyJPtwAyj2kjFTnMfLs1jys8EwGpeIBgynKSIyAq6HzUj946igyClKUClKUCpbhPoH5x+4VE1LcJ9A/OP3CgiaUpQKUpQK2e0tLKTlSxW+nkt4/hMxV44+88eu42ZQCcaS31VjFabx7/s/h39Mm++5oOtDb8uWxDtNd8QI3EQj7mNj5By2Gx7j9Bqu87c6zcSnEjqscca93DCnoQxjyHrPTJwOg2AAArtKDTuBf8AZ3EP6bF99rXR7Cv49g+ZP/ptXe4F/wBncQ/psX32tdLsJ/j2D5k/+m1BVOa+JPcX9zLISWeaQn2DUQoHsAAA9gFWzsJvGTjkKg+GWOeNx61EbSAf3o1+qqRxf+ETf/lk/wAxq39iH8f2n9v/AKE1BVOO2yx3c8a7Kk0qD3K7AfsFb1zZ2cniPFreWUMLWGyh16dmncNM3cx5I8RG5OdgfLORhXNH8Puv6RP/AKj1pfbVzDcW/E7FoZWTubWKeMA7LIzyBjjocqoU56jago/PnOEt9cYZO4ggzFDbAaVgRfDgr+vsMn2Y6CqxWoc88Ji4pZDi9kgWQYW+gXrHIB+dA/VO2T5jDdQ1ZfQforcu0zmq1tZLNJ+GwXjNZQuJJGIZRlxoGFO2QT/WNYaK0vt1/hNj/wCnwf5pKDqf/wCjcP8AkKz/AL7fhqp8rfw+1/pEH+otRVSnK38Ptf6RB/qJQWXts/j+7/sP/bw1M9tMhtY7Dhsfhit7ZJmA2DyuWUsR6/C5/tGqG7bP4/u/7D/28NT3bJbG8t7DisXiilt0gkI37uRSxw39ZnX3p7RQZRWq2c/w3lCdZfE/D50MTHqI2KDTn1ASSDHqVfVWVVqr254dym6TDTNxKZWRDswhQxtqI9WEz/arQcXZTIL2xv8AhLkZmjNzb52xNHpyM+0iM+5WrPOGcJknuY7dBiSSRYQD5MzBd/dn9ldrlLj7WV9Bcrn8lIGYD9JDs6/ShYfTWvz8AiseNXvFMBraK1+MIT+i810GRF/rOJcerUtBSe2XiyNfR2cJ/IcPiS1QZ21gDvD79lU+1Kku1aQ2nDuF8Oj8KC3F1KB+nK/mfc3en+t7KzK5uWkkZ3JZ3ZnZj1LMSST7yTWn9q0Bu+HcM4jH4k+Draykf+HIvkf6/eDPsHroMrrV77iTzclxhyT3V2IVJ3OhdTKPoDY9wFZRWucX4M9tybEJBpeS6SfSeqrJq0Z9WVCt/WoMjpSlApSlAqW4T6B+cfuFRNS3CfQPzj9woImlKUClKUCrLf8AOZl4Rb8P7oAQTPN3uvJbWZDjTjb851z5VWqUClKUFmsedDHwefh/dAieZZ+914K6e68OnG/5rrnzrg5G5rPDr5LoRiUorroLac61K9cH1+qoClBy3c+uR3xjUzNj1aiTj9tS/JXM54ffxXQjEpi1+Atp1a43Trg4xqz08qg6UHa4nfd9PLLjT3kjyYznGti2M+eM1N8+86HidxHKYhD3cCW+kPqzoZ21ZIH6/T2VWqUFj5H52l4bcGRFEkbqY5YWPglQ52Ox3BPXHmR0JqG4ncRyTO8UXcxsxZY9Wvuwd9IYgEgeWR0x1611aUCrLzxzmeIyQOYhF3NultgPq1aCx1dBj0unsqtUoFdrhd73M8UuNXdyJJjOM6GDYz5ZxXVpQTfOnMx4hfy3RjERl0eANq06I0TrgZzoz086keTe0SewR4Skdzay/nLaYZRs4yV/VJwPIg4GRsMVOlBocXPnCIm72DgaCYbjvbmSSNG8j3bDB38tqqnNPNlzxC4M1y+psaVUDCRr10ovkP2nzJqHpQfqjJ2rU+0njMttwjh/C5HzMsSTXA80XxdxC3tUHcf+Wp86jOTrnhdhbpfTP8LvfEYbQKQkLqxCySt0PQMPVnYEjIpfGeLy3VxJPM2uSVi7H2+QA8gBgAeQAFB0qtfJnaHNYK8RjjubWb87bSjKN0BK9dLYAHQg4GQcDFUpQaD/AM+cKibvbbgkazdVM1xJLGjevuiMH9lRvEu0ee5sbi3uF7yS4uVuzMWxpKqiBAgGNOEAG+1VClApSlApSlAqW4T6B+cfuFRNS3CfQPzj9woImlKUClKUClKUClKUClKUClKUClKUClKUClKUClKUClKUClKUH7X5SlApSlApSlApSlApSlAqW4T6B+cfuF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68" name="AutoShape 12" descr="data:image/jpeg;base64,/9j/4AAQSkZJRgABAQAAAQABAAD/2wCEAAkGBhQSEBUQEhQWFBQVFxgWFxQWFxQXFxgXGRQZFRcVGRYXHCYeFxokGRQYHy8gIycpLCwsFx4xNTAqNSYsLCkBCQoKDgwOGg8PGjIkHyUyLC8sLCksLC0pNSouLyosKi0vLCwpKSwsNCw0NS01LCosLCwsLC8pLC0pLCwsLiwsLf/AABEIALcBFAMBIgACEQEDEQH/xAAcAAEAAgIDAQAAAAAAAAAAAAAABQcBBgMECAL/xABNEAABAwIDBQUDBwYMBAcAAAABAAIDBBEFEiEGBzFBURMiYXGBMpGhFEJSYnKxwSOSorLR8AglMzVDU2NzgoS04RUkwvE2RHSDk6Oz/8QAGwEBAAIDAQEAAAAAAAAAAAAAAAQFAgMGAQf/xAA2EQABAwIEAwQJBAIDAAAAAAAAAQIDBBEFEiExE0FRImFx0QYUMoGRobHB8CMzUuEkchU0Qv/aAAwDAQACEQMRAD8AvFERAEREAREQBERAEREAREQBERAEREAREQBERAFgrr4hiEcEZlleGMbqXE6f7nwVZYrvJqKuX5NhzCMxsHkXkI5kA6RjxPwWt8jWbkylopam+RNE3VdET3lnzVDWavc1o6uIH3r5hro3mzHscejXNJ+BVdUu6SSX8pW1TnPOpDbvt/jf+AXFim6F0Q7WjncZG6hrrNJI17r22sfP3hYK+TfL8yS2ko1XLx9f9Vy/G5aaLQt3W2r6gupKnSeMGxOhcGmzg4cnt59fRbTjmPw0kRlmflHIcXOP0WjmVsa9HNzESaklim4Kpd3K3PpYkyVEYhtZSQG0tRG0/RzXd7m3KrKq2rrcWn+TU14Yze4BIs3m6R419B5arZ8J3Q0rADO58z+epYy/gG6n1K1JKr/YT3qTXUEVMn+W+zv4t1X38kJyHb6gcbCpjv45m/FwCnoZ2vaHNIc08CCCD5ELTsR3VUb4y2Njon20eHONjyu1xIIVf7ObRTYXVuglv2Yfklj4gf2jOhtr4heLK5ipnTReaGyPD4KpjlpXLmbrlda6p3WL1RccEoc0OabhwBBHMEXBXIpJSBERAEREAREQBERAEREAREQBERAEREAREQBERAEREAXVxLEWQROmldlYwXJ/AdTysuy4qmN6e1hnn+Sxn8lCe9b50nP0bw87rVLIkbblhh1C6tmSNNua9xCbYbYSV0tzdsTT+Tj6fWPVx68uS33c5h7BTST6do55YTzDWgEDwuST7uiqJckVU9oIa9zQ7iA4gHzA4qrZNZ+d2p39XhaS0vq0K5U0PREe1FK6bsBPGZL2yBwvfp0v4XUpdeXw6ylZdq6tzOzNTKW2tbOeHC1xqVKbWpzQoZfRZ104UnjdPImcexxsGNSVUNnBktyAbBxDA2QX6E5lA45j0tXKZpnXPIfNaPotHIfeo+6woLpFdfop1UFFHFlW13Najb9yG/7rNpKamMzZ3CMvylr3A2sL3bcDTjdbjW716KN2Vrny9XRtu0eriL+ipC6XW5lS5jUaiFbU4DBUzrM9y68j0tQYnHNG2aJ4cxwuHD8eh8FRu8LEY5sQlfEQWjK3MODi1oBI666ei11kzgLBxAPEAkA+i+V7NU8RuWxjhuCJRTLLnvyT+y7N1OOdtRdkT34Dk/wHVh+8f4VuwVEbtMc+T1zQ42ZN+Sd5k9w/nWHqVe4U6nkzsOQxqk9Wq3W2dqnv3+ZlERSCnCIiAIiIAiIgCIiAIiIAiIgCIiAIiIAiIgCIsEoCB22x8UlHJKD3yMkf23aA+mrvRefHG+pNydSfxW37ytqfldT2bDeGG7W24Od85/wsPLxWnRNfJKynhYZZ5DZkbePW7jwa0DUk8hdVc7llflbyPoGExR4dSLNOtldrr05IZK4TWR/TZ+c39qtfZncnEAJMReaiTj2LS5sDfCws6TzNh4Ldm7DUAbk+RU2W1rdhF9+W62Nokt2lIE3pQ7N+kzTv3+R54Govy6jgiuHHNy1HIC6lzUcnG8d3Rk9HQuNrfZLVXGN7DYhSk56Z07B/S015AfOP22+63itclI5PZ1J9J6RwSaTJlX4oQizZdimwasldlhoapx+tE6Jo83vsB6rcME3H1ExD8QnETP6in1cfB0p0HoHeaxZSPdvobqr0hpYk/T7S923xK+mxKJps57QfO/3XX1DWxv8AZe0npfX3HVeicG3f0FK3LDSxD6zmh7z5vfd3xXxje7qgqmlstNHfk9jRG8HqHssffcKT6m225Rp6T1Ga6tS3TX6lALC2TbHd1PhoMzHmopAdXEflYRwBfbR7L/OHDoFrigywrGup1eHYlFXMzM0VN0MtdbUaH99V6D2L2g+V0cct++O5IOj26E+uh9V57W0bBbXmhnOe5hksHgcW9Hgc7cxzCzppeG7XZSHjuHrVwZmJ2m6p4c0L6BWVwUlU2RgkY4Oa4Xa4agg81zAq4PmypbRTKIiAIiIAiIgCIiAIiIAiIgCIiAIiIAiLp4nisVPGZZnhjBxJ68gBxJ8Amx6jVctk3O2XKtN4+8ENDqOmdd5u2WQfNHNjT9LqeXnwi9sN6jpgYaTNGw6OlOj3Do0fNHjx8lU+M4z2YyM9vmfo/wC6hyTK9ckfxOmpMNZSM9ardETZvNV7/L4jF8aEfcZq/wCDf91JbotsYaHETNVXySxujMti4sLnNdnNtbd2xtrqtEc65usLfFEkaWQp66vlrZMz9uSckPX794eHNbnNdTW8JmE/mg3J9Fz7LbZ02ItkfSuLmxvyEkFpvlDg4NOuUg6E24HovIuH4a+U90ac3HgP2nwW6bJ7QTYPP8ohBlie0NmiJtmANw4EDQgk2Nja5B4rJZGouW+pqZRzviWZrVypzPUSwQqvi/hDYdYXZUg8x2bDb1Emqgdp/wCEW0tLKCB2YiwlnygN8RG0nN6keRWZFLszL7Xk7ZnehWUla+sc8zmW3bMkJtIBw4ewW/NIGnC1jZXdhe/XDJIw6SV8DubHxyEjydGHNI9fRAWGuJ1S0ODCQHEEhtxchtsxA4kDML9Ljqqo2k/hA07WllBE+ok4B72lkYPW3tu8rN81UdTtTiMla3EHPl+UMN2Oy2DR9BreAZYkFvO5ve68uiGbY3O9lLnrOeFr2lrgHNcC1zSLgg6EEcwRpZed9rtmjh1Y6l17J95Kdx1vHfWO/NzDp1tlK3bCN+8ZhHymkqGygd4RNY9hPVpc9pbc8je3UrRN6G8s4lGyJlG6IRvztme4mQGxBADRZoItfU8B0WqRrZG5VUnUU09FKkrWr36LqhHItWh2jlbo6zvMa+8W+KkqPaIPIaY3XP0SD99lXOpJGnbwekFJLot2r3p5XN+2Q28moe5btISbmMnh1LDy8uCuTZ7aeCsjzwuuR7TDo9p6Fv48F50U3sdTVD6yMUpIeCCXC9msv3i76tuXPhxWUE7mrkXVDTi2EQTMdO1crt78l8T0PdFgLCtT56faKC2n2sZQRiWZkpYSG5mCM943IFi8H5p5WWIdqg6lFYIZjCWdpcCEuyWvfKJL8NbAX0QE8ii8B2kp6yPtKeQPaNHDUOabXs5p1CxiG0UcczKYXkneMzYmWLso4vcSQGN8SdeV0BKooat2mZA5gqWugbI7I2Rxa6PMRcNc5p7hNjqRbTiufHsabSwunex7mMBc4syXAHOznNv6XQEkigtmNrGV8ZlhjlEYcW5niMd4AG1g8ng4crKZmeQ0kNLiPmjLc+AzED3lAciLVMJ3hRVNS+kiimMsebMCIQBkeGO17XXU8ltXJAZRatjW8CKlqWUssU3aSZclhEQczzG037TQFw52XLtJtsyhYySohnDXmwLRE4B2pyn8pobAnp4oDZEXQwTG4qqBtRC7Mx406g82uHJwOhC4jjR+Uim7GW5aXdp+S7PKCGl1+0zcSNLX8EBKLUd4uyclbA0ROAfE4uDSbB9xa1+R00J04qXxXaWKCWOnOaSeX2IYwC8gcXG5AY0WPecQNDxssYhtA2CMy1DHxRj2n2EjW/a7O7gPG1vFYuajkspugmfBIkjN0PPFRTuY4se0tc02LSLEEciFq+0OHZT2reDuPgevqvRG32yba2mFbA38sGB4FrGSMtzZSB84A6e7ypeogD2ljuBH7lVqItPJ3Kdyro8ao1slnt5d/kpotlNYXs+XWfJo3k3mfPoPipHDsCbGczu87l0HkOv7+Km6GhfNI2KJpe95sGjmfwHO62y1X/mMgYfgOVONWaInLzOtFCAA1osOAAH4LnqaN8ZAkY5lxcBzXNuOouNQrZwzAKfBqc1dQRJOdBa3tEfycQPPq77gqv2r2pfUyOqZzwFmtHBrb6Mb11PHnqoz4bWuvaUuqfEWyq7htRIWp7S/ZOhrGNmONt8jTI7hoNPrfv8AtWtE3N1z1VS6V5cdSeAHLoAp7CcDDLPkF3chyb+0qfmSBnaU5FYX4rVLwGo1vhZETqvepG0GBPk7zu63x4nyCm6bBYmfNzHq7X4cF31hQJKl7+5DsaPBKanS6pmd1XyDW20Gg6BZUvs5sxNWydnCNB7T3eywHmT16AalWnh266ihiJnBlIF3SPc5oFhrYNIAHndeRwPk1PazFqaiXIuq9EKVSy7eL9l28nYXEOd3Z31OW+nFQuK4l2Yyt1kdwHTxstbWK52VCdNVRxQcaTRLbLv4ERjkAdOGxjvEC4HX/tZTOGYYIW9XHifwHgvjCsO7O736yO1JPLwUi1pJsNSdAFvmm04bVKfDcNaj1rJW2VdUT+KeZ2sLwx9RK2CIZnvNgOXiSeQA1JV+7K7LR0UIjYAXGxkktq93XwA5Dkojd3sWKOLtZB/zEg731G8RGPHr4+S3EBS6eDIl13OcxrFVq5OFGvYT5r18jFkX0ilnPFf77f5tb/fs/UemD7UMp8FguyVxFOAPyUgjzFtheYtEbW3PtF1ljfaf4tZ/fs/UepfZKmEuCwRkXD6UNI6hzC23xQEFug2UfSwyVEj2O7ZrQ1sb2yANZmuS9t2l13cATbqoXdViTqrF6qpkN3OjcR4AysDWjwDQB6Ln3E1ZtVQuOjTG8MPJxztefe1gK5tk8DdhuNyRvFoalkggkPsu77ZBHf6YAcLeF+aAnt8EV8KkPR8R/wDsDfxULRYq6fZeVzyS5kb4iTxIY4Bv6OUeimt7Ti+hFNGC+WeWNkcY9p2V2d1h0AbqeA5rrYlgHyLZ2amJu5sLi8jgXudmdbwubDwCAxuS/m5/9+/9SNWAq+3JH+Ln/wDqH/qRrZZ9omGvio2PaXlskkjQQS0NDQ0O+iSXXtx7qArjdt/P1X/mP9Q1XGqb3bH+Pqv/ADP+oarH2u2jZSUz3l7WyEZYmkjM57jYWaeNr3OnAICvN6f89UPlB/qnKxNpsMjqOxglbmY972uH+XlsQeRB1B5EKut6R/jqh/8AY/1blZuKzNE9KCQC6V9gTqf+Xl4dUBUlBWTYBXmGW76SU3v9Jl7CVo5SN4OHP80q2KepbJURyscHMfTktcDcEGRhBHoVxbW7LR19O6CTR3GOS1yx/J3iORHMei0jdLBUQVVTQ1Fx8naC1p1A7R9yWnmx2RpHmeZKAj92VaavG6mqk1PZyEX+aDKxrQPJndVu1NO17HMcAWuBa4HgQRYg+hVYbKYK7DcbkjkFoalsjYJD7LiXtkEd/pAAi3HQW4rYN6GOS0dK2aCUxyGRrALRkEG5do5pN7DqgNroqYRxMiBuGMay/MhrQL/BUZvEwUU1e9rBZkgErR0zXuPzgVbWyuISf8Ojqat7s5j7SQvaGZRqfZDRYZQD6ql9q9oXVtU+c6N9ljfosBOUeepJ8SoVYqZLczqPRpkvrDnt9m2v2IqGIucGtBLnEAAakkmwA8VduxeyLMPgM81u2Lc0jzwjaBcsB6DmeZHQBa/un2R/8/K3qIQfc6T8B6rtb3toskbKJh1k78lvoA91vq4fo+K1wsSNnEcTcTq319SlDAul+0v19yfU0PbLah1dUGTURtu2JnRvU/WPE+7kq72hrsz+zHBnHxdz93D3qexGq7ONz+dtPtHQft9FrWDUPayXdq1urvHoPU/ivYNbzPPMXXKkeHU6dL/bzUk8BwvKBK4d4+yOg+l5n9+KmkWFDlkWR11OmoKJlHCkbfevVQu1huHvnmZDGLveQ0Dz5nwA19F1la+6HZnKx1c8d592RX5NBs53qRbyB6r2GPiOsa8TrUo6dZOeyeP5qbps9gUdHTtgZ80Xc7m53N5/fQAKsN4O8A1DnUtObQA2c4cZSD+pf3ra96u0vYUwp2G0k9wbcWxjRx9fZ96phS6mXL+m05vAsP4yrWT666X+pwV1YImF59B1PRRuDUpe41EmpPs/df8AALrTuNTUBg/k2/cOJ9eA9FsIbbQaAcB4LU79FmXmpYw3xKqWVf22L2eiu6mVYW6jZXtZTWSDuRG0YPOT6Xk0fEjotHwvDn1EzIIxd8jg0fiT4AXPovReC4WyngZBGO6xoHmebj4k3PqlLFmdmXZDD0hr+DFwGL2nb+H9ncaF9IitT5+EREBpW2WIRCspKNwjYaguzzvZG5zWMBysaXggOe85b8r6alS1ZgboYXmhIZKBdrXAOjkIGjHjQ68Lggi/mDE7wNjWYjkibII6iJpe3MCWmNxyuDra2zNGo4dNVX1Vs/jOGtMrJJDFHqTHKZIwBqSYn/N692yA3mmwJ089JMwtgcaYTVEscUHaySPDLDM9hym+ck/tuIDa7FZ24xDh3bvdTyGnDmvbC++eQhxu5hsbcOisHYzHTWUUVS4BrnghwHDM1xY63gSLjzVbbaf+JqX7VJ/+pQG6twCSlrqeWKVzoZM8crXthuD2L3sOdrA7Ldmovxso/BscGLVs7LN+SUwAb3Wl0rnEjMXOBLWdw2DbE6XPJbjjbHGlmaz2zFIG245iw2+KrHcLwqx/ce60qAmNtXMwwwTtijkge8xyxPjjcRduYPjcW3DrNdoSQdOHFc+2GGudSxz4bkZJJbKGRQZZY3Rukt3mHUhoI66Arr78bfIIuvyhtv8A45LqR2Rjc3DsND+OZp1+iY5i39EhAQu7PaOnqwaaphhFUwHUxRN7Vo4mwaLPbzHr1ts9Rs1F8tjIADCyR5jEVPlJY6EN1MeYDvuJF9SQtP3n7Fvik/4rR3Y9hzyhmhBH9O3/AKh6/SWwbDbZtxB0Tj3Z44pWysHDV0Nnt+qcvobjxIGr7S1D2Y5DRtcOykdDmvFTuce0ccxzujLrnzW6YzsgHxlsUxZMGHs80dM8C3AZXRHu3cL2txWjbZtJ2lpw05TensbXscx1tzVgUFDUMxAuml7WMwER2YGZHCVuYEAm9+6b+HhqBHYvtK+N2H0jn9i+qaDLMQ0OaGsBLRmGVr3vOW9tNdL2tMYjg72sdNSvIqMlmmU9o14F3CN+bvBpJPskWJuojb7ZOPE2sibK1k8Yc9hIzNLC4Me025Zg3UcDy1Ve1OzmM4a0yRyPMUepMUpkYGjUkxP+b17qAuLCB29HCZmhxfFG54c0EFxYCbtOnFcrMCgDxJ2MedvsuyNLhz0J1HoujsTj5raKKpcAHOBDwOGZri0keBtf1UzK8NBcdAAST0A1JQFdb39o8kbaJh70lnyfYB7rfVwv5N8VXWzGBGsqo6cXAcbvcOTBq4+7TzIXxtFi5qqqWoPz3d0dGjRg/NAVj7msHywy1RGr3dm37LdXe9xH5qq/35u479U/4rDNPbX6r5fYsKGJsUYY0BrGNsByDWj9gXnnajGDVVcs/JziG+DBowe4fFXXvAxLsMOncDZzm9m3zecv3Elef1nWO2YhD9GoE/UqXeH3U17aaqu5sY5d4+Z4fD71J4PR9nEAeLu8fXgPQfioCmb29Tc8C4uP2Rrb3Cy21eVC5GJGhvwdvrdXJWO62T88DCIshQDrjuYPhrqiojp28ZHBt+gPE+gufRejqSlbFG2NgAYxoaB0DRYfAKqtzmC5ppKtw0jGRn23auPo39ZbvvCxn5NQSOBs+Qdk3zfoT6NzFWlM1GRq9TgcdmdVVjaZnKye9fIp7bPHPldbLNxYDkZ9hug9+p9VqmN1nZxG3tO7o/E+77wpBa9WHt6oR/Nbp7tXfHRRYUzyK93LUvcTf6pRtp4t3Wan3/O87+A0WSPMfafr6ch+PqpJYsuSGIucGtF3OIAHUk2A960vcsjlUtaSnbSQNjTZE18ealm7ntn/AG61w/s47/puHwb71aTVH7PYUKamipx/RtAJ6u4uPq4kqRVzEzI1EPmFfVLVVDpV57eHIIiLYQgiIgNaxzA6h9bDWU72N7KN7HMfmtKHvaSwlvsDu3DrHUDRdnFZaiWF8McBa+RpZnkfF2bczcpccri91r8Mov4KcWLICN2dwNtHSxUsZuI22zHQuJJLnHpdxJWk4/sTVz4tDiDWRiOMwksdJ3z2b8xtZttRw1VkogOOEktBcMp5i97eoWp4fsg6hrZaqlbmhqB+UguGuY7NmD4y7uluru6SLX0PJbglkBqO0ezL8SkhZM3sqaFxkc0uaZJXWyhvcJDGWJub3N+A4qVxaCbNAIYmubG8Odd+SzQx7MrRlOveB5BTKID4y3bYjiNRx8x4rTdnNg/kWJy1ENhTyxEBt9Y3mRjiwDm2wJHTh0W6rFkBXGN7F1c2LxYg1kYjjMRLDJ3z2ZJNrNtr5rc6urqch7KnaX20zzBrb+Ja1x+ClUQGkx7MVodR1DZIhNBHK2ZpLyyUyyNc5lwLtboTmsbEDQqbxKoqHxOijgIe9pbne+Ls25gQXHK4vcBe9g0X8OKm0sgIvZnAW0dLHSsJIjbbMeLnE5nOI5XJOnJR+8LEOxw6dwNi5vZjzeQ37iVsirvfPV2pYYvpy3Pkxh/F4WqV2ViqTsPi41VGxeqeZUC9DbE4d2OH08ZGuQOPm/vn9Zeemi5A8V6cgFmNA4AD7lDok3U6j0pkVGxs5aqV5vpr7QwQD5z3PI8GNsPi/wCCpvFJcsLz9Uj36firB3u12evEfKKNo9XEvPwLVWe0ctobdXAe65WD+3UWN9Mnq2Dq7qir8djq7Lwe3J5NH3n7gp9R2AxZYG/WJd8bD4AKQWqodmkUs8Fg4VGzquvxCysLYNhcE+VV0UZF2NPaP+yzW3qbD1WlrcyoiFjUTNgidK7ZEuXHsNg3yahhjIs4jO/7b+8R6Cw9Fpe+mu1p4PB8h+DW/wDUrTAVHb16zPiTm/1bGM9bZz+urWp7MVkPn2CotRiHEd3u/PiaXUTZGOf9EE+5QuzMNy+U/Z9+p/D3rs7R1GWIN5uPwGp+Nlz4LBlgb9bve/8A2sojexAq9Topv8nFWM5Rpf3/AJY7y23dfhHb4gxxF2wgynzHdZ+kb/4VqVlcW6HBTHSvqXDWd3d+wy4HvcXe4LXTMzSITMcqeBSOtu7RPfv8iwGrKw1ZVyfMQiIgCIiAIiIAiIgCIiAIiIAiIgCIiAIiIAqp32Sd+mb9WQ/FgVrKqd9kffpncrSD1uwqPU/tqXOB/wDej9/0UrJWzszvXhFOyOqztkY0NzNbmD7CwOmoNuqqa6KrildGt0O/rsOhrWo2XlsqbkhtDinymqlqNQJHkgHiG8Gj80BahtS/+Tb9o/cFPqDx2mL5ohydp+lc/ArbTLeW695XY1Hw6DhRp/FCXpY8sbG9GtHwC5FkrCjuW6qpeQs4cbWdERDKuPdJs/2VMapw7857vhG06e83PuVV4BhJqamKnHz3AE9G8XH0aCvRtPC1jGsaLNaA1o6ACwHuU2jjuudTlfSasysbTt56r4cvzuOYrzftJX9vVzzcnyOI+zezfgAr020xb5PQzS3s7IWt+0/uj77+i87yyhrS48Gi59FnWOvZiEb0ajRiSVDtkS33X7Gt49LnnEY5Wb6nU/eB6LZWNsABwAsPIaLVsHaZKkPPIl58+XxIW7YPg8tVM2CFuZzvcBzc48gOq11KWyxoTMEejuNWSLZFX5bnd2U2bfW1LYW3Dfakf9Fg4nzPAeJXoSkpmxsbGwWa0BrQOQAsB7lE7JbLR0MAibq86yP5ud+AHIftKnApcEPDbruc3i+IrWzdn2U28wiIpBThERAEREAREQBERAEREAREQBERAEREAREQBaBviw/PRslA1ikF/svGU/pZVv66GNYa2op5IHcJGlt+hPB3obH0WEjczVaSqOf1edkvRflzPNZWF2K6idFK+KQWexxa4eINvcuuqJUsfXGOR7Uc3ZQiIvD1URdzKLCIem97n2NNe4u9oQuy+Zc0G3+G6uZeZqKufC9skTix7TcOabEKWxLbmsnZ2ck7svAhtmX88oF1OhqWxsyqhyeKYHNWVPFa5LLbfkbBvS2ubUSClhN44iS5w4Ok4adQ0XF+pKrDHHksETdXSOAA8OJ/BSLnAC50A1Pot+3SbBdtIMVqW90C1LG4cv65wPXW3v6JCiyyZ15GOJOiw6iSlZu7425qa/sPupqJQHEdkw2zSvFiR0Yzi7z0HjyV3bO7Lw0UfZwt1PtPOr3nqT+A0Clsq+lPbGiLm5nJTVskjEiTRibIm3ivVQiIthCCIiAIiIAiIgCIiAIiIAiIgCIiAIiIAiIgCIiALBCyiArnefsSZgayBt5Gj8owDV7R84fWA948lUVl6iIVf7YbrWTl09MRHKdXMOjHnmRb2HfDy4qDUU+btNOrwbG0gTgT+zyXp3L3FOIu7imDzU7+znjdG7xGh8QeDh4hdOyrVRU0U7qORsjczFuncYRFmy8MzCyviSUNF3EAeP3DqfALb9kN2c9aRJUNfT0vGx7s0w6NHGNh+kdTyW6KF0i6bFVX4pBRtXMt3dE3/o6mwWxTsSnzvBFFE7vu/rnjXsmnm0H2j6K/44g0BrQAALADQADQABcNBh7IY2wxMDI2ANaxosAByXZVwxiMTKh81qqmSqlWWTdQiIsyMEREAREQBERAEREAREQBERAEREAREQBERAEREAREQBERAF8uREBw1NEyVpZIxr2n5rgHD3FarXbqqGQ3DHxH+zeQPzXXA9ERYuY126G+GplgX9Nyp4KRD9ysN9KiQDxaw/HRc9Nuapmm75Zn+HcaPgCURakgj6Ex2LVipZZFNjwnYaipnB8VOztB/SOu948nPuW+llPAIi3IhWqquW6qZREXp4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470" name="Picture 14" descr="http://upload.wikimedia.org/wikipedia/ru/7/70/Rolling_Stones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3129069" cy="2071702"/>
          </a:xfrm>
          <a:prstGeom prst="rect">
            <a:avLst/>
          </a:prstGeom>
          <a:noFill/>
        </p:spPr>
      </p:pic>
      <p:pic>
        <p:nvPicPr>
          <p:cNvPr id="19472" name="Picture 16" descr="http://a.abcnews.go.com/images/Entertainment/gty_jimi_hendrix_up_close_portrait_blog_bw_thg_121120_wblo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85728"/>
            <a:ext cx="2643206" cy="3096644"/>
          </a:xfrm>
          <a:prstGeom prst="rect">
            <a:avLst/>
          </a:prstGeom>
          <a:noFill/>
        </p:spPr>
      </p:pic>
      <p:pic>
        <p:nvPicPr>
          <p:cNvPr id="19476" name="Picture 20" descr="http://www.nirvana.com/files/2013/09/1993phot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214818"/>
            <a:ext cx="3095913" cy="2319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Jimi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Hendrix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45632" cy="4495800"/>
          </a:xfrm>
        </p:spPr>
        <p:txBody>
          <a:bodyPr>
            <a:norm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Джеймз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Маршалл «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Джимі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Гендрікс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 — американський гітарист,співак і композитор, творчість якого пов'язана з такими напрямками як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блюз-рок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та джаз-рок. За версією журналу 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Rolling 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Stone,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Гендрікс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був визнаний найкращим гітаристом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всіх часів.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okp-cdn.okayplayer.com/wp-content/uploads/2013/02/jimi-hendrix-8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214686"/>
            <a:ext cx="4429188" cy="3143296"/>
          </a:xfrm>
          <a:prstGeom prst="rect">
            <a:avLst/>
          </a:prstGeom>
          <a:noFill/>
        </p:spPr>
      </p:pic>
      <p:pic>
        <p:nvPicPr>
          <p:cNvPr id="27652" name="Picture 4" descr="http://t3.gstatic.com/images?q=tbn:ANd9GcQujdfqTbK-I4UHTTvHKhuStHzz3Ws1ef3tabUB78u5Xed4LJ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2500330" cy="300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0790" cy="4495800"/>
          </a:xfrm>
        </p:spPr>
        <p:txBody>
          <a:bodyPr>
            <a:no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Широко визнаний як один з найбільш сміливих і винахідливих віртуозів в історії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рок-музики,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Джимі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став піонером електрогітари, відкривши в ній нескінченне джерело можливостей нового звучання — зокрема це використання зворотного зв'язку, настроєних на максимальну потужність підсилювачів, застосування ланцюгів гітарних ефектів. Іноді також грав на розстроєних гітарах, добиваючись характерного дещо «фальшивого» звучання, навмисна фальш властива була і його вокалу.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i.telegraph.co.uk/multimedia/archive/01711/C-Jimi-Ladyland-po_1711987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928802"/>
            <a:ext cx="3905236" cy="4025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Дискографія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You Experienced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( 1967 )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Axis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Bold as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( 1967)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Electric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Ladyland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(1968 )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Smash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Hits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(1969)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25602" name="Picture 2" descr="Обкладинка альбому «Are You Experienced» (The Jimi Hendrix Experience, 196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714488"/>
            <a:ext cx="2095500" cy="2105026"/>
          </a:xfrm>
          <a:prstGeom prst="rect">
            <a:avLst/>
          </a:prstGeom>
          <a:noFill/>
        </p:spPr>
      </p:pic>
      <p:pic>
        <p:nvPicPr>
          <p:cNvPr id="25604" name="Picture 4" descr="Обкладинка альбому «Axis: Bold As Love» (The Jimi Hendrix Experience, 196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00438"/>
            <a:ext cx="2095500" cy="2085976"/>
          </a:xfrm>
          <a:prstGeom prst="rect">
            <a:avLst/>
          </a:prstGeom>
          <a:noFill/>
        </p:spPr>
      </p:pic>
      <p:pic>
        <p:nvPicPr>
          <p:cNvPr id="25606" name="Picture 6" descr="Обкладинка альбому «Smash Hits» (The Jimi Hendrix Experience, 1968-196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0057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Rolling Stones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Rolling 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Stones 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нглійський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 рок-гурт, створений в 1962 році в місті Лондон, Великобританія. Творчість гурту ґрунтується на блюзі й рок-н-ролі 1950-х. Здобувши успіх у Великобританії, «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The Rolling Stones» 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стали популярними у 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 під час «британського вторгнення» у 1960-х, і у всьому світі. Гурт випустив 22 студійних альбома (британські версії; у США видано 24 альбома), 8 концертних альбомів(9 у США) і численні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збірники.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4.mirror.co.uk/incoming/article757474.ece/alternates/s1023/Rolling%20St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786190"/>
            <a:ext cx="4143404" cy="289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2228" cy="44958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 складу гурта входять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Мік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Джаггер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провідний вокал, бек-вокал, губна гармошка, гітара; Кіт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Річардс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гітара, вокал, бек-вокал; Чарлі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Воттс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ударні;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Рон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Вуд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гітара, бек-вокал. 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 1989 гурт включено до Зали слави рок-н-ролу. Зайняв 4 місце в рейтингу найкращих музичних виконавців за версією журналу «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Rolling Stone»2004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року 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americanbluesscene.com/wp-content/uploads/2013/05/Rolling-Sto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4059235" cy="3882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Дискографія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The Rolling Stones, Now!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(1965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Out of Our Heads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(1965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Aftermath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( 1966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Between the Buttons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(1967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Beggars Banquet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(1968 )</a:t>
            </a:r>
          </a:p>
          <a:p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Let It Bleed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(1969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Sticky Fingers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( 1970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Exile 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on Main St.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( 1972 )</a:t>
            </a:r>
          </a:p>
          <a:p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Some Girls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(1978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Tattoo You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(1981 )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Обложка альбома The Rolling Stones «Exile on Main St.» (197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1905000" cy="1905000"/>
          </a:xfrm>
          <a:prstGeom prst="rect">
            <a:avLst/>
          </a:prstGeom>
          <a:noFill/>
        </p:spPr>
      </p:pic>
      <p:pic>
        <p:nvPicPr>
          <p:cNvPr id="22532" name="Picture 4" descr="Обложка альбома The Rolling Stones «Let It Bleed» (196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1905000" cy="1704976"/>
          </a:xfrm>
          <a:prstGeom prst="rect">
            <a:avLst/>
          </a:prstGeom>
          <a:noFill/>
        </p:spPr>
      </p:pic>
      <p:pic>
        <p:nvPicPr>
          <p:cNvPr id="22534" name="Picture 6" descr="Обложка альбома The Rolling Stones «Beggars Banquet» (1968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28604"/>
            <a:ext cx="1905000" cy="1885950"/>
          </a:xfrm>
          <a:prstGeom prst="rect">
            <a:avLst/>
          </a:prstGeom>
          <a:noFill/>
        </p:spPr>
      </p:pic>
      <p:pic>
        <p:nvPicPr>
          <p:cNvPr id="22536" name="Picture 8" descr="Обложка альбома The Rolling Stones «Sticky Fingers» (197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500306"/>
            <a:ext cx="1905000" cy="1905000"/>
          </a:xfrm>
          <a:prstGeom prst="rect">
            <a:avLst/>
          </a:prstGeom>
          <a:noFill/>
        </p:spPr>
      </p:pic>
      <p:pic>
        <p:nvPicPr>
          <p:cNvPr id="22538" name="Picture 10" descr="Обложка альбома The Rolling Stones «Aftermath» (1966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572008"/>
            <a:ext cx="1905000" cy="1914525"/>
          </a:xfrm>
          <a:prstGeom prst="rect">
            <a:avLst/>
          </a:prstGeom>
          <a:noFill/>
        </p:spPr>
      </p:pic>
      <p:pic>
        <p:nvPicPr>
          <p:cNvPr id="22540" name="Picture 12" descr="Обложка альбома The Rolling Stones «Out of Our Heads» (1965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071942"/>
            <a:ext cx="1905000" cy="170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>
                <a:latin typeface="Times New Roman" pitchFamily="18" charset="0"/>
                <a:cs typeface="Times New Roman" pitchFamily="18" charset="0"/>
              </a:rPr>
              <a:t>Nirvana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sz="2000" b="1" dirty="0" smtClean="0">
                <a:latin typeface="Times New Roman" pitchFamily="18" charset="0"/>
                <a:cs typeface="Times New Roman" pitchFamily="18" charset="0"/>
              </a:rPr>
              <a:t>Nirvana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американський рок-гурт, створений вокалістом та гітаристом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Куртом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Кобейном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басистом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Крісом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Новоселічем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Абердині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штат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Вашингтон,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 1987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році.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складі колективу змінилися кілька барабанщиків; довше за всіх з гуртом грав ударник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Дейв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Ґрол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який прилучився до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Кобейна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Новоселіча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 1990 році.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altwall.net/img/groups/nirvana_11_02_2013_06_13_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20055"/>
            <a:ext cx="5214973" cy="3290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1989 році 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Nirvana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стала частиною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сієтлської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музичної сцени, випустивши на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інді-лейблі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Sub Pop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дебютний альбом 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Bleach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Після підписання контракту з великим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лейблом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DGC Records Nirvana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отримала несподіваний успіх з піснею «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Smells Like Teen Spirit»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зі свого другого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альбому </a:t>
            </a:r>
            <a:r>
              <a:rPr lang="en-AU" sz="2000" i="1" dirty="0" err="1" smtClean="0">
                <a:latin typeface="Times New Roman" pitchFamily="18" charset="0"/>
                <a:cs typeface="Times New Roman" pitchFamily="18" charset="0"/>
              </a:rPr>
              <a:t>Nevermind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випущеного в 1991 році. Згодом 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Nirvana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стала популярним нуртом, 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Курт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Кобейн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робився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очах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не просто музикантом, а «голосом покоління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alt-sector.net/uploads/posts/2011-04/1303910488_band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857628"/>
            <a:ext cx="4333884" cy="2670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2228" cy="44958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Недовга, але яскрава історія гурту перервалася у зв'язку зі смертю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Курта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Кобейна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5 квітня 1994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року.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 2002 році незавершений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демо-запис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пісні «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You Know You're Right»,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над якою гурт працював незадовго до смерті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Кобейна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зайняв перші рядки світових хіт-парадів. З часу виходу дебютного альбому записи 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Nirvana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були продані в кількості понад 90 мільйонів екземплярів у всьому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світі.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Nirv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3863596" cy="4919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Дискографія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Bleach (1989 )</a:t>
            </a: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Nevermind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( 1991 )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Utero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( 1993 )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Обкладинка альбому «Bleach» (Nirvana, 198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357562"/>
            <a:ext cx="3214710" cy="3214712"/>
          </a:xfrm>
          <a:prstGeom prst="rect">
            <a:avLst/>
          </a:prstGeom>
          <a:noFill/>
        </p:spPr>
      </p:pic>
      <p:pic>
        <p:nvPicPr>
          <p:cNvPr id="33798" name="Picture 6" descr="Обкладинка альбому «Nevermind» (Nirvana, 199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2095500" cy="2105026"/>
          </a:xfrm>
          <a:prstGeom prst="rect">
            <a:avLst/>
          </a:prstGeom>
          <a:noFill/>
        </p:spPr>
      </p:pic>
      <p:pic>
        <p:nvPicPr>
          <p:cNvPr id="33796" name="Picture 4" descr="Обкладинка альбому «In Utero» (Nirvana, 199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500306"/>
            <a:ext cx="2928958" cy="2928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Основні тенденції розвитку</a:t>
            </a:r>
            <a:endParaRPr lang="uk-UA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45104" cy="4495800"/>
          </a:xfrm>
        </p:spPr>
        <p:txBody>
          <a:bodyPr>
            <a:normAutofit fontScale="92500" lnSpcReduction="20000"/>
          </a:bodyPr>
          <a:lstStyle/>
          <a:p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ст. ознаменоване відкриттям і феноменально швидким поширенням нових видів і жанрів музики, музичної творчості, розрахованих на масову аудиторію. Так у 20-і рр. завойовує популярність джаз, а у 50-60-і — рок. Рок-музика здобуває прихильність молоді на всіх континентах, незалежно від мови і релігії та стає символом протесту проти усталених традицій. До кінця століття виникали і зараз виникають численні напрями, різновиди популярної музики, але революційних зрушень більш не відбувалось</a:t>
            </a:r>
            <a:r>
              <a:rPr lang="uk-UA" sz="2000" dirty="0" smtClean="0"/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talesofendearment.com/wp-content/uploads/2013/11/Elv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500306"/>
            <a:ext cx="414337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А</a:t>
            </a:r>
            <a:r>
              <a:rPr lang="uk-UA" i="1" dirty="0" smtClean="0"/>
              <a:t>ЄОА ( але є одне </a:t>
            </a:r>
            <a:r>
              <a:rPr lang="en-US" i="1" dirty="0" smtClean="0"/>
              <a:t>“</a:t>
            </a:r>
            <a:r>
              <a:rPr lang="uk-UA" i="1" dirty="0" smtClean="0"/>
              <a:t>але</a:t>
            </a:r>
            <a:r>
              <a:rPr lang="en-US" i="1" dirty="0" smtClean="0"/>
              <a:t>”</a:t>
            </a:r>
            <a:r>
              <a:rPr lang="uk-UA" i="1" dirty="0" smtClean="0"/>
              <a:t>)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Останню третину 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століття в музиці розглядають під знаком постмодерну. Якщо музика епохи модерну розглядалася, як спосіб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духовного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іту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особистих переживань митця,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то в епоху постмодерну музика стає видовищем, продуктом масового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споживання.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5842" name="Picture 2" descr="https://encrypted-tbn2.gstatic.com/images?q=tbn:ANd9GcR2-RHHuF1gbZ1cWGWE8KyvtVsnJ2lCipRC7rqRqxMd1guWbgJqn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619383" cy="2071702"/>
          </a:xfrm>
          <a:prstGeom prst="rect">
            <a:avLst/>
          </a:prstGeom>
          <a:noFill/>
        </p:spPr>
      </p:pic>
      <p:pic>
        <p:nvPicPr>
          <p:cNvPr id="35844" name="Picture 4" descr="http://static.gigwise.com/artists/QueenBandBohemNew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85728"/>
            <a:ext cx="2786082" cy="2786082"/>
          </a:xfrm>
          <a:prstGeom prst="rect">
            <a:avLst/>
          </a:prstGeom>
          <a:noFill/>
        </p:spPr>
      </p:pic>
      <p:pic>
        <p:nvPicPr>
          <p:cNvPr id="35846" name="Picture 6" descr="http://upload.wikimedia.org/wikipedia/commons/2/28/Joan_Baez_Bob_Dylan_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642918"/>
            <a:ext cx="2357422" cy="3363667"/>
          </a:xfrm>
          <a:prstGeom prst="rect">
            <a:avLst/>
          </a:prstGeom>
          <a:noFill/>
        </p:spPr>
      </p:pic>
      <p:pic>
        <p:nvPicPr>
          <p:cNvPr id="35848" name="Picture 8" descr="http://upload.wikimedia.org/wikipedia/commons/8/8f/1966_Early_Jefferson_Airpl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929066"/>
            <a:ext cx="2807211" cy="2214578"/>
          </a:xfrm>
          <a:prstGeom prst="rect">
            <a:avLst/>
          </a:prstGeom>
          <a:noFill/>
        </p:spPr>
      </p:pic>
      <p:pic>
        <p:nvPicPr>
          <p:cNvPr id="35850" name="Picture 10" descr="http://3.bp.blogspot.com/_ZfS1RF1hXso/TNh56X5Pz-I/AAAAAAAAAhI/Ff5M-cfvCYs/s1600/u2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643314"/>
            <a:ext cx="2857520" cy="2878813"/>
          </a:xfrm>
          <a:prstGeom prst="rect">
            <a:avLst/>
          </a:prstGeom>
          <a:noFill/>
        </p:spPr>
      </p:pic>
      <p:pic>
        <p:nvPicPr>
          <p:cNvPr id="35852" name="Picture 12" descr="http://audiophileparadise.files.wordpress.com/2012/08/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286124"/>
            <a:ext cx="2611348" cy="311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Beatl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73666" cy="4495800"/>
          </a:xfrm>
        </p:spPr>
        <p:txBody>
          <a:bodyPr>
            <a:normAutofit fontScale="92500" lnSpcReduction="10000"/>
          </a:bodyPr>
          <a:lstStyle/>
          <a:p>
            <a:r>
              <a:rPr lang="en-AU" sz="2000" b="1" dirty="0" smtClean="0">
                <a:latin typeface="Times New Roman" pitchFamily="18" charset="0"/>
                <a:cs typeface="Times New Roman" pitchFamily="18" charset="0"/>
              </a:rPr>
              <a:t>The Beatles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 («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Бітлз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») — британський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рок-гурт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створений 1960 року в Ліверпулі, Англія. Найбільш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відомий та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популярний музичний гурт за всю історію людства. Також один з найуспішніших з комерційної точки зору музичних гуртів в історії популярної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музики.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проданих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платівок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гурту перевищує один мільярд примірників, що є рекордом світової музичної індустрії. 15 альбомів «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Бітлз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 очолювало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хіт-парад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— більше, ніж будь-якого іншого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виконавця.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://img2.wikia.nocookie.net/__cb20090928120741/beatles/images/9/9a/The_Beatl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436" name="Picture 4" descr="http://img2.wikia.nocookie.net/__cb20090928120741/beatles/images/9/9a/The_Beat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806250" cy="4743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73666" cy="44958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 першого складу ансамблю входили: Джон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Леннон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(вокал, ритм-гітара), Пол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Маккартні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(вокал, ритм-гітара), Джордж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Харрісон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(вокал, соло-гітара), Стюарт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Саткліфф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(бас-гітара) і Піт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Бест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(ударні). 1961 року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Саткліфф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залишив гурт, і місце бас-гітариста зайняв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Маккартні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 1962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Беста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замінив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Рінго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Старр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http://www.thebeatlesonline.co.uk/media/AbstractArticleBigData/imageFull/.fioUH3BU/WarehouseArticle-122385/The-Beatles-The-Beatles-2014-Calend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20" y="1643050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1983–1984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честь кожного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гурту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названо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 4147 Леннон, 4148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Маккартні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4149 Харрісон,4150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 1998 року на честь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гурту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названа мала планета 8749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Бітлз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16386" name="Picture 2" descr="http://www.geeksofdoom.com/GoD/img/2013/03/2013-03-21-the_beatles_1963_2-533x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86124"/>
            <a:ext cx="5076825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Дискографія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959484" cy="4495800"/>
          </a:xfrm>
        </p:spPr>
        <p:txBody>
          <a:bodyPr>
            <a:no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Please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Please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Me (1963)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With the Beatles (1963)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 Hard Day's Night (1964)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Beatles for Sale (1964)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Help! (1965)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Rubber Soul (1965)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Revolver (1966)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Sgt. Pepper's Lonely Hearts Club Band (1967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– найкращий альбом усіх часів за версією </a:t>
            </a:r>
            <a:r>
              <a:rPr lang="uk-UA" sz="1600" i="1" dirty="0" err="1" smtClean="0">
                <a:latin typeface="Times New Roman" pitchFamily="18" charset="0"/>
                <a:cs typeface="Times New Roman" pitchFamily="18" charset="0"/>
              </a:rPr>
              <a:t>журнала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The Rolling Stone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Magical Mystery Tour (1967)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The Beatles (White Album) (1968)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Yellow Submarine (1969)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Abbey Road (1969)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Let It Be (1970)</a:t>
            </a:r>
          </a:p>
          <a:p>
            <a:pPr>
              <a:buNone/>
            </a:pPr>
            <a:endParaRPr lang="uk-UA" sz="1600" i="1" dirty="0"/>
          </a:p>
        </p:txBody>
      </p:sp>
      <p:pic>
        <p:nvPicPr>
          <p:cNvPr id="15364" name="Picture 4" descr="Файл:LetIt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357298"/>
            <a:ext cx="1857388" cy="1857388"/>
          </a:xfrm>
          <a:prstGeom prst="rect">
            <a:avLst/>
          </a:prstGeom>
          <a:noFill/>
        </p:spPr>
      </p:pic>
      <p:pic>
        <p:nvPicPr>
          <p:cNvPr id="15366" name="Picture 6" descr="Обкладинка альбому «Revolver» (The Beatles, 196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2095500" cy="2095501"/>
          </a:xfrm>
          <a:prstGeom prst="rect">
            <a:avLst/>
          </a:prstGeom>
          <a:noFill/>
        </p:spPr>
      </p:pic>
      <p:pic>
        <p:nvPicPr>
          <p:cNvPr id="15368" name="Picture 8" descr="Обкладинка альбому «Yellow Submarine» (The Beatles, 196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572008"/>
            <a:ext cx="2095500" cy="2095501"/>
          </a:xfrm>
          <a:prstGeom prst="rect">
            <a:avLst/>
          </a:prstGeom>
          <a:noFill/>
        </p:spPr>
      </p:pic>
      <p:pic>
        <p:nvPicPr>
          <p:cNvPr id="15370" name="Picture 10" descr="Обкладинка альбому «Rubber Soul» (The Beatles, 1966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8500" y="1357298"/>
            <a:ext cx="2095500" cy="2114550"/>
          </a:xfrm>
          <a:prstGeom prst="rect">
            <a:avLst/>
          </a:prstGeom>
          <a:noFill/>
        </p:spPr>
      </p:pic>
      <p:pic>
        <p:nvPicPr>
          <p:cNvPr id="15372" name="Picture 12" descr="Обкладинка альбому «Sgt. Pepper’s Lonely Hearts Club Band» (The Beatles, 1967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786058"/>
            <a:ext cx="2095500" cy="2095501"/>
          </a:xfrm>
          <a:prstGeom prst="rect">
            <a:avLst/>
          </a:prstGeom>
          <a:noFill/>
        </p:spPr>
      </p:pic>
      <p:pic>
        <p:nvPicPr>
          <p:cNvPr id="15374" name="Picture 14" descr="Обкладинка альбому «Help!» (The Beatles, 1965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762499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Doors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sz="2000" b="1" dirty="0" smtClean="0">
                <a:latin typeface="Times New Roman" pitchFamily="18" charset="0"/>
                <a:cs typeface="Times New Roman" pitchFamily="18" charset="0"/>
              </a:rPr>
              <a:t>The Doors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американський рок-гурт, один із найвпливовіших у світовій музичній історії. Створений 1965 року в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Лос-Анджелесі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клавішником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Реєм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Манзареком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та поетом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Джимом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Моррісоном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Трохи згодом до гурту приєднались гітарист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Роббі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Кріґер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барабанщик Джон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Денсмор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Один із небагатьох гуртів, що істотно вплинув на культуру та мистецтво 60-х років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Файл:Moris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14752"/>
            <a:ext cx="5000660" cy="2829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Загадкові та містичні тексти пісень у поєднанні з яскравим образом вокаліста гурту,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Джима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Моррісона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зробили команду найвідомішим і водночас суперечливим музичним колективом свого часу. Після тимчасового розпаду в 1970 році популярність гурту не зменшувалась. Загальний наклад альбомів гурту перевищив 50 мільйонів примірників</a:t>
            </a:r>
            <a:endParaRPr lang="uk-UA" sz="2000" dirty="0"/>
          </a:p>
        </p:txBody>
      </p:sp>
      <p:pic>
        <p:nvPicPr>
          <p:cNvPr id="13314" name="Picture 2" descr="http://www.100bestsongs.ru/pictures/singers/the_do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14686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Дискограф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The Doors </a:t>
            </a:r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 1967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Strange Days </a:t>
            </a:r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 1967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Waiting for the Sun </a:t>
            </a:r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 1968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The Soft Parade </a:t>
            </a:r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1969)</a:t>
            </a:r>
            <a:endParaRPr lang="uk-UA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Morrison Hotel </a:t>
            </a:r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 1970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uk-UA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L.A. Woman </a:t>
            </a:r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 1971) </a:t>
            </a:r>
          </a:p>
          <a:p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Other Voices (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1971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Full Circle </a:t>
            </a:r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1972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An American Prayer </a:t>
            </a:r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 1978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/>
          </a:p>
        </p:txBody>
      </p:sp>
      <p:pic>
        <p:nvPicPr>
          <p:cNvPr id="28674" name="Picture 2" descr="Обкладинка альбому «Strange Days» (The Doors, 196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2095500" cy="2085976"/>
          </a:xfrm>
          <a:prstGeom prst="rect">
            <a:avLst/>
          </a:prstGeom>
          <a:noFill/>
        </p:spPr>
      </p:pic>
      <p:pic>
        <p:nvPicPr>
          <p:cNvPr id="28676" name="Picture 4" descr="Обкладинка альбому «The Doors» (The Doors, 196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285992"/>
            <a:ext cx="2095500" cy="2105026"/>
          </a:xfrm>
          <a:prstGeom prst="rect">
            <a:avLst/>
          </a:prstGeom>
          <a:noFill/>
        </p:spPr>
      </p:pic>
      <p:pic>
        <p:nvPicPr>
          <p:cNvPr id="28678" name="Picture 6" descr="Обкладинка альбому «L.A. Woman» (The Doors, 197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143380"/>
            <a:ext cx="2095500" cy="2085976"/>
          </a:xfrm>
          <a:prstGeom prst="rect">
            <a:avLst/>
          </a:prstGeom>
          <a:noFill/>
        </p:spPr>
      </p:pic>
      <p:pic>
        <p:nvPicPr>
          <p:cNvPr id="28680" name="Picture 8" descr="Обкладинка альбому «Waiting for the Sun» (The Doors, 1967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762499"/>
            <a:ext cx="2095500" cy="2095501"/>
          </a:xfrm>
          <a:prstGeom prst="rect">
            <a:avLst/>
          </a:prstGeom>
          <a:noFill/>
        </p:spPr>
      </p:pic>
      <p:pic>
        <p:nvPicPr>
          <p:cNvPr id="28682" name="Picture 10" descr="Обкладинка альбому «Morrison Hotel» (The Doors, 1970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0"/>
            <a:ext cx="20955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189</TotalTime>
  <Words>257</Words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Музика.  Найвідоміші гурти та музиканти II половини XX століття </vt:lpstr>
      <vt:lpstr>Основні тенденції розвитку</vt:lpstr>
      <vt:lpstr>The Beatles</vt:lpstr>
      <vt:lpstr>Слайд 4</vt:lpstr>
      <vt:lpstr>Слайд 5</vt:lpstr>
      <vt:lpstr>Дискографія</vt:lpstr>
      <vt:lpstr>The Doors</vt:lpstr>
      <vt:lpstr>Слайд 8</vt:lpstr>
      <vt:lpstr>Дискографія</vt:lpstr>
      <vt:lpstr>Jimi Hendrix</vt:lpstr>
      <vt:lpstr>Слайд 11</vt:lpstr>
      <vt:lpstr>Дискографія</vt:lpstr>
      <vt:lpstr>The Rolling Stones</vt:lpstr>
      <vt:lpstr>Слайд 14</vt:lpstr>
      <vt:lpstr>Дискографія</vt:lpstr>
      <vt:lpstr>Nirvana</vt:lpstr>
      <vt:lpstr>Слайд 17</vt:lpstr>
      <vt:lpstr>Слайд 18</vt:lpstr>
      <vt:lpstr>Дискографія</vt:lpstr>
      <vt:lpstr>АЄОА ( але є одне “але”)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20</cp:revision>
  <dcterms:created xsi:type="dcterms:W3CDTF">2014-05-06T14:32:30Z</dcterms:created>
  <dcterms:modified xsi:type="dcterms:W3CDTF">2014-05-06T17:52:39Z</dcterms:modified>
</cp:coreProperties>
</file>