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1" r:id="rId3"/>
    <p:sldId id="264" r:id="rId4"/>
    <p:sldId id="263" r:id="rId5"/>
    <p:sldId id="265" r:id="rId6"/>
    <p:sldId id="266" r:id="rId7"/>
    <p:sldId id="267" r:id="rId8"/>
    <p:sldId id="268" r:id="rId9"/>
    <p:sldId id="269" r:id="rId10"/>
    <p:sldId id="271" r:id="rId11"/>
  </p:sldIdLst>
  <p:sldSz cx="9144000" cy="5715000" type="screen16x1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1026" y="-96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A2DD-0DB0-4E28-B68F-88930DD6E264}" type="datetimeFigureOut">
              <a:rPr lang="uk-UA" smtClean="0"/>
              <a:t>18.02.2015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D620-E3B2-4416-8875-F033C362B0E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A2DD-0DB0-4E28-B68F-88930DD6E264}" type="datetimeFigureOut">
              <a:rPr lang="uk-UA" smtClean="0"/>
              <a:t>18.02.2015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D620-E3B2-4416-8875-F033C362B0E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A2DD-0DB0-4E28-B68F-88930DD6E264}" type="datetimeFigureOut">
              <a:rPr lang="uk-UA" smtClean="0"/>
              <a:t>18.02.2015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D620-E3B2-4416-8875-F033C362B0E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A2DD-0DB0-4E28-B68F-88930DD6E264}" type="datetimeFigureOut">
              <a:rPr lang="uk-UA" smtClean="0"/>
              <a:t>18.02.2015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D620-E3B2-4416-8875-F033C362B0E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A2DD-0DB0-4E28-B68F-88930DD6E264}" type="datetimeFigureOut">
              <a:rPr lang="uk-UA" smtClean="0"/>
              <a:t>18.02.2015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D620-E3B2-4416-8875-F033C362B0E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A2DD-0DB0-4E28-B68F-88930DD6E264}" type="datetimeFigureOut">
              <a:rPr lang="uk-UA" smtClean="0"/>
              <a:t>18.02.2015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D620-E3B2-4416-8875-F033C362B0E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A2DD-0DB0-4E28-B68F-88930DD6E264}" type="datetimeFigureOut">
              <a:rPr lang="uk-UA" smtClean="0"/>
              <a:t>18.02.2015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D620-E3B2-4416-8875-F033C362B0E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A2DD-0DB0-4E28-B68F-88930DD6E264}" type="datetimeFigureOut">
              <a:rPr lang="uk-UA" smtClean="0"/>
              <a:t>18.02.2015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D620-E3B2-4416-8875-F033C362B0E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A2DD-0DB0-4E28-B68F-88930DD6E264}" type="datetimeFigureOut">
              <a:rPr lang="uk-UA" smtClean="0"/>
              <a:t>18.02.2015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D620-E3B2-4416-8875-F033C362B0E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A2DD-0DB0-4E28-B68F-88930DD6E264}" type="datetimeFigureOut">
              <a:rPr lang="uk-UA" smtClean="0"/>
              <a:t>18.02.2015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D620-E3B2-4416-8875-F033C362B0E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A2DD-0DB0-4E28-B68F-88930DD6E264}" type="datetimeFigureOut">
              <a:rPr lang="uk-UA" smtClean="0"/>
              <a:t>18.02.2015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1D620-E3B2-4416-8875-F033C362B0E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2A2DD-0DB0-4E28-B68F-88930DD6E264}" type="datetimeFigureOut">
              <a:rPr lang="uk-UA" smtClean="0"/>
              <a:t>18.02.2015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1D620-E3B2-4416-8875-F033C362B0ED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1640" y="769268"/>
            <a:ext cx="684076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Класична</a:t>
            </a:r>
          </a:p>
          <a:p>
            <a:pPr algn="ctr"/>
            <a:r>
              <a:rPr lang="uk-UA" sz="8000" b="1" cap="none" spc="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Музи</a:t>
            </a:r>
            <a:r>
              <a:rPr lang="ru-RU" sz="80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uk-UA" sz="8000" b="1" cap="none" spc="0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а</a:t>
            </a:r>
            <a:endParaRPr lang="uk-UA" sz="8000" b="1" cap="none" spc="0" dirty="0" smtClean="0">
              <a:ln w="17780" cmpd="sng">
                <a:solidFill>
                  <a:schemeClr val="bg1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73812" y="3493887"/>
            <a:ext cx="2160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/>
              <a:t>Презентацію</a:t>
            </a:r>
            <a:r>
              <a:rPr lang="ru-RU" sz="2400" dirty="0"/>
              <a:t> </a:t>
            </a:r>
            <a:r>
              <a:rPr lang="ru-RU" sz="2400" dirty="0" err="1"/>
              <a:t>підготувала</a:t>
            </a:r>
            <a:r>
              <a:rPr lang="ru-RU" sz="2400" dirty="0"/>
              <a:t> Дроздова </a:t>
            </a:r>
            <a:r>
              <a:rPr lang="ru-RU" sz="2400" dirty="0" err="1"/>
              <a:t>Юлія</a:t>
            </a:r>
            <a:r>
              <a:rPr lang="ru-RU" sz="2400" dirty="0"/>
              <a:t> 11 </a:t>
            </a:r>
            <a:r>
              <a:rPr lang="ru-RU" sz="2400" dirty="0" err="1"/>
              <a:t>клас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Людвиг ван Бетховен - Мелодия Слёз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60912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Йоганн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Себастьян Бах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vi-VN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Йоганн Себастьян Бах</a:t>
            </a:r>
            <a:r>
              <a:rPr lang="vi-VN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 — німецький композитор,органіст і скрипаль, представник стилю бароко, один із творців світової музичної класики, вважається одним із найвизначніших композиторів світу.</a:t>
            </a:r>
            <a:endParaRPr lang="uk-UA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Bach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48294"/>
          <a:stretch>
            <a:fillRect/>
          </a:stretch>
        </p:blipFill>
        <p:spPr>
          <a:xfrm>
            <a:off x="-1016" y="0"/>
            <a:ext cx="9145016" cy="571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057300"/>
            <a:ext cx="8229600" cy="377163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Його роботи давали натхнення майже кожному композитору Європейської традиції, від Моцарта до </a:t>
            </a:r>
            <a:r>
              <a:rPr lang="uk-UA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Шенберґа</a:t>
            </a: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buNone/>
            </a:pPr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Він узагальнив досягнення музичного мистецтва перехідного періоду від бароко до класицизму, а в майстерності поліфонії і контрапункту не мав собі рівних серед сучасників.</a:t>
            </a:r>
            <a:endParaRPr lang="uk-UA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Иоган Себастьян Бах - Первый концерт для скрипки и струнных (ля минор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81236"/>
            <a:ext cx="609600" cy="609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ах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6035"/>
          <a:stretch>
            <a:fillRect/>
          </a:stretch>
        </p:blipFill>
        <p:spPr>
          <a:xfrm>
            <a:off x="4427984" y="0"/>
            <a:ext cx="4716016" cy="5715000"/>
          </a:xfrm>
        </p:spPr>
      </p:pic>
      <p:pic>
        <p:nvPicPr>
          <p:cNvPr id="5" name="Рисунок 4" descr="r3yqnlh1jl.jpg"/>
          <p:cNvPicPr>
            <a:picLocks noChangeAspect="1"/>
          </p:cNvPicPr>
          <p:nvPr/>
        </p:nvPicPr>
        <p:blipFill>
          <a:blip r:embed="rId3" cstate="print"/>
          <a:srcRect b="6279"/>
          <a:stretch>
            <a:fillRect/>
          </a:stretch>
        </p:blipFill>
        <p:spPr>
          <a:xfrm>
            <a:off x="0" y="0"/>
            <a:ext cx="4504421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29308"/>
            <a:ext cx="8229600" cy="3771636"/>
          </a:xfrm>
        </p:spPr>
        <p:txBody>
          <a:bodyPr/>
          <a:lstStyle/>
          <a:p>
            <a:pPr algn="ctr">
              <a:buNone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Творча спадщина Йоганна Себастьяна Баха надзвичайно велика, охоплює понад 1000 композицій, з них 320 світських і духовних кантат, багато мес, «Різдвяна» й «Великодня» ораторії, численні хорали, мотети, інструментальні твори та інші.</a:t>
            </a:r>
            <a:endParaRPr lang="uk-UA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Иоган себастьян бах - Орган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1960" y="409228"/>
            <a:ext cx="609600" cy="60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Людвіг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ван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Бетховен</a:t>
            </a:r>
            <a:r>
              <a:rPr lang="uk-UA" dirty="0">
                <a:solidFill>
                  <a:schemeClr val="bg1"/>
                </a:solidFill>
              </a:rPr>
              <a:t/>
            </a:r>
            <a:br>
              <a:rPr lang="uk-UA" dirty="0">
                <a:solidFill>
                  <a:schemeClr val="bg1"/>
                </a:solidFill>
              </a:rPr>
            </a:b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333500"/>
            <a:ext cx="8229600" cy="4381500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uk-UA" sz="3600" i="1" dirty="0" smtClean="0">
                <a:latin typeface="Times New Roman" pitchFamily="18" charset="0"/>
                <a:cs typeface="Times New Roman" pitchFamily="18" charset="0"/>
              </a:rPr>
              <a:t>Творчість Бетховена тісно пов'язана з мистецтвом Німеччини та Австрії. Цей композитор є одним із трьох представників класичної віденської композиторської школи. Бетховен не лише зберіг основні риси класицизму (ясність, монументальність, стрункість композиції), а й значно розширив сферу образів. У цьому </a:t>
            </a:r>
            <a:r>
              <a:rPr lang="uk-UA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значенні Бетховен є послідовником не лише </a:t>
            </a:r>
            <a:r>
              <a:rPr lang="uk-UA" sz="36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Ґлюка</a:t>
            </a:r>
            <a:r>
              <a:rPr lang="uk-UA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uk-UA" sz="36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Гайдна</a:t>
            </a:r>
            <a:r>
              <a:rPr lang="uk-UA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і Моцарта, а й самого основоположника класичного строю в музиці — француза </a:t>
            </a:r>
            <a:r>
              <a:rPr lang="uk-UA" sz="36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Люллі</a:t>
            </a:r>
            <a:r>
              <a:rPr lang="uk-UA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Музиці Бетховена притаманна величезна енергетична напруга, збудженість почуттів, драматизм. Його творчість підсумувала здобутки епохи класицизму. Він був останнім композитором </a:t>
            </a:r>
            <a:r>
              <a:rPr lang="en-US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XIX </a:t>
            </a:r>
            <a:r>
              <a:rPr lang="uk-UA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ст., для якого </a:t>
            </a:r>
            <a:r>
              <a:rPr lang="uk-UA" sz="3600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природньою</a:t>
            </a:r>
            <a:r>
              <a:rPr lang="uk-UA" sz="36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формою музичного вислову був жанр «сонати».</a:t>
            </a:r>
            <a:endParaRPr lang="uk-UA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8a5d4156f50c50d5b69465be73c0000_w960_h2048.jpg"/>
          <p:cNvPicPr>
            <a:picLocks noChangeAspect="1"/>
          </p:cNvPicPr>
          <p:nvPr/>
        </p:nvPicPr>
        <p:blipFill>
          <a:blip r:embed="rId4" cstate="print"/>
          <a:srcRect t="9897" b="38115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2" name="Соната Бетховена - Лунная сонат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608484"/>
            <a:ext cx="609600" cy="609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етховен - Тишин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8932" y="2353444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5094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49</Words>
  <Application>Microsoft Office PowerPoint</Application>
  <PresentationFormat>Экран (16:10)</PresentationFormat>
  <Paragraphs>10</Paragraphs>
  <Slides>10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 Йоганн Себастьян Бах </vt:lpstr>
      <vt:lpstr>Презентация PowerPoint</vt:lpstr>
      <vt:lpstr>Презентация PowerPoint</vt:lpstr>
      <vt:lpstr>Презентация PowerPoint</vt:lpstr>
      <vt:lpstr>Презентация PowerPoint</vt:lpstr>
      <vt:lpstr> Людвіг ван Бетховен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Ференц Ліст</dc:title>
  <dc:creator>НАДЯ</dc:creator>
  <cp:lastModifiedBy>Admin</cp:lastModifiedBy>
  <cp:revision>11</cp:revision>
  <dcterms:created xsi:type="dcterms:W3CDTF">2014-04-16T15:00:30Z</dcterms:created>
  <dcterms:modified xsi:type="dcterms:W3CDTF">2015-02-18T21:04:47Z</dcterms:modified>
</cp:coreProperties>
</file>