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00"/>
    <a:srgbClr val="660066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 smtClean="0"/>
          </a:p>
          <a:p>
            <a:endParaRPr lang="ru-RU" dirty="0"/>
          </a:p>
        </p:txBody>
      </p:sp>
      <p:pic>
        <p:nvPicPr>
          <p:cNvPr id="4" name="Рисунок 3" descr="image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214810" cy="684202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572000" y="142852"/>
            <a:ext cx="421484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Михайло Врубель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00530" y="2071678"/>
            <a:ext cx="46434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99"/>
                </a:solidFill>
              </a:rPr>
              <a:t>Художник, символіст. Визначний майстер акварельного і олійного живопису, рідкісний художник. Робив ілюстрації до книжок, монументальні роботи, портрети, займався сценографією. В кожній з областей мистецтва залишив шедеври.</a:t>
            </a:r>
            <a:endParaRPr lang="ru-RU" dirty="0">
              <a:solidFill>
                <a:srgbClr val="FFFF99"/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vitr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8866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Рицар 1896р.</a:t>
            </a:r>
            <a:endParaRPr lang="ru-RU" dirty="0"/>
          </a:p>
        </p:txBody>
      </p:sp>
    </p:spTree>
  </p:cSld>
  <p:clrMapOvr>
    <a:masterClrMapping/>
  </p:clrMapOvr>
  <p:transition>
    <p:comb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дло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1547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48866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Східна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казка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1886р.</a:t>
            </a:r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wheel spokes="8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ozy-lili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88668"/>
            <a:ext cx="3000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Троянди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і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лілії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894р.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olevie-cvet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488668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Польові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квіти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1884р.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strips dir="r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res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488668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Надгробний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плач 1887р.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checke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EF4hfbDtr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19681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71540" y="1214422"/>
            <a:ext cx="75724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 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Народився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17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березня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1856 р. в м.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Омськ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сім’ї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військового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Закінчив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Петербурзький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університет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 У 1880— 1884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рр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навчався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Петербурзькій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Академії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мистецтв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академіком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якої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став у 1905 р.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Працював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у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галузі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станкового, монументального,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театрально-декораційного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живопису,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станкової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та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ілюстративної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графіки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ужиткового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мистецтва та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архітектури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 Був одним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із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представників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символізму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і живопису стилю модерн.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  Початок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самостійної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творчої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діяльності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М. Врубеля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збігається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з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його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приїздом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1884 р. до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Києва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для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розпису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ікон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та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створення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фресок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Кирилівської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церкви. Тут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він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вивчав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давні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мозаїки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, а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також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створив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композицію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над хорами »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Зішестя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Святого Духа»,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ескізи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для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розписів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у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Володимирському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соборі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розписав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лише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орнаменти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бокових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нефах).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28794" y="142852"/>
            <a:ext cx="64977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5400" dirty="0" smtClean="0">
                <a:solidFill>
                  <a:srgbClr val="660066"/>
                </a:solidFill>
              </a:rPr>
              <a:t>Біографія і творчість.</a:t>
            </a:r>
            <a:endParaRPr lang="ru-RU" sz="5400" b="1" cap="none" spc="0" dirty="0">
              <a:ln w="11430"/>
              <a:solidFill>
                <a:srgbClr val="66006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EF4hfbDtr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62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696" y="142852"/>
            <a:ext cx="77153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  У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Києві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написав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картини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»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Дівчина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фоні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перського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килима» (1886; Музей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східного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мистецтва), »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Східна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казка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» (1886)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тощо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 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Наприкінці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1885 р.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оселився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Москві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Ще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Києві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почав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працювати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над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навіяним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творчістю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М. Лермонтова образом демона (»Демон», 1890; »Демон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зборений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», 1902).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 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Найвизначніші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твори М. Врубеля: »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Венеція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» (1893), »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Іспанія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» (1894), »Пан» (1899), »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Царівна-лебідь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» (1900). У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цих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картинах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виявилися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найважливіші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риси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творчості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художника: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глибина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змісту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складність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напруженість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символьного образу,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органічне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сполучення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життєвих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спостережень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з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фантастичним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уявленням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, живописна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майстерність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тяжіння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до монументальності.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  В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останні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роки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життя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творчості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М. Врубеля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позначилося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тяжке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психічне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захворювання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  Помер 14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квітня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1910 р. в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Петербурзі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pull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c_vBgUUqq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14612" y="1785926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42844" y="214290"/>
            <a:ext cx="8715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  <a:t>Акварелі Врубеля Київського періоду</a:t>
            </a:r>
            <a:endParaRPr lang="ru-RU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282" y="1500174"/>
            <a:ext cx="49292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/>
              <a:buChar char="F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Натюрморт. Тканини</a:t>
            </a:r>
          </a:p>
          <a:p>
            <a:pPr>
              <a:buFont typeface="Wingdings"/>
              <a:buChar char="F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Портрет Олени Мурашко</a:t>
            </a:r>
          </a:p>
          <a:p>
            <a:pPr>
              <a:buFont typeface="Wingdings"/>
              <a:buChar char="F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Квіти</a:t>
            </a:r>
          </a:p>
          <a:p>
            <a:pPr>
              <a:buFont typeface="Wingdings"/>
              <a:buChar char="F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Ольга Дмитрівна Замирайло</a:t>
            </a:r>
          </a:p>
          <a:p>
            <a:pPr>
              <a:buFont typeface="Wingdings"/>
              <a:buChar char="F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Шипшина</a:t>
            </a:r>
          </a:p>
          <a:p>
            <a:pPr>
              <a:buFont typeface="Wingdings"/>
              <a:buChar char="F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Портрет Ємілії Прахової</a:t>
            </a:r>
          </a:p>
          <a:p>
            <a:pPr>
              <a:buFont typeface="Wingdings"/>
              <a:buChar char="F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Божа матір</a:t>
            </a:r>
          </a:p>
          <a:p>
            <a:pPr>
              <a:buFont typeface="Wingdings"/>
              <a:buChar char="F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Голова св. Кирила</a:t>
            </a:r>
          </a:p>
          <a:p>
            <a:pPr>
              <a:buFont typeface="Wingdings"/>
              <a:buChar char="F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Голова пророка</a:t>
            </a:r>
          </a:p>
          <a:p>
            <a:pPr>
              <a:buFont typeface="Wingdings"/>
              <a:buChar char="F"/>
            </a:pP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newsfla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F21P3dTZ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578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034" y="71414"/>
            <a:ext cx="75009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FF99"/>
                </a:solidFill>
              </a:rPr>
              <a:t>Ілюстрації до поеми «Демон»</a:t>
            </a:r>
            <a:endParaRPr lang="ru-RU" sz="4400" dirty="0">
              <a:solidFill>
                <a:srgbClr val="FFFF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1500174"/>
            <a:ext cx="42148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/>
              <a:buChar char="F"/>
            </a:pPr>
            <a:r>
              <a:rPr lang="ru-RU" dirty="0" smtClean="0">
                <a:solidFill>
                  <a:srgbClr val="FFFF00"/>
                </a:solidFill>
                <a:sym typeface="Wingdings"/>
              </a:rPr>
              <a:t>Демон, який летить</a:t>
            </a:r>
          </a:p>
          <a:p>
            <a:pPr>
              <a:buFont typeface="Wingdings"/>
              <a:buChar char="F"/>
            </a:pPr>
            <a:r>
              <a:rPr lang="ru-RU" dirty="0" smtClean="0">
                <a:solidFill>
                  <a:srgbClr val="FFFF00"/>
                </a:solidFill>
              </a:rPr>
              <a:t>Танець Тамари</a:t>
            </a:r>
          </a:p>
          <a:p>
            <a:pPr>
              <a:buFont typeface="Wingdings"/>
              <a:buChar char="F"/>
            </a:pPr>
            <a:r>
              <a:rPr lang="ru-RU" dirty="0" smtClean="0">
                <a:solidFill>
                  <a:srgbClr val="FFFF00"/>
                </a:solidFill>
              </a:rPr>
              <a:t>Вершник</a:t>
            </a:r>
          </a:p>
          <a:p>
            <a:pPr>
              <a:buFont typeface="Wingdings"/>
              <a:buChar char="F"/>
            </a:pPr>
            <a:r>
              <a:rPr lang="ru-RU" dirty="0" smtClean="0">
                <a:solidFill>
                  <a:srgbClr val="FFFF00"/>
                </a:solidFill>
              </a:rPr>
              <a:t>Тамара і Демон</a:t>
            </a:r>
          </a:p>
          <a:p>
            <a:pPr>
              <a:buFont typeface="Wingdings"/>
              <a:buChar char="F"/>
            </a:pPr>
            <a:r>
              <a:rPr lang="ru-RU" dirty="0" smtClean="0">
                <a:solidFill>
                  <a:srgbClr val="FFFF00"/>
                </a:solidFill>
              </a:rPr>
              <a:t>Демон під стінами монастиря</a:t>
            </a:r>
          </a:p>
          <a:p>
            <a:pPr>
              <a:buFont typeface="Wingdings"/>
              <a:buChar char="F"/>
            </a:pPr>
            <a:r>
              <a:rPr lang="ru-RU" dirty="0" smtClean="0">
                <a:solidFill>
                  <a:srgbClr val="FFFF00"/>
                </a:solidFill>
              </a:rPr>
              <a:t>Тамара</a:t>
            </a:r>
          </a:p>
          <a:p>
            <a:pPr>
              <a:buFont typeface="Wingdings"/>
              <a:buChar char="F"/>
            </a:pPr>
            <a:r>
              <a:rPr lang="ru-RU" dirty="0" smtClean="0">
                <a:solidFill>
                  <a:srgbClr val="FFFF00"/>
                </a:solidFill>
              </a:rPr>
              <a:t>Ангел з душою Тамари</a:t>
            </a:r>
          </a:p>
          <a:p>
            <a:pPr>
              <a:buFont typeface="Wingdings"/>
              <a:buChar char="F"/>
            </a:pPr>
            <a:r>
              <a:rPr lang="ru-RU" dirty="0" smtClean="0">
                <a:solidFill>
                  <a:srgbClr val="FFFF00"/>
                </a:solidFill>
              </a:rPr>
              <a:t>Монастир на Казбеці</a:t>
            </a:r>
          </a:p>
          <a:p>
            <a:pPr>
              <a:buFont typeface="Wingdings"/>
              <a:buChar char="F"/>
            </a:pPr>
            <a:r>
              <a:rPr lang="ru-RU" dirty="0" smtClean="0">
                <a:solidFill>
                  <a:srgbClr val="FFFF00"/>
                </a:solidFill>
              </a:rPr>
              <a:t>Демон, який дивиться в долину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cover dir="l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a6CaYa-g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26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92892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uk-UA" sz="5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43042" y="928670"/>
            <a:ext cx="56436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dirty="0" smtClean="0">
                <a:solidFill>
                  <a:srgbClr val="C00000"/>
                </a:solidFill>
              </a:rPr>
              <a:t>Картини</a:t>
            </a:r>
            <a:endParaRPr lang="ru-RU" sz="96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2976" y="2571744"/>
            <a:ext cx="5786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Михайла Врубеля</a:t>
            </a:r>
            <a:endParaRPr lang="ru-RU" sz="5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zoom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00760" y="142852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Царівна-Лебідь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714876" y="642918"/>
            <a:ext cx="435771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r>
              <a:rPr lang="ru-RU" sz="1700" dirty="0" smtClean="0"/>
              <a:t>У </a:t>
            </a:r>
            <a:r>
              <a:rPr lang="ru-RU" sz="1700" dirty="0" err="1" smtClean="0"/>
              <a:t>цьому</a:t>
            </a:r>
            <a:r>
              <a:rPr lang="ru-RU" sz="1700" dirty="0" smtClean="0"/>
              <a:t> ж </a:t>
            </a:r>
            <a:r>
              <a:rPr lang="ru-RU" sz="1700" dirty="0" err="1" smtClean="0"/>
              <a:t>полотні</a:t>
            </a:r>
            <a:r>
              <a:rPr lang="ru-RU" sz="1700" dirty="0" smtClean="0"/>
              <a:t> — </a:t>
            </a:r>
            <a:r>
              <a:rPr lang="ru-RU" sz="1700" dirty="0" err="1" smtClean="0"/>
              <a:t>щось</a:t>
            </a:r>
            <a:r>
              <a:rPr lang="ru-RU" sz="1700" dirty="0" smtClean="0"/>
              <a:t> </a:t>
            </a:r>
            <a:r>
              <a:rPr lang="ru-RU" sz="1700" dirty="0" err="1" smtClean="0"/>
              <a:t>незвичайне</a:t>
            </a:r>
            <a:r>
              <a:rPr lang="ru-RU" sz="1700" dirty="0" smtClean="0"/>
              <a:t> і </a:t>
            </a:r>
            <a:r>
              <a:rPr lang="ru-RU" sz="1700" dirty="0" err="1" smtClean="0"/>
              <a:t>казкове</a:t>
            </a:r>
            <a:r>
              <a:rPr lang="ru-RU" sz="1700" dirty="0" smtClean="0"/>
              <a:t>. </a:t>
            </a:r>
            <a:r>
              <a:rPr lang="ru-RU" sz="1700" dirty="0" err="1" smtClean="0"/>
              <a:t>Одразу</a:t>
            </a:r>
            <a:r>
              <a:rPr lang="ru-RU" sz="1700" dirty="0" smtClean="0"/>
              <a:t> ж </a:t>
            </a:r>
            <a:r>
              <a:rPr lang="ru-RU" sz="1700" dirty="0" err="1" smtClean="0"/>
              <a:t>вражають</a:t>
            </a:r>
            <a:r>
              <a:rPr lang="ru-RU" sz="1700" dirty="0" smtClean="0"/>
              <a:t> </a:t>
            </a:r>
            <a:r>
              <a:rPr lang="ru-RU" sz="1700" dirty="0" err="1" smtClean="0"/>
              <a:t>очі</a:t>
            </a:r>
            <a:r>
              <a:rPr lang="ru-RU" sz="1700" dirty="0" smtClean="0"/>
              <a:t>. </a:t>
            </a:r>
            <a:r>
              <a:rPr lang="ru-RU" sz="1700" dirty="0" err="1" smtClean="0"/>
              <a:t>Великі</a:t>
            </a:r>
            <a:r>
              <a:rPr lang="ru-RU" sz="1700" dirty="0" smtClean="0"/>
              <a:t>, </a:t>
            </a:r>
            <a:r>
              <a:rPr lang="ru-RU" sz="1700" dirty="0" err="1" smtClean="0"/>
              <a:t>темні</a:t>
            </a:r>
            <a:r>
              <a:rPr lang="ru-RU" sz="1700" dirty="0" smtClean="0"/>
              <a:t>, з </a:t>
            </a:r>
            <a:r>
              <a:rPr lang="ru-RU" sz="1700" dirty="0" err="1" smtClean="0"/>
              <a:t>довгими</a:t>
            </a:r>
            <a:r>
              <a:rPr lang="ru-RU" sz="1700" dirty="0" smtClean="0"/>
              <a:t> </a:t>
            </a:r>
            <a:r>
              <a:rPr lang="ru-RU" sz="1700" dirty="0" err="1" smtClean="0"/>
              <a:t>віями</a:t>
            </a:r>
            <a:r>
              <a:rPr lang="ru-RU" sz="1700" dirty="0" smtClean="0"/>
              <a:t>. Про </a:t>
            </a:r>
            <a:r>
              <a:rPr lang="ru-RU" sz="1700" dirty="0" err="1" smtClean="0"/>
              <a:t>такі</a:t>
            </a:r>
            <a:r>
              <a:rPr lang="ru-RU" sz="1700" dirty="0" smtClean="0"/>
              <a:t> </a:t>
            </a:r>
            <a:r>
              <a:rPr lang="ru-RU" sz="1700" dirty="0" err="1" smtClean="0"/>
              <a:t>кажуть</a:t>
            </a:r>
            <a:r>
              <a:rPr lang="ru-RU" sz="1700" dirty="0" smtClean="0"/>
              <a:t> — </a:t>
            </a:r>
            <a:r>
              <a:rPr lang="ru-RU" sz="1700" dirty="0" err="1" smtClean="0"/>
              <a:t>безодні</a:t>
            </a:r>
            <a:r>
              <a:rPr lang="ru-RU" sz="1700" dirty="0" smtClean="0"/>
              <a:t>. </a:t>
            </a:r>
          </a:p>
          <a:p>
            <a:r>
              <a:rPr lang="ru-RU" sz="1700" dirty="0" smtClean="0"/>
              <a:t>   </a:t>
            </a:r>
            <a:r>
              <a:rPr lang="ru-RU" sz="1700" dirty="0" err="1" smtClean="0"/>
              <a:t>Синьо-сіро-блакитний</a:t>
            </a:r>
            <a:r>
              <a:rPr lang="ru-RU" sz="1700" dirty="0" smtClean="0"/>
              <a:t> </a:t>
            </a:r>
            <a:r>
              <a:rPr lang="ru-RU" sz="1700" dirty="0" smtClean="0"/>
              <a:t>фон. Як </a:t>
            </a:r>
            <a:r>
              <a:rPr lang="ru-RU" sz="1700" dirty="0" err="1" smtClean="0"/>
              <a:t>морська</a:t>
            </a:r>
            <a:r>
              <a:rPr lang="ru-RU" sz="1700" dirty="0" smtClean="0"/>
              <a:t> вода, що </a:t>
            </a:r>
            <a:r>
              <a:rPr lang="ru-RU" sz="1700" dirty="0" err="1" smtClean="0"/>
              <a:t>чекає</a:t>
            </a:r>
            <a:r>
              <a:rPr lang="ru-RU" sz="1700" dirty="0" smtClean="0"/>
              <a:t> </a:t>
            </a:r>
            <a:r>
              <a:rPr lang="ru-RU" sz="1700" dirty="0" err="1" smtClean="0"/>
              <a:t>бурі</a:t>
            </a:r>
            <a:r>
              <a:rPr lang="ru-RU" sz="1700" dirty="0" smtClean="0"/>
              <a:t>. Вона </a:t>
            </a:r>
            <a:r>
              <a:rPr lang="ru-RU" sz="1700" dirty="0" err="1" smtClean="0"/>
              <a:t>відбиває</a:t>
            </a:r>
            <a:r>
              <a:rPr lang="ru-RU" sz="1700" dirty="0" smtClean="0"/>
              <a:t> у </a:t>
            </a:r>
            <a:r>
              <a:rPr lang="ru-RU" sz="1700" dirty="0" err="1" smtClean="0"/>
              <a:t>собі</a:t>
            </a:r>
            <a:r>
              <a:rPr lang="ru-RU" sz="1700" dirty="0" smtClean="0"/>
              <a:t> </a:t>
            </a:r>
            <a:r>
              <a:rPr lang="ru-RU" sz="1700" dirty="0" err="1" smtClean="0"/>
              <a:t>похмуре</a:t>
            </a:r>
            <a:r>
              <a:rPr lang="ru-RU" sz="1700" dirty="0" smtClean="0"/>
              <a:t> небо. </a:t>
            </a:r>
          </a:p>
          <a:p>
            <a:r>
              <a:rPr lang="ru-RU" sz="1700" dirty="0" smtClean="0"/>
              <a:t>   </a:t>
            </a:r>
            <a:r>
              <a:rPr lang="ru-RU" sz="1700" dirty="0" err="1" smtClean="0"/>
              <a:t>Царівна</a:t>
            </a:r>
            <a:r>
              <a:rPr lang="ru-RU" sz="1700" dirty="0" smtClean="0"/>
              <a:t> </a:t>
            </a:r>
            <a:r>
              <a:rPr lang="ru-RU" sz="1700" dirty="0" smtClean="0"/>
              <a:t>не в </a:t>
            </a:r>
            <a:r>
              <a:rPr lang="ru-RU" sz="1700" dirty="0" err="1" smtClean="0"/>
              <a:t>пишному</a:t>
            </a:r>
            <a:r>
              <a:rPr lang="ru-RU" sz="1700" dirty="0" smtClean="0"/>
              <a:t> палаш, з </a:t>
            </a:r>
            <a:r>
              <a:rPr lang="ru-RU" sz="1700" dirty="0" err="1" smtClean="0"/>
              <a:t>придворними</a:t>
            </a:r>
            <a:r>
              <a:rPr lang="ru-RU" sz="1700" dirty="0" smtClean="0"/>
              <a:t>, мамками </a:t>
            </a:r>
            <a:r>
              <a:rPr lang="ru-RU" sz="1700" dirty="0" err="1" smtClean="0"/>
              <a:t>й</a:t>
            </a:r>
            <a:r>
              <a:rPr lang="ru-RU" sz="1700" dirty="0" smtClean="0"/>
              <a:t> няньками, а тут, на </a:t>
            </a:r>
            <a:r>
              <a:rPr lang="ru-RU" sz="1700" dirty="0" err="1" smtClean="0"/>
              <a:t>морському</a:t>
            </a:r>
            <a:r>
              <a:rPr lang="ru-RU" sz="1700" dirty="0" smtClean="0"/>
              <a:t> </a:t>
            </a:r>
            <a:r>
              <a:rPr lang="ru-RU" sz="1700" dirty="0" err="1" smtClean="0"/>
              <a:t>березі</a:t>
            </a:r>
            <a:r>
              <a:rPr lang="ru-RU" sz="1700" dirty="0" smtClean="0"/>
              <a:t>, </a:t>
            </a:r>
            <a:r>
              <a:rPr lang="ru-RU" sz="1700" dirty="0" err="1" smtClean="0"/>
              <a:t>біля</a:t>
            </a:r>
            <a:r>
              <a:rPr lang="ru-RU" sz="1700" dirty="0" smtClean="0"/>
              <a:t> </a:t>
            </a:r>
            <a:r>
              <a:rPr lang="ru-RU" sz="1700" dirty="0" err="1" smtClean="0"/>
              <a:t>невідомого</a:t>
            </a:r>
            <a:r>
              <a:rPr lang="ru-RU" sz="1700" dirty="0" smtClean="0"/>
              <a:t> острова, де </a:t>
            </a:r>
            <a:r>
              <a:rPr lang="ru-RU" sz="1700" dirty="0" err="1" smtClean="0"/>
              <a:t>осіннім</a:t>
            </a:r>
            <a:r>
              <a:rPr lang="ru-RU" sz="1700" dirty="0" smtClean="0"/>
              <a:t> </a:t>
            </a:r>
            <a:r>
              <a:rPr lang="ru-RU" sz="1700" dirty="0" err="1" smtClean="0"/>
              <a:t>червоним</a:t>
            </a:r>
            <a:r>
              <a:rPr lang="ru-RU" sz="1700" dirty="0" smtClean="0"/>
              <a:t> золотом </a:t>
            </a:r>
            <a:r>
              <a:rPr lang="ru-RU" sz="1700" dirty="0" err="1" smtClean="0"/>
              <a:t>горить</a:t>
            </a:r>
            <a:r>
              <a:rPr lang="ru-RU" sz="1700" dirty="0" smtClean="0"/>
              <a:t> </a:t>
            </a:r>
            <a:r>
              <a:rPr lang="ru-RU" sz="1700" dirty="0" err="1" smtClean="0"/>
              <a:t>листя</a:t>
            </a:r>
            <a:r>
              <a:rPr lang="ru-RU" sz="1700" dirty="0" smtClean="0"/>
              <a:t> дерев. Не </a:t>
            </a:r>
            <a:r>
              <a:rPr lang="ru-RU" sz="1700" dirty="0" err="1" smtClean="0"/>
              <a:t>безглуздо-блискуча</a:t>
            </a:r>
            <a:r>
              <a:rPr lang="ru-RU" sz="1700" dirty="0" smtClean="0"/>
              <a:t> золота корона, а </a:t>
            </a:r>
            <a:r>
              <a:rPr lang="ru-RU" sz="1700" dirty="0" err="1" smtClean="0"/>
              <a:t>старовинний</a:t>
            </a:r>
            <a:r>
              <a:rPr lang="ru-RU" sz="1700" dirty="0" smtClean="0"/>
              <a:t> </a:t>
            </a:r>
            <a:r>
              <a:rPr lang="ru-RU" sz="1700" dirty="0" err="1" smtClean="0"/>
              <a:t>вінець</a:t>
            </a:r>
            <a:r>
              <a:rPr lang="ru-RU" sz="1700" dirty="0" smtClean="0"/>
              <a:t> </a:t>
            </a:r>
            <a:r>
              <a:rPr lang="ru-RU" sz="1700" dirty="0" err="1" smtClean="0"/>
              <a:t>із</a:t>
            </a:r>
            <a:r>
              <a:rPr lang="ru-RU" sz="1700" dirty="0" smtClean="0"/>
              <a:t> </a:t>
            </a:r>
            <a:r>
              <a:rPr lang="ru-RU" sz="1700" dirty="0" err="1" smtClean="0"/>
              <a:t>срібла</a:t>
            </a:r>
            <a:r>
              <a:rPr lang="ru-RU" sz="1700" dirty="0" smtClean="0"/>
              <a:t> </a:t>
            </a:r>
            <a:r>
              <a:rPr lang="ru-RU" sz="1700" dirty="0" err="1" smtClean="0"/>
              <a:t>прикрашає</a:t>
            </a:r>
            <a:r>
              <a:rPr lang="ru-RU" sz="1700" dirty="0" smtClean="0"/>
              <a:t> </a:t>
            </a:r>
            <a:r>
              <a:rPr lang="ru-RU" sz="1700" dirty="0" err="1" smtClean="0"/>
              <a:t>витівними</a:t>
            </a:r>
            <a:r>
              <a:rPr lang="ru-RU" sz="1700" dirty="0" smtClean="0"/>
              <a:t> </a:t>
            </a:r>
            <a:r>
              <a:rPr lang="ru-RU" sz="1700" dirty="0" err="1" smtClean="0"/>
              <a:t>візерунками</a:t>
            </a:r>
            <a:r>
              <a:rPr lang="ru-RU" sz="1700" dirty="0" smtClean="0"/>
              <a:t> і </a:t>
            </a:r>
            <a:r>
              <a:rPr lang="ru-RU" sz="1700" dirty="0" err="1" smtClean="0"/>
              <a:t>перлинами</a:t>
            </a:r>
            <a:r>
              <a:rPr lang="ru-RU" sz="1700" dirty="0" smtClean="0"/>
              <a:t> </a:t>
            </a:r>
            <a:r>
              <a:rPr lang="ru-RU" sz="1700" dirty="0" err="1" smtClean="0"/>
              <a:t>горду</a:t>
            </a:r>
            <a:r>
              <a:rPr lang="ru-RU" sz="1700" dirty="0" smtClean="0"/>
              <a:t> голову. </a:t>
            </a:r>
            <a:r>
              <a:rPr lang="ru-RU" sz="1700" dirty="0" err="1" smtClean="0"/>
              <a:t>Чорні</a:t>
            </a:r>
            <a:r>
              <a:rPr lang="ru-RU" sz="1700" dirty="0" smtClean="0"/>
              <a:t> коси </a:t>
            </a:r>
            <a:r>
              <a:rPr lang="ru-RU" sz="1700" dirty="0" err="1" smtClean="0"/>
              <a:t>спадають</a:t>
            </a:r>
            <a:r>
              <a:rPr lang="ru-RU" sz="1700" dirty="0" smtClean="0"/>
              <a:t> на спину, у </a:t>
            </a:r>
            <a:r>
              <a:rPr lang="ru-RU" sz="1700" dirty="0" err="1" smtClean="0"/>
              <a:t>білий</a:t>
            </a:r>
            <a:r>
              <a:rPr lang="ru-RU" sz="1700" dirty="0" smtClean="0"/>
              <a:t> </a:t>
            </a:r>
            <a:r>
              <a:rPr lang="ru-RU" sz="1700" dirty="0" err="1" smtClean="0"/>
              <a:t>шовк</a:t>
            </a:r>
            <a:r>
              <a:rPr lang="ru-RU" sz="1700" dirty="0" smtClean="0"/>
              <a:t> </a:t>
            </a:r>
            <a:r>
              <a:rPr lang="ru-RU" sz="1700" dirty="0" err="1" smtClean="0"/>
              <a:t>плаття</a:t>
            </a:r>
            <a:r>
              <a:rPr lang="ru-RU" sz="1700" dirty="0" smtClean="0"/>
              <a:t> — </a:t>
            </a:r>
            <a:r>
              <a:rPr lang="ru-RU" sz="1700" dirty="0" err="1" smtClean="0"/>
              <a:t>крила</a:t>
            </a:r>
            <a:r>
              <a:rPr lang="ru-RU" sz="1700" dirty="0" smtClean="0"/>
              <a:t>. </a:t>
            </a:r>
            <a:r>
              <a:rPr lang="ru-RU" sz="1700" dirty="0" err="1" smtClean="0"/>
              <a:t>Трохи</a:t>
            </a:r>
            <a:r>
              <a:rPr lang="ru-RU" sz="1700" dirty="0" smtClean="0"/>
              <a:t> </a:t>
            </a:r>
            <a:r>
              <a:rPr lang="ru-RU" sz="1700" dirty="0" err="1" smtClean="0"/>
              <a:t>сором'язний</a:t>
            </a:r>
            <a:r>
              <a:rPr lang="ru-RU" sz="1700" dirty="0" smtClean="0"/>
              <a:t> </a:t>
            </a:r>
            <a:r>
              <a:rPr lang="ru-RU" sz="1700" dirty="0" err="1" smtClean="0"/>
              <a:t>загадковий</a:t>
            </a:r>
            <a:r>
              <a:rPr lang="ru-RU" sz="1700" dirty="0" smtClean="0"/>
              <a:t> </a:t>
            </a:r>
            <a:r>
              <a:rPr lang="ru-RU" sz="1700" dirty="0" err="1" smtClean="0"/>
              <a:t>дівочий</a:t>
            </a:r>
            <a:r>
              <a:rPr lang="ru-RU" sz="1700" dirty="0" smtClean="0"/>
              <a:t> </a:t>
            </a:r>
            <a:r>
              <a:rPr lang="ru-RU" sz="1700" dirty="0" err="1" smtClean="0"/>
              <a:t>погляд</a:t>
            </a:r>
            <a:r>
              <a:rPr lang="ru-RU" sz="1700" dirty="0" smtClean="0"/>
              <a:t>. </a:t>
            </a:r>
            <a:r>
              <a:rPr lang="ru-RU" sz="1700" dirty="0" err="1" smtClean="0"/>
              <a:t>Ніби</a:t>
            </a:r>
            <a:r>
              <a:rPr lang="ru-RU" sz="1700" dirty="0" smtClean="0"/>
              <a:t> </a:t>
            </a:r>
            <a:r>
              <a:rPr lang="ru-RU" sz="1700" dirty="0" err="1" smtClean="0"/>
              <a:t>вдушу</a:t>
            </a:r>
            <a:r>
              <a:rPr lang="ru-RU" sz="1700" dirty="0" smtClean="0"/>
              <a:t> </a:t>
            </a:r>
            <a:r>
              <a:rPr lang="ru-RU" sz="1700" dirty="0" err="1" smtClean="0"/>
              <a:t>зазирають</a:t>
            </a:r>
            <a:r>
              <a:rPr lang="ru-RU" sz="1700" dirty="0" smtClean="0"/>
              <a:t> </a:t>
            </a:r>
            <a:r>
              <a:rPr lang="ru-RU" sz="1700" dirty="0" err="1" smtClean="0"/>
              <a:t>великі</a:t>
            </a:r>
            <a:r>
              <a:rPr lang="ru-RU" sz="1700" dirty="0" smtClean="0"/>
              <a:t> </a:t>
            </a:r>
            <a:r>
              <a:rPr lang="ru-RU" sz="1700" dirty="0" err="1" smtClean="0"/>
              <a:t>очі</a:t>
            </a:r>
            <a:r>
              <a:rPr lang="ru-RU" sz="1700" dirty="0" smtClean="0"/>
              <a:t>.</a:t>
            </a:r>
            <a:endParaRPr lang="ru-RU" sz="1700" dirty="0"/>
          </a:p>
        </p:txBody>
      </p:sp>
      <p:pic>
        <p:nvPicPr>
          <p:cNvPr id="7" name="Рисунок 6" descr="vrubel-lebed.jpg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0262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ripti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88668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Возкресіння 1887р.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blind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valkiriy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88668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Валькірія. 1899р.</a:t>
            </a:r>
            <a:endParaRPr lang="ru-RU" dirty="0"/>
          </a:p>
        </p:txBody>
      </p:sp>
    </p:spTree>
  </p:cSld>
  <p:clrMapOvr>
    <a:masterClrMapping/>
  </p:clrMapOvr>
  <p:transition>
    <p:comb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148</TotalTime>
  <Words>532</Words>
  <PresentationFormat>Экран (4:3)</PresentationFormat>
  <Paragraphs>43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віка</dc:creator>
  <cp:lastModifiedBy>HOME</cp:lastModifiedBy>
  <cp:revision>18</cp:revision>
  <dcterms:created xsi:type="dcterms:W3CDTF">2013-02-12T18:30:18Z</dcterms:created>
  <dcterms:modified xsi:type="dcterms:W3CDTF">2013-02-26T15:51:09Z</dcterms:modified>
</cp:coreProperties>
</file>