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3" r:id="rId10"/>
    <p:sldId id="262" r:id="rId11"/>
    <p:sldId id="267" r:id="rId12"/>
    <p:sldId id="269" r:id="rId13"/>
    <p:sldId id="270" r:id="rId14"/>
    <p:sldId id="271" r:id="rId15"/>
    <p:sldId id="272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машний" initials="Д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8" autoAdjust="0"/>
    <p:restoredTop sz="94660"/>
  </p:normalViewPr>
  <p:slideViewPr>
    <p:cSldViewPr snapToGrid="0">
      <p:cViewPr>
        <p:scale>
          <a:sx n="81" d="100"/>
          <a:sy n="81" d="100"/>
        </p:scale>
        <p:origin x="-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712" y="882376"/>
            <a:ext cx="11589488" cy="2926080"/>
          </a:xfrm>
        </p:spPr>
        <p:txBody>
          <a:bodyPr/>
          <a:lstStyle/>
          <a:p>
            <a:r>
              <a:rPr lang="uk-UA" dirty="0" smtClean="0"/>
              <a:t>Моє довкілля – моє майбутнє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8526" y="4455268"/>
            <a:ext cx="8767860" cy="2057173"/>
          </a:xfrm>
        </p:spPr>
        <p:txBody>
          <a:bodyPr>
            <a:normAutofit/>
          </a:bodyPr>
          <a:lstStyle/>
          <a:p>
            <a:r>
              <a:rPr lang="uk-UA" dirty="0" smtClean="0"/>
              <a:t>Проект виповнили:</a:t>
            </a:r>
            <a:br>
              <a:rPr lang="uk-UA" dirty="0" smtClean="0"/>
            </a:br>
            <a:r>
              <a:rPr lang="uk-UA" dirty="0" smtClean="0"/>
              <a:t>Клименко Ксенія</a:t>
            </a:r>
            <a:br>
              <a:rPr lang="uk-UA" dirty="0" smtClean="0"/>
            </a:br>
            <a:r>
              <a:rPr lang="uk-UA" dirty="0" smtClean="0"/>
              <a:t>та</a:t>
            </a:r>
            <a:br>
              <a:rPr lang="uk-UA" dirty="0" smtClean="0"/>
            </a:br>
            <a:r>
              <a:rPr lang="uk-UA" dirty="0" smtClean="0"/>
              <a:t>Коваль Юлія</a:t>
            </a:r>
            <a:br>
              <a:rPr lang="uk-UA" dirty="0" smtClean="0"/>
            </a:br>
            <a:r>
              <a:rPr lang="uk-UA" dirty="0" smtClean="0"/>
              <a:t>учениць 11-А класу</a:t>
            </a:r>
            <a:br>
              <a:rPr lang="uk-UA" dirty="0" smtClean="0"/>
            </a:br>
            <a:r>
              <a:rPr lang="uk-UA" dirty="0" smtClean="0"/>
              <a:t>Запорізької гімназії № 11, Жовтневого району</a:t>
            </a:r>
            <a:endParaRPr lang="ru-RU" dirty="0"/>
          </a:p>
        </p:txBody>
      </p:sp>
      <p:pic>
        <p:nvPicPr>
          <p:cNvPr id="4" name="Toshiro Masuda - Дыхание дождя (звуки дождя.спокойная грустная мелодия на пианино.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4473" y="391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455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877" y="1097280"/>
            <a:ext cx="3931920" cy="1737360"/>
          </a:xfrm>
        </p:spPr>
        <p:txBody>
          <a:bodyPr/>
          <a:lstStyle/>
          <a:p>
            <a:r>
              <a:rPr lang="uk-UA" dirty="0" smtClean="0"/>
              <a:t>Здорове майбутнє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5877" y="2834640"/>
            <a:ext cx="3931920" cy="2880360"/>
          </a:xfrm>
        </p:spPr>
        <p:txBody>
          <a:bodyPr>
            <a:normAutofit/>
          </a:bodyPr>
          <a:lstStyle/>
          <a:p>
            <a:r>
              <a:rPr lang="ru-RU" sz="2000" dirty="0"/>
              <a:t>З </a:t>
            </a:r>
            <a:r>
              <a:rPr lang="ru-RU" sz="2000" dirty="0" err="1"/>
              <a:t>резолютивної</a:t>
            </a:r>
            <a:r>
              <a:rPr lang="ru-RU" sz="2000" dirty="0"/>
              <a:t> </a:t>
            </a:r>
            <a:r>
              <a:rPr lang="ru-RU" sz="2000" dirty="0" err="1"/>
              <a:t>частини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зробити</a:t>
            </a:r>
            <a:r>
              <a:rPr lang="ru-RU" sz="2000" dirty="0"/>
              <a:t> </a:t>
            </a:r>
            <a:r>
              <a:rPr lang="ru-RU" sz="2000" dirty="0" err="1"/>
              <a:t>висновок</a:t>
            </a:r>
            <a:r>
              <a:rPr lang="ru-RU" sz="2000" dirty="0"/>
              <a:t> про те, </a:t>
            </a:r>
            <a:r>
              <a:rPr lang="ru-RU" sz="2000" dirty="0" err="1"/>
              <a:t>що</a:t>
            </a:r>
            <a:r>
              <a:rPr lang="ru-RU" sz="2000" dirty="0"/>
              <a:t> для </a:t>
            </a:r>
            <a:r>
              <a:rPr lang="ru-RU" sz="2000" dirty="0" err="1"/>
              <a:t>подолання</a:t>
            </a:r>
            <a:r>
              <a:rPr lang="ru-RU" sz="2000" dirty="0"/>
              <a:t> </a:t>
            </a:r>
            <a:r>
              <a:rPr lang="ru-RU" sz="2000" dirty="0" err="1"/>
              <a:t>екологічної</a:t>
            </a:r>
            <a:r>
              <a:rPr lang="ru-RU" sz="2000" dirty="0"/>
              <a:t> </a:t>
            </a:r>
            <a:r>
              <a:rPr lang="ru-RU" sz="2000" dirty="0" err="1"/>
              <a:t>кризи</a:t>
            </a:r>
            <a:r>
              <a:rPr lang="ru-RU" sz="2000" dirty="0"/>
              <a:t> і </a:t>
            </a:r>
            <a:r>
              <a:rPr lang="ru-RU" sz="2000" dirty="0" err="1"/>
              <a:t>послідовного</a:t>
            </a:r>
            <a:r>
              <a:rPr lang="ru-RU" sz="2000" dirty="0"/>
              <a:t> </a:t>
            </a:r>
            <a:r>
              <a:rPr lang="ru-RU" sz="2000" dirty="0" err="1"/>
              <a:t>вирішення</a:t>
            </a:r>
            <a:r>
              <a:rPr lang="ru-RU" sz="2000" dirty="0"/>
              <a:t> проблем </a:t>
            </a:r>
            <a:r>
              <a:rPr lang="ru-RU" sz="2000" dirty="0" err="1"/>
              <a:t>навколишнього</a:t>
            </a:r>
            <a:r>
              <a:rPr lang="ru-RU" sz="2000" dirty="0"/>
              <a:t> </a:t>
            </a:r>
            <a:r>
              <a:rPr lang="ru-RU" sz="2000" dirty="0" err="1"/>
              <a:t>середовища</a:t>
            </a:r>
            <a:r>
              <a:rPr lang="ru-RU" sz="2000" dirty="0"/>
              <a:t> </a:t>
            </a:r>
            <a:r>
              <a:rPr lang="ru-RU" sz="2000" dirty="0" err="1"/>
              <a:t>Запоріжжя</a:t>
            </a:r>
            <a:r>
              <a:rPr lang="ru-RU" sz="2000" dirty="0"/>
              <a:t> та </a:t>
            </a:r>
            <a:r>
              <a:rPr lang="ru-RU" sz="2000" dirty="0" err="1"/>
              <a:t>всієї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</a:t>
            </a:r>
            <a:r>
              <a:rPr lang="ru-RU" sz="2000" dirty="0" err="1"/>
              <a:t>необхідно</a:t>
            </a:r>
            <a:r>
              <a:rPr lang="ru-RU" sz="2000" dirty="0"/>
              <a:t> абсолютно </a:t>
            </a:r>
            <a:r>
              <a:rPr lang="ru-RU" sz="2000" dirty="0" err="1"/>
              <a:t>новий</a:t>
            </a:r>
            <a:r>
              <a:rPr lang="ru-RU" sz="2000" dirty="0"/>
              <a:t> і </a:t>
            </a:r>
            <a:r>
              <a:rPr lang="ru-RU" sz="2000" dirty="0" err="1"/>
              <a:t>ціннісний</a:t>
            </a:r>
            <a:r>
              <a:rPr lang="ru-RU" sz="2000" dirty="0"/>
              <a:t> </a:t>
            </a:r>
            <a:r>
              <a:rPr lang="ru-RU" sz="2000" dirty="0" err="1"/>
              <a:t>юридичний</a:t>
            </a:r>
            <a:r>
              <a:rPr lang="ru-RU" sz="2000" dirty="0"/>
              <a:t> </a:t>
            </a:r>
            <a:r>
              <a:rPr lang="ru-RU" sz="2000" dirty="0" err="1"/>
              <a:t>світогляд</a:t>
            </a:r>
            <a:r>
              <a:rPr lang="ru-RU" sz="2000" dirty="0"/>
              <a:t>.</a:t>
            </a:r>
          </a:p>
        </p:txBody>
      </p:sp>
      <p:pic>
        <p:nvPicPr>
          <p:cNvPr id="6146" name="Picture 2" descr="http://www.guvdmo.ru/img/photos/photo_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299" y="510165"/>
            <a:ext cx="4030169" cy="302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m2.vgorode.ru/2266698/76974797/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797" y="3890212"/>
            <a:ext cx="3482503" cy="26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uvdmo.ru/img/photos/photo_5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48" y="3890212"/>
            <a:ext cx="3852221" cy="26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ki.ill.in.ua/m/300x225/120117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92" y="510164"/>
            <a:ext cx="3457277" cy="25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5374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554" y="1069847"/>
            <a:ext cx="3931920" cy="1737360"/>
          </a:xfrm>
        </p:spPr>
        <p:txBody>
          <a:bodyPr/>
          <a:lstStyle/>
          <a:p>
            <a:r>
              <a:rPr lang="uk-UA" dirty="0" smtClean="0"/>
              <a:t>Довкілля та здоров’я людей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0554" y="2807207"/>
            <a:ext cx="3931920" cy="28803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 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пристосувалася</a:t>
            </a:r>
            <a:r>
              <a:rPr lang="ru-RU" dirty="0"/>
              <a:t> до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природного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, і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небайдужі</a:t>
            </a:r>
            <a:r>
              <a:rPr lang="ru-RU" dirty="0"/>
              <a:t> для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і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призводити</a:t>
            </a:r>
            <a:r>
              <a:rPr lang="ru-RU" dirty="0"/>
              <a:t> до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.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не </a:t>
            </a:r>
            <a:r>
              <a:rPr lang="ru-RU" dirty="0" err="1"/>
              <a:t>індивідуальне</a:t>
            </a:r>
            <a:r>
              <a:rPr lang="ru-RU" dirty="0"/>
              <a:t>, а </a:t>
            </a:r>
            <a:r>
              <a:rPr lang="ru-RU" dirty="0" err="1"/>
              <a:t>загальне</a:t>
            </a:r>
            <a:r>
              <a:rPr lang="ru-RU" dirty="0"/>
              <a:t> для </a:t>
            </a:r>
            <a:r>
              <a:rPr lang="ru-RU" dirty="0" err="1"/>
              <a:t>цілої</a:t>
            </a:r>
            <a:r>
              <a:rPr lang="ru-RU" dirty="0"/>
              <a:t> </a:t>
            </a:r>
            <a:r>
              <a:rPr lang="ru-RU" dirty="0" err="1"/>
              <a:t>популяції</a:t>
            </a:r>
            <a:r>
              <a:rPr lang="ru-RU" dirty="0"/>
              <a:t>, тому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в одному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проявлятися</a:t>
            </a:r>
            <a:r>
              <a:rPr lang="ru-RU" dirty="0"/>
              <a:t> за десятки-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кілометрів</a:t>
            </a:r>
            <a:r>
              <a:rPr lang="ru-RU" dirty="0"/>
              <a:t> в </a:t>
            </a:r>
            <a:r>
              <a:rPr lang="ru-RU" dirty="0" err="1"/>
              <a:t>іншому</a:t>
            </a:r>
            <a:r>
              <a:rPr lang="ru-RU" dirty="0"/>
              <a:t>, </a:t>
            </a:r>
            <a:r>
              <a:rPr lang="ru-RU" dirty="0" err="1"/>
              <a:t>яскравим</a:t>
            </a:r>
            <a:r>
              <a:rPr lang="ru-RU" dirty="0"/>
              <a:t> прикладом </a:t>
            </a:r>
            <a:r>
              <a:rPr lang="ru-RU" dirty="0" err="1"/>
              <a:t>чого</a:t>
            </a:r>
            <a:r>
              <a:rPr lang="ru-RU" dirty="0"/>
              <a:t> є </a:t>
            </a:r>
            <a:r>
              <a:rPr lang="ru-RU" dirty="0" err="1"/>
              <a:t>аварія</a:t>
            </a:r>
            <a:r>
              <a:rPr lang="ru-RU" dirty="0"/>
              <a:t> на </a:t>
            </a:r>
            <a:r>
              <a:rPr lang="ru-RU" dirty="0" err="1"/>
              <a:t>Чорнобильській</a:t>
            </a:r>
            <a:r>
              <a:rPr lang="ru-RU" dirty="0"/>
              <a:t> АЕС.</a:t>
            </a:r>
          </a:p>
        </p:txBody>
      </p:sp>
      <p:pic>
        <p:nvPicPr>
          <p:cNvPr id="10242" name="Picture 2" descr="http://banana.by/uploads/posts/2011-04/1303885717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465" y="642026"/>
            <a:ext cx="3323737" cy="56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picamatic.com/show/2010/03/31/09/51/6496504_642x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31" y="344561"/>
            <a:ext cx="4297391" cy="29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g-fotki.yandex.ru/get/3814/imka1.4e/0_4c94c_f6e8d15_X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50" y="3478039"/>
            <a:ext cx="2426094" cy="29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gazetahot.ru/uploads/posts/2012-10/1349579717_yarmarka-zdorovya-irkuts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74" y="3430174"/>
            <a:ext cx="2040637" cy="15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school.xvatit.com/images/5/55/%D0%A1%D0%BF%D0%BE%D1%80%D1%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74" y="5163571"/>
            <a:ext cx="1703124" cy="13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49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amsv.narod.ru/Klb/City/Zaporoje/Jpg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3" y="369598"/>
            <a:ext cx="5638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-fotki.yandex.ru/get/6112/163347603.c/0_80180_c347f770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9" y="2296390"/>
            <a:ext cx="5707783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cs416227.vk.me/v416227964/9147/sSIny6gapE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9" y="569191"/>
            <a:ext cx="5707783" cy="15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oko.kiev.ua/img/Zaporizka/Zaporizkyy/2004.10.23--263_~1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3" y="3906983"/>
            <a:ext cx="5638801" cy="25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827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venividi.ru/files/img/9996/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282575"/>
            <a:ext cx="11533909" cy="629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466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s14112.vk.me/c540101/v540101886/12d3f/oyTFAfkhr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9" y="344841"/>
            <a:ext cx="4825295" cy="321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cs14112.vk.me/c540101/v540101058/5c73/Rf37Hzr1E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01" y="344841"/>
            <a:ext cx="5331225" cy="32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cs14112.vk.me/c540101/v540101162/4918/3arMrKuCYT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8" y="3710763"/>
            <a:ext cx="4825295" cy="27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cs14112.vk.me/c540101/v540101901/8044/u5LmaCWV6I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01" y="3710763"/>
            <a:ext cx="5331225" cy="27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3644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cs14112.vk.me/c540104/v540104901/1a05d/NC5diipgz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3" y="698296"/>
            <a:ext cx="3964299" cy="26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cs14112.vk.me/c540104/v540104901/19dfb/jzlWqoV_v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12" y="698295"/>
            <a:ext cx="3741016" cy="26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cs14112.vk.me/c540104/v540104162/3b01/X7x_HCzZL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58" y="698294"/>
            <a:ext cx="3741015" cy="26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cs14112.vk.me/c540104/v540104475/4aff/NLxFYOU0J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3" y="3607748"/>
            <a:ext cx="3964299" cy="26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cs14112.vk.me/c540101/v540101901/96fd/-KOhOgmC6u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12" y="3607747"/>
            <a:ext cx="3741016" cy="26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://cs14112.vk.me/c540101/v540101901/96f4/DZLvwYr9ck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58" y="3607747"/>
            <a:ext cx="3741015" cy="26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7721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55" y="221791"/>
            <a:ext cx="11678056" cy="1737360"/>
          </a:xfrm>
        </p:spPr>
        <p:txBody>
          <a:bodyPr/>
          <a:lstStyle/>
          <a:p>
            <a:r>
              <a:rPr lang="uk-UA" dirty="0" smtClean="0"/>
              <a:t>Висновок: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055" y="2256817"/>
            <a:ext cx="11678056" cy="4241260"/>
          </a:xfrm>
        </p:spPr>
        <p:txBody>
          <a:bodyPr/>
          <a:lstStyle/>
          <a:p>
            <a:r>
              <a:rPr lang="uk-UA" dirty="0" smtClean="0"/>
              <a:t>Щоб покращити стан довкілля нашого міста потрібно: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Викидати сміття тільки у сміттєві контейнери та переробляти його;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Зменшити до мінімуму викиди брудних речовин с заводів та </a:t>
            </a:r>
            <a:r>
              <a:rPr lang="uk-UA" dirty="0" err="1" smtClean="0"/>
              <a:t>фабрик</a:t>
            </a:r>
            <a:r>
              <a:rPr lang="uk-UA" dirty="0" smtClean="0"/>
              <a:t> у навколишнє середовище;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Проводити акції, що до збору сміття в парках та громадських зонах;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Зберігати електроенергію;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Зменшити кількість вихлопів у атмосферу…</a:t>
            </a:r>
          </a:p>
          <a:p>
            <a:r>
              <a:rPr lang="uk-UA" dirty="0" smtClean="0"/>
              <a:t>Перш за все, людина сама створює своє майбутнє. Якщо кожна людина буде дотримуватися елементарних порад, що до покращення навколишнього середовища, то за кілька років можна буде побачити якісь зміни у кращу сторону.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26777609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Запоріжжя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977" y="1701209"/>
            <a:ext cx="11525693" cy="1212112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 err="1"/>
              <a:t>Запорі́жжя</a:t>
            </a:r>
            <a:r>
              <a:rPr lang="ru-RU" sz="2400" dirty="0"/>
              <a:t> — </a:t>
            </a:r>
            <a:r>
              <a:rPr lang="ru-RU" sz="2400" dirty="0" err="1"/>
              <a:t>місто</a:t>
            </a:r>
            <a:r>
              <a:rPr lang="ru-RU" sz="2400" dirty="0"/>
              <a:t> в </a:t>
            </a:r>
            <a:r>
              <a:rPr lang="ru-RU" sz="2400" dirty="0" err="1" smtClean="0"/>
              <a:t>Україні</a:t>
            </a:r>
            <a:r>
              <a:rPr lang="ru-RU" sz="2400" dirty="0" smtClean="0"/>
              <a:t>, </a:t>
            </a:r>
            <a:r>
              <a:rPr lang="ru-RU" sz="2400" dirty="0" err="1"/>
              <a:t>адміністративний</a:t>
            </a:r>
            <a:r>
              <a:rPr lang="ru-RU" sz="2400" dirty="0"/>
              <a:t> центр </a:t>
            </a:r>
            <a:r>
              <a:rPr lang="ru-RU" sz="2400" dirty="0" err="1"/>
              <a:t>Запорізької</a:t>
            </a:r>
            <a:r>
              <a:rPr lang="ru-RU" sz="2400" dirty="0"/>
              <a:t> </a:t>
            </a:r>
            <a:r>
              <a:rPr lang="ru-RU" sz="2400" dirty="0" err="1"/>
              <a:t>області</a:t>
            </a:r>
            <a:r>
              <a:rPr lang="ru-RU" sz="2400" dirty="0"/>
              <a:t>, </a:t>
            </a:r>
            <a:r>
              <a:rPr lang="ru-RU" sz="2400" dirty="0" err="1"/>
              <a:t>розташований</a:t>
            </a:r>
            <a:r>
              <a:rPr lang="ru-RU" sz="2400" dirty="0"/>
              <a:t> на </a:t>
            </a:r>
            <a:r>
              <a:rPr lang="ru-RU" sz="2400" dirty="0" err="1"/>
              <a:t>річці</a:t>
            </a:r>
            <a:r>
              <a:rPr lang="ru-RU" sz="2400" dirty="0"/>
              <a:t> </a:t>
            </a:r>
            <a:r>
              <a:rPr lang="ru-RU" sz="2400" dirty="0" err="1"/>
              <a:t>Дніпро</a:t>
            </a:r>
            <a:r>
              <a:rPr lang="ru-RU" sz="2400" dirty="0"/>
              <a:t>. </a:t>
            </a:r>
            <a:r>
              <a:rPr lang="ru-RU" sz="2400" dirty="0" err="1"/>
              <a:t>Місто</a:t>
            </a:r>
            <a:r>
              <a:rPr lang="ru-RU" sz="2400" dirty="0"/>
              <a:t>, разом з </a:t>
            </a:r>
            <a:r>
              <a:rPr lang="ru-RU" sz="2400" dirty="0" err="1"/>
              <a:t>навколишніми</a:t>
            </a:r>
            <a:r>
              <a:rPr lang="ru-RU" sz="2400" dirty="0"/>
              <a:t> </a:t>
            </a:r>
            <a:r>
              <a:rPr lang="ru-RU" sz="2400" dirty="0" err="1"/>
              <a:t>поселеннями</a:t>
            </a:r>
            <a:r>
              <a:rPr lang="ru-RU" sz="2400" dirty="0"/>
              <a:t>, </a:t>
            </a:r>
            <a:r>
              <a:rPr lang="ru-RU" sz="2400" dirty="0" err="1"/>
              <a:t>утворює</a:t>
            </a:r>
            <a:r>
              <a:rPr lang="ru-RU" sz="2400" dirty="0"/>
              <a:t> </a:t>
            </a:r>
            <a:r>
              <a:rPr lang="ru-RU" sz="2400" dirty="0" err="1"/>
              <a:t>Запорізьку</a:t>
            </a:r>
            <a:r>
              <a:rPr lang="ru-RU" sz="2400" dirty="0"/>
              <a:t> </a:t>
            </a:r>
            <a:r>
              <a:rPr lang="ru-RU" sz="2400" dirty="0" err="1"/>
              <a:t>агломерацію</a:t>
            </a:r>
            <a:r>
              <a:rPr lang="ru-RU" sz="2400" dirty="0"/>
              <a:t>. </a:t>
            </a:r>
            <a:r>
              <a:rPr lang="ru-RU" sz="2400" dirty="0" err="1"/>
              <a:t>Населення</a:t>
            </a:r>
            <a:r>
              <a:rPr lang="ru-RU" sz="2400" dirty="0"/>
              <a:t> — 770 тис. </a:t>
            </a:r>
            <a:r>
              <a:rPr lang="ru-RU" sz="2400" dirty="0" err="1"/>
              <a:t>осіб</a:t>
            </a:r>
            <a:r>
              <a:rPr lang="ru-RU" sz="2400" dirty="0"/>
              <a:t>, </a:t>
            </a:r>
            <a:r>
              <a:rPr lang="ru-RU" sz="2400" dirty="0" err="1"/>
              <a:t>площа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240 </a:t>
            </a:r>
            <a:r>
              <a:rPr lang="ru-RU" sz="2400" dirty="0" smtClean="0"/>
              <a:t>км². </a:t>
            </a:r>
          </a:p>
          <a:p>
            <a:pPr marL="45720" indent="0">
              <a:buNone/>
            </a:pPr>
            <a:endParaRPr lang="ru-RU" sz="2400" dirty="0"/>
          </a:p>
        </p:txBody>
      </p:sp>
      <p:pic>
        <p:nvPicPr>
          <p:cNvPr id="1026" name="Picture 2" descr="Файл:Zapori 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02" y="2911016"/>
            <a:ext cx="2857469" cy="34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9/9c/Flag_of_Zaporizhzhya_Obla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32" y="2911016"/>
            <a:ext cx="5449313" cy="36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38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632" y="1097279"/>
            <a:ext cx="3931920" cy="1737360"/>
          </a:xfrm>
        </p:spPr>
        <p:txBody>
          <a:bodyPr/>
          <a:lstStyle/>
          <a:p>
            <a:r>
              <a:rPr lang="uk-UA" dirty="0" smtClean="0"/>
              <a:t>Екологія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1007" y="2910398"/>
            <a:ext cx="3931920" cy="3035807"/>
          </a:xfrm>
        </p:spPr>
        <p:txBody>
          <a:bodyPr/>
          <a:lstStyle/>
          <a:p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ситуація</a:t>
            </a:r>
            <a:r>
              <a:rPr lang="ru-RU" dirty="0"/>
              <a:t> у м. </a:t>
            </a:r>
            <a:r>
              <a:rPr lang="ru-RU" dirty="0" err="1"/>
              <a:t>Запоріжжі</a:t>
            </a:r>
            <a:r>
              <a:rPr lang="ru-RU" dirty="0"/>
              <a:t> і </a:t>
            </a:r>
            <a:r>
              <a:rPr lang="ru-RU" dirty="0" err="1"/>
              <a:t>регіоні</a:t>
            </a:r>
            <a:r>
              <a:rPr lang="ru-RU" dirty="0"/>
              <a:t> напружена, причина </a:t>
            </a:r>
            <a:r>
              <a:rPr lang="ru-RU" dirty="0" err="1"/>
              <a:t>чого</a:t>
            </a:r>
            <a:r>
              <a:rPr lang="ru-RU" dirty="0"/>
              <a:t> — </a:t>
            </a:r>
            <a:r>
              <a:rPr lang="ru-RU" dirty="0" err="1"/>
              <a:t>насиченість</a:t>
            </a:r>
            <a:r>
              <a:rPr lang="ru-RU" dirty="0"/>
              <a:t> </a:t>
            </a:r>
            <a:r>
              <a:rPr lang="ru-RU" dirty="0" err="1"/>
              <a:t>промисловими</a:t>
            </a:r>
            <a:r>
              <a:rPr lang="ru-RU" dirty="0"/>
              <a:t> </a:t>
            </a:r>
            <a:r>
              <a:rPr lang="ru-RU" dirty="0" err="1"/>
              <a:t>підприємствами</a:t>
            </a:r>
            <a:r>
              <a:rPr lang="ru-RU" dirty="0"/>
              <a:t> і </a:t>
            </a:r>
            <a:r>
              <a:rPr lang="ru-RU" dirty="0" err="1"/>
              <a:t>недосконалість</a:t>
            </a:r>
            <a:r>
              <a:rPr lang="ru-RU" dirty="0"/>
              <a:t> </a:t>
            </a:r>
            <a:r>
              <a:rPr lang="ru-RU" dirty="0" err="1"/>
              <a:t>очищувальних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. У 2007 р. </a:t>
            </a:r>
            <a:r>
              <a:rPr lang="ru-RU" dirty="0" err="1"/>
              <a:t>порівняно</a:t>
            </a:r>
            <a:r>
              <a:rPr lang="ru-RU" dirty="0"/>
              <a:t> з 2000 р.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в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промислових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Запорізького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 </a:t>
            </a:r>
            <a:r>
              <a:rPr lang="ru-RU" dirty="0" err="1"/>
              <a:t>збільшились</a:t>
            </a:r>
            <a:r>
              <a:rPr lang="ru-RU" dirty="0"/>
              <a:t> з 333,3 тис. т до 347,6 тис. т (4,2</a:t>
            </a:r>
            <a:r>
              <a:rPr lang="ru-RU" dirty="0" smtClean="0"/>
              <a:t>%).</a:t>
            </a:r>
            <a:endParaRPr lang="ru-RU" dirty="0"/>
          </a:p>
        </p:txBody>
      </p:sp>
      <p:pic>
        <p:nvPicPr>
          <p:cNvPr id="2050" name="Picture 2" descr="http://sdelanounas.in.ua/i/c/h/cHJlZHByaW5pbWF0ZWwuY28udWEvd3AtY29udGVudC91cGxvYWRzLzIwMTEvMDIvYmlnX3ByZXNlbnQxLmpwZz9fX2lkPTIxMz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29" y="2910398"/>
            <a:ext cx="3113116" cy="33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u.ua/uploadfiles/fckeditor/zavodskaya-chast-gorod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47" y="632257"/>
            <a:ext cx="3458288" cy="267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yaplakal.com/pics/pics_preview/5/6/7/2027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84" y="632257"/>
            <a:ext cx="4613852" cy="22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etaprom.ru/companies_foto/1337591498foto1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36" y="3782291"/>
            <a:ext cx="3458288" cy="24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587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497" y="1097280"/>
            <a:ext cx="3931920" cy="1737360"/>
          </a:xfrm>
        </p:spPr>
        <p:txBody>
          <a:bodyPr/>
          <a:lstStyle/>
          <a:p>
            <a:r>
              <a:rPr lang="uk-UA" dirty="0" smtClean="0"/>
              <a:t>Трохи більше об екологічній ситуації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9497" y="2834640"/>
            <a:ext cx="3931920" cy="2880360"/>
          </a:xfrm>
        </p:spPr>
        <p:txBody>
          <a:bodyPr>
            <a:normAutofit/>
          </a:bodyPr>
          <a:lstStyle/>
          <a:p>
            <a:r>
              <a:rPr lang="ru-RU" sz="2000" dirty="0" err="1"/>
              <a:t>Запоріжжя</a:t>
            </a:r>
            <a:r>
              <a:rPr lang="ru-RU" sz="2000" dirty="0"/>
              <a:t> входить до </a:t>
            </a:r>
            <a:r>
              <a:rPr lang="ru-RU" sz="2000" dirty="0" err="1"/>
              <a:t>п'ятірки</a:t>
            </a:r>
            <a:r>
              <a:rPr lang="ru-RU" sz="2000" dirty="0"/>
              <a:t> </a:t>
            </a:r>
            <a:r>
              <a:rPr lang="ru-RU" sz="2000" dirty="0" err="1"/>
              <a:t>найбільших</a:t>
            </a:r>
            <a:r>
              <a:rPr lang="ru-RU" sz="2000" dirty="0"/>
              <a:t> </a:t>
            </a:r>
            <a:r>
              <a:rPr lang="ru-RU" sz="2000" dirty="0" err="1"/>
              <a:t>індустріальних</a:t>
            </a:r>
            <a:r>
              <a:rPr lang="ru-RU" sz="2000" dirty="0"/>
              <a:t> </a:t>
            </a:r>
            <a:r>
              <a:rPr lang="ru-RU" sz="2000" dirty="0" err="1"/>
              <a:t>центрів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. Але за </a:t>
            </a:r>
            <a:r>
              <a:rPr lang="ru-RU" sz="2000" dirty="0" err="1"/>
              <a:t>це</a:t>
            </a:r>
            <a:r>
              <a:rPr lang="ru-RU" sz="2000" dirty="0"/>
              <a:t> благо </a:t>
            </a:r>
            <a:r>
              <a:rPr lang="ru-RU" sz="2000" dirty="0" err="1"/>
              <a:t>наші</a:t>
            </a:r>
            <a:r>
              <a:rPr lang="ru-RU" sz="2000" dirty="0"/>
              <a:t> </a:t>
            </a:r>
            <a:r>
              <a:rPr lang="ru-RU" sz="2000" dirty="0" err="1"/>
              <a:t>городяни</a:t>
            </a:r>
            <a:r>
              <a:rPr lang="ru-RU" sz="2000" dirty="0"/>
              <a:t> </a:t>
            </a:r>
            <a:r>
              <a:rPr lang="ru-RU" sz="2000" dirty="0" err="1"/>
              <a:t>розплачуються</a:t>
            </a:r>
            <a:r>
              <a:rPr lang="ru-RU" sz="2000" dirty="0"/>
              <a:t> поганою </a:t>
            </a:r>
            <a:r>
              <a:rPr lang="ru-RU" sz="2000" dirty="0" err="1"/>
              <a:t>екологією</a:t>
            </a:r>
            <a:r>
              <a:rPr lang="ru-RU" sz="2000" dirty="0"/>
              <a:t> , а як </a:t>
            </a:r>
            <a:r>
              <a:rPr lang="ru-RU" sz="2000" dirty="0" err="1"/>
              <a:t>наслідок</a:t>
            </a:r>
            <a:r>
              <a:rPr lang="ru-RU" sz="2000" dirty="0"/>
              <a:t> </a:t>
            </a:r>
            <a:r>
              <a:rPr lang="ru-RU" sz="2000" dirty="0" err="1"/>
              <a:t>своїм</a:t>
            </a:r>
            <a:r>
              <a:rPr lang="ru-RU" sz="2000" dirty="0"/>
              <a:t> </a:t>
            </a:r>
            <a:r>
              <a:rPr lang="ru-RU" sz="2000" dirty="0" err="1"/>
              <a:t>здоров'ям</a:t>
            </a:r>
            <a:r>
              <a:rPr lang="ru-RU" sz="2000" dirty="0"/>
              <a:t> і </a:t>
            </a:r>
            <a:r>
              <a:rPr lang="ru-RU" sz="2000" dirty="0" err="1"/>
              <a:t>здоров'ям</a:t>
            </a:r>
            <a:r>
              <a:rPr lang="ru-RU" sz="2000" dirty="0"/>
              <a:t> </a:t>
            </a:r>
            <a:r>
              <a:rPr lang="ru-RU" sz="2000" dirty="0" err="1"/>
              <a:t>своїх</a:t>
            </a:r>
            <a:r>
              <a:rPr lang="ru-RU" sz="2000" dirty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.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 </a:t>
            </a:r>
            <a:r>
              <a:rPr lang="ru-RU" sz="2000" dirty="0" err="1" smtClean="0"/>
              <a:t>хворіють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ракб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іншу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захворювання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074" name="Picture 2" descr="http://img-fotki.yandex.ru/get/6200/155643573.1/0_7727a_d215f0c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87" y="369651"/>
            <a:ext cx="3491999" cy="200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tv.by/img/16/~2011-02-15_onkobolnoj_01_40156_0x0_m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14" y="2607013"/>
            <a:ext cx="6689246" cy="39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yugopolis.ru/data/mediadb/2383/0000/0829/829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18" y="369651"/>
            <a:ext cx="3508532" cy="20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89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051" y="1097280"/>
            <a:ext cx="3931920" cy="1737360"/>
          </a:xfrm>
        </p:spPr>
        <p:txBody>
          <a:bodyPr/>
          <a:lstStyle/>
          <a:p>
            <a:r>
              <a:rPr lang="uk-UA" dirty="0" smtClean="0"/>
              <a:t>Повітря Запоріжжя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8051" y="2834640"/>
            <a:ext cx="3931920" cy="2880360"/>
          </a:xfrm>
        </p:spPr>
        <p:txBody>
          <a:bodyPr>
            <a:normAutofit/>
          </a:bodyPr>
          <a:lstStyle/>
          <a:p>
            <a:r>
              <a:rPr lang="ru-RU" sz="2000" dirty="0"/>
              <a:t>У </a:t>
            </a:r>
            <a:r>
              <a:rPr lang="ru-RU" sz="2000" dirty="0" err="1"/>
              <a:t>повітрі</a:t>
            </a:r>
            <a:r>
              <a:rPr lang="ru-RU" sz="2000" dirty="0"/>
              <a:t> </a:t>
            </a:r>
            <a:r>
              <a:rPr lang="ru-RU" sz="2000" dirty="0" err="1"/>
              <a:t>Запоріжжя</a:t>
            </a:r>
            <a:r>
              <a:rPr lang="ru-RU" sz="2000" dirty="0"/>
              <a:t> не </a:t>
            </a:r>
            <a:r>
              <a:rPr lang="ru-RU" sz="2000" dirty="0" err="1"/>
              <a:t>рідко</a:t>
            </a:r>
            <a:r>
              <a:rPr lang="ru-RU" sz="2000" dirty="0"/>
              <a:t> </a:t>
            </a:r>
            <a:r>
              <a:rPr lang="ru-RU" sz="2000" dirty="0" err="1"/>
              <a:t>фіксують</a:t>
            </a:r>
            <a:r>
              <a:rPr lang="ru-RU" sz="2000" dirty="0"/>
              <a:t> </a:t>
            </a:r>
            <a:r>
              <a:rPr lang="ru-RU" sz="2000" dirty="0" err="1"/>
              <a:t>перевищення</a:t>
            </a:r>
            <a:r>
              <a:rPr lang="ru-RU" sz="2000" dirty="0"/>
              <a:t> </a:t>
            </a:r>
            <a:r>
              <a:rPr lang="ru-RU" sz="2000" dirty="0" err="1"/>
              <a:t>рівня</a:t>
            </a:r>
            <a:r>
              <a:rPr lang="ru-RU" sz="2000" dirty="0"/>
              <a:t> </a:t>
            </a:r>
            <a:r>
              <a:rPr lang="ru-RU" sz="2000" dirty="0" err="1"/>
              <a:t>марганцевих</a:t>
            </a:r>
            <a:r>
              <a:rPr lang="ru-RU" sz="2000" dirty="0"/>
              <a:t> </a:t>
            </a:r>
            <a:r>
              <a:rPr lang="ru-RU" sz="2000" dirty="0" err="1"/>
              <a:t>сполук</a:t>
            </a:r>
            <a:r>
              <a:rPr lang="ru-RU" sz="2000" dirty="0"/>
              <a:t> , оксиду </a:t>
            </a:r>
            <a:r>
              <a:rPr lang="ru-RU" sz="2000" dirty="0" err="1"/>
              <a:t>алюмінію</a:t>
            </a:r>
            <a:r>
              <a:rPr lang="ru-RU" sz="2000" dirty="0"/>
              <a:t> , </a:t>
            </a:r>
            <a:r>
              <a:rPr lang="ru-RU" sz="2000" dirty="0" err="1"/>
              <a:t>міді</a:t>
            </a:r>
            <a:r>
              <a:rPr lang="ru-RU" sz="2000" dirty="0"/>
              <a:t> і хлору. </a:t>
            </a:r>
            <a:r>
              <a:rPr lang="ru-RU" sz="2000" dirty="0" err="1" smtClean="0"/>
              <a:t>Різні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захворювання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слідують</a:t>
            </a:r>
            <a:r>
              <a:rPr lang="ru-RU" sz="2000" dirty="0" smtClean="0"/>
              <a:t> за </a:t>
            </a:r>
            <a:r>
              <a:rPr lang="ru-RU" sz="2000" dirty="0" err="1" smtClean="0"/>
              <a:t>забрудненим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повітрям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4098" name="Picture 2" descr="http://i1167.photobucket.com/albums/q636/ironworld1/75066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50" y="410132"/>
            <a:ext cx="3928028" cy="302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1167.photobucket.com/albums/q636/ironworld1/DSC01341_zps2bea3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30" y="3623871"/>
            <a:ext cx="4271903" cy="287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1167.photobucket.com/albums/q636/ironworld1/e4d08a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30" y="410131"/>
            <a:ext cx="3774332" cy="30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1167.photobucket.com/albums/q636/ironworld1/57e484f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34" y="3623871"/>
            <a:ext cx="3552309" cy="28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010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331" y="1099466"/>
            <a:ext cx="3931920" cy="1737360"/>
          </a:xfrm>
        </p:spPr>
        <p:txBody>
          <a:bodyPr/>
          <a:lstStyle/>
          <a:p>
            <a:r>
              <a:rPr lang="uk-UA" dirty="0" smtClean="0"/>
              <a:t>Демографічна ситуація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5331" y="2890820"/>
            <a:ext cx="3931920" cy="2880360"/>
          </a:xfrm>
        </p:spPr>
        <p:txBody>
          <a:bodyPr>
            <a:normAutofit/>
          </a:bodyPr>
          <a:lstStyle/>
          <a:p>
            <a:r>
              <a:rPr lang="ru-RU" sz="2000" dirty="0" err="1"/>
              <a:t>Загрозлива</a:t>
            </a:r>
            <a:r>
              <a:rPr lang="ru-RU" sz="2000" dirty="0"/>
              <a:t> </a:t>
            </a:r>
            <a:r>
              <a:rPr lang="ru-RU" sz="2000" dirty="0" err="1"/>
              <a:t>екологічна</a:t>
            </a:r>
            <a:r>
              <a:rPr lang="ru-RU" sz="2000" dirty="0"/>
              <a:t> </a:t>
            </a:r>
            <a:r>
              <a:rPr lang="ru-RU" sz="2000" dirty="0" err="1"/>
              <a:t>ситуація</a:t>
            </a:r>
            <a:r>
              <a:rPr lang="ru-RU" sz="2000" dirty="0"/>
              <a:t> </a:t>
            </a:r>
            <a:r>
              <a:rPr lang="ru-RU" sz="2000" dirty="0" err="1"/>
              <a:t>відбивається</a:t>
            </a:r>
            <a:r>
              <a:rPr lang="ru-RU" sz="2000" dirty="0"/>
              <a:t> на </a:t>
            </a:r>
            <a:r>
              <a:rPr lang="ru-RU" sz="2000" dirty="0" err="1"/>
              <a:t>демографічній</a:t>
            </a:r>
            <a:r>
              <a:rPr lang="ru-RU" sz="2000" dirty="0"/>
              <a:t> </a:t>
            </a:r>
            <a:r>
              <a:rPr lang="ru-RU" sz="2000" dirty="0" err="1"/>
              <a:t>ситуації</a:t>
            </a:r>
            <a:r>
              <a:rPr lang="ru-RU" sz="2000" dirty="0"/>
              <a:t> , </a:t>
            </a:r>
            <a:r>
              <a:rPr lang="ru-RU" sz="2000" dirty="0" err="1"/>
              <a:t>збільшенні</a:t>
            </a:r>
            <a:r>
              <a:rPr lang="ru-RU" sz="2000" dirty="0"/>
              <a:t> </a:t>
            </a:r>
            <a:r>
              <a:rPr lang="ru-RU" sz="2000" dirty="0" err="1"/>
              <a:t>кількості</a:t>
            </a:r>
            <a:r>
              <a:rPr lang="ru-RU" sz="2000" dirty="0"/>
              <a:t> </a:t>
            </a:r>
            <a:r>
              <a:rPr lang="ru-RU" sz="2000" dirty="0" err="1"/>
              <a:t>патологій</a:t>
            </a:r>
            <a:r>
              <a:rPr lang="ru-RU" sz="2000" dirty="0"/>
              <a:t> при </a:t>
            </a:r>
            <a:r>
              <a:rPr lang="ru-RU" sz="2000" dirty="0" err="1"/>
              <a:t>народженні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. </a:t>
            </a:r>
            <a:r>
              <a:rPr lang="ru-RU" sz="2000" dirty="0" err="1"/>
              <a:t>Здорових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 </a:t>
            </a:r>
            <a:r>
              <a:rPr lang="ru-RU" sz="2000" dirty="0" err="1"/>
              <a:t>налічується</a:t>
            </a:r>
            <a:r>
              <a:rPr lang="ru-RU" sz="2000" dirty="0"/>
              <a:t> </a:t>
            </a:r>
            <a:r>
              <a:rPr lang="ru-RU" sz="2000" dirty="0" err="1"/>
              <a:t>менше</a:t>
            </a:r>
            <a:r>
              <a:rPr lang="ru-RU" sz="2000" dirty="0"/>
              <a:t> 50%. </a:t>
            </a:r>
            <a:r>
              <a:rPr lang="ru-RU" sz="2000" dirty="0" err="1"/>
              <a:t>Поняття</a:t>
            </a:r>
            <a:r>
              <a:rPr lang="ru-RU" sz="2000" dirty="0"/>
              <a:t> здоровий </a:t>
            </a:r>
            <a:r>
              <a:rPr lang="ru-RU" sz="2000" dirty="0" err="1"/>
              <a:t>новонароджений</a:t>
            </a:r>
            <a:r>
              <a:rPr lang="ru-RU" sz="2000" dirty="0"/>
              <a:t> </a:t>
            </a:r>
            <a:r>
              <a:rPr lang="ru-RU" sz="2000" dirty="0" err="1"/>
              <a:t>потихеньку</a:t>
            </a:r>
            <a:r>
              <a:rPr lang="ru-RU" sz="2000" dirty="0"/>
              <a:t> </a:t>
            </a:r>
            <a:r>
              <a:rPr lang="ru-RU" sz="2000" dirty="0" err="1"/>
              <a:t>перетворюється</a:t>
            </a:r>
            <a:r>
              <a:rPr lang="ru-RU" sz="2000" dirty="0"/>
              <a:t> на </a:t>
            </a:r>
            <a:r>
              <a:rPr lang="ru-RU" sz="2000" dirty="0" smtClean="0"/>
              <a:t>легенду.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494" y="447471"/>
            <a:ext cx="3991583" cy="5987375"/>
          </a:xfrm>
          <a:prstGeom prst="rect">
            <a:avLst/>
          </a:prstGeom>
        </p:spPr>
      </p:pic>
      <p:pic>
        <p:nvPicPr>
          <p:cNvPr id="5122" name="Picture 2" descr="http://img1.liveinternet.ru/images/attach/c/3/78/247/78247787_novorozh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51" y="447713"/>
            <a:ext cx="3407599" cy="261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4.firepic.org/4/images/2013-08/01/ju0n3trq1gy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51" y="3303413"/>
            <a:ext cx="3485422" cy="31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003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36" y="1069847"/>
            <a:ext cx="3931920" cy="1737360"/>
          </a:xfrm>
        </p:spPr>
        <p:txBody>
          <a:bodyPr/>
          <a:lstStyle/>
          <a:p>
            <a:r>
              <a:rPr lang="uk-UA" dirty="0" smtClean="0"/>
              <a:t>Сміття в Запоріжжі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336" y="2807207"/>
            <a:ext cx="3931920" cy="2880360"/>
          </a:xfrm>
        </p:spPr>
        <p:txBody>
          <a:bodyPr/>
          <a:lstStyle/>
          <a:p>
            <a:r>
              <a:rPr lang="uk-UA" dirty="0" smtClean="0"/>
              <a:t>Запоріжжя є одним з найзабрудненіших міст України. </a:t>
            </a:r>
            <a:br>
              <a:rPr lang="uk-UA" dirty="0" smtClean="0"/>
            </a:br>
            <a:r>
              <a:rPr lang="uk-UA" dirty="0" smtClean="0"/>
              <a:t>Люди самі є причиною забруднення міста. Багато людей викидають сміття, наприклад поліетилен, який не може сам перероблятися; вандалізм також є причиною забруднення, люди руйнують громадські споруди і залишають багато обломків…</a:t>
            </a:r>
            <a:endParaRPr lang="ru-RU" dirty="0"/>
          </a:p>
        </p:txBody>
      </p:sp>
      <p:pic>
        <p:nvPicPr>
          <p:cNvPr id="9218" name="Picture 2" descr="http://www.partecipami.it/files/infodiscs/tiny_imgs/14650/B588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3" y="384464"/>
            <a:ext cx="3621808" cy="36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olyan.net/uploads/posts/2010-09/thumbs/1284125860_0_f796_a0fbec1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256" y="3657487"/>
            <a:ext cx="3834533" cy="287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veganmaster.com/wp-content/uploads/2012/08/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865" y="4134416"/>
            <a:ext cx="3512416" cy="2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dzerjinsk.ru/sites/default/files/imagecache/original/14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256" y="727912"/>
            <a:ext cx="3823632" cy="286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1822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208" y="234835"/>
            <a:ext cx="11762509" cy="741910"/>
          </a:xfrm>
        </p:spPr>
        <p:txBody>
          <a:bodyPr/>
          <a:lstStyle/>
          <a:p>
            <a:pPr algn="ctr"/>
            <a:r>
              <a:rPr lang="uk-UA" dirty="0" smtClean="0"/>
              <a:t>Види забруднень</a:t>
            </a:r>
            <a:endParaRPr lang="ru-RU" dirty="0"/>
          </a:p>
        </p:txBody>
      </p:sp>
      <p:pic>
        <p:nvPicPr>
          <p:cNvPr id="8194" name="Picture 2" descr="http://www.refine.org.ua/images/referats/1140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00" y="976745"/>
            <a:ext cx="8366124" cy="53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033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21" y="1097280"/>
            <a:ext cx="3931920" cy="1737360"/>
          </a:xfrm>
        </p:spPr>
        <p:txBody>
          <a:bodyPr/>
          <a:lstStyle/>
          <a:p>
            <a:r>
              <a:rPr lang="uk-UA" dirty="0" smtClean="0"/>
              <a:t>Чисте довкілля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557" y="2834640"/>
            <a:ext cx="3931920" cy="2880360"/>
          </a:xfrm>
        </p:spPr>
        <p:txBody>
          <a:bodyPr>
            <a:noAutofit/>
          </a:bodyPr>
          <a:lstStyle/>
          <a:p>
            <a:r>
              <a:rPr lang="uk-UA" sz="2000" dirty="0"/>
              <a:t>Ми повинні самі створювати своє навколишнє середовище: висаджувати рослини, прибирати довкола себе, робити все для того, щоб екологічна ситуація стала кращою. 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7170" name="Picture 2" descr="http://dumskaya.net/pics/apicturepicture_935182461541_93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931" y="467678"/>
            <a:ext cx="4349007" cy="348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lenta-ua.net/uploads/posts/2013-04/1366466017_yanukovich-prinyal-uchastie-v-subbotnike-i-posadil-el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04" y="4196182"/>
            <a:ext cx="3716034" cy="23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ukachevo.net/Content/img/news/p_40163_1_gallery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05" y="726627"/>
            <a:ext cx="3134958" cy="271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machukhynvk.ucoz.ru/_ph/1/2/3584251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77" y="4013266"/>
            <a:ext cx="3359285" cy="25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9971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283</TotalTime>
  <Words>376</Words>
  <Application>Microsoft Office PowerPoint</Application>
  <PresentationFormat>Произвольный</PresentationFormat>
  <Paragraphs>29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Базис</vt:lpstr>
      <vt:lpstr>Моє довкілля – моє майбутнє</vt:lpstr>
      <vt:lpstr>Запоріжжя</vt:lpstr>
      <vt:lpstr>Екологія</vt:lpstr>
      <vt:lpstr>Трохи більше об екологічній ситуації </vt:lpstr>
      <vt:lpstr>Повітря Запоріжжя</vt:lpstr>
      <vt:lpstr>Демографічна ситуація</vt:lpstr>
      <vt:lpstr>Сміття в Запоріжжі</vt:lpstr>
      <vt:lpstr>Види забруднень</vt:lpstr>
      <vt:lpstr>Чисте довкілля</vt:lpstr>
      <vt:lpstr>Здорове майбутнє</vt:lpstr>
      <vt:lpstr>Довкілля та здоров’я людей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Моє довкілля – моє майбутнє</dc:title>
  <dc:creator>Домашний</dc:creator>
  <cp:lastModifiedBy>Пользователь</cp:lastModifiedBy>
  <cp:revision>24</cp:revision>
  <dcterms:created xsi:type="dcterms:W3CDTF">2013-11-03T06:40:38Z</dcterms:created>
  <dcterms:modified xsi:type="dcterms:W3CDTF">2013-11-06T18:48:23Z</dcterms:modified>
</cp:coreProperties>
</file>