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3F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 сполучна ліні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 сполучна ліні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 сполучна ліні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 сполучна ліні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22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2AAF-0D52-40E5-98FF-628D02B8C962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23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B79B-5B0C-40C6-BCF3-CF9F281C93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D3F1-190F-4248-94AF-C7D5CBB56DDF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C13B-D3C9-4A3A-8A91-BA951805FB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A623-8291-457B-9F82-6372AAB47F64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F6F9-9252-4C98-845E-3756AF029C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0D97C4-ADD2-4677-B05D-E8F6582C77ED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5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37C2A-24DC-424C-A393-41C71F855D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 сполучна ліні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 сполучна ліні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 сполучна ліні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 сполучна ліні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1D8B4-1075-4026-83C1-308F471E92E2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21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2DD5-8ADD-4D35-822A-616E1AE6D1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A058-E4FA-4695-9B72-C574E081D8C0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139D-4EA1-41B1-AF9B-E1FDED0662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11D0-EE6D-4C31-A9EF-BC857604A3B1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0316-C9A6-49C9-8ABD-768DA42869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C08E46-019A-47A4-BD0D-BE6AEBEFE72C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4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65FCEE-1882-4610-957A-9366B522F4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5BF5-68B7-49C5-AFB4-1131AEBE8545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515C-7946-47DF-B7E7-3F69E1BA34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 сполучна ліні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2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08AD60-4D08-4026-84B1-534E66F56FDF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13" name="Місце для номера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4533D8-9BD3-45DD-B894-1463515679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Місце для нижнього колонтитула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 сполучна ліні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FD61DF-3186-412D-9BC1-166A9CB1407A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13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F528DA-944A-41CB-A58B-58FAD52529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8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A4C35E2-954E-4FBC-BC4E-029D8ED737BC}" type="datetimeFigureOut">
              <a:rPr lang="uk-UA"/>
              <a:pPr>
                <a:defRPr/>
              </a:pPr>
              <a:t>03.02.2015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E86B3-0727-43D3-8270-6783AD3161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428875" y="642938"/>
            <a:ext cx="6246813" cy="18938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i="1" dirty="0" smtClean="0">
                <a:solidFill>
                  <a:srgbClr val="002060"/>
                </a:solidFill>
              </a:rPr>
              <a:t>Модерн в архітектурі</a:t>
            </a:r>
            <a:endParaRPr lang="uk-UA" sz="6000" i="1" dirty="0">
              <a:solidFill>
                <a:srgbClr val="002060"/>
              </a:solidFill>
            </a:endParaRPr>
          </a:p>
        </p:txBody>
      </p:sp>
      <p:pic>
        <p:nvPicPr>
          <p:cNvPr id="13314" name="Picture 5" descr="D:\модерн\1353762828-0451100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14625"/>
            <a:ext cx="55006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худкульт\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679700"/>
            <a:ext cx="54292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D:\худкульт\завантажен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57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Barcelona-Басрселона-ввечері-вілла-Міл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будинок міла\fs1000x800px-180bdb97fc2aa153bbd9b92a433077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7669212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удинок міла\casa-mil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будинок міла\fs1000x800px-03ac3a77adfac13eb63bfa0f340113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9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удинок міла\fs1000x800px-92d55a544246e2942f86bc831ba041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697388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:\будинок міла\fs1000x800px-47ba203c1fd2154b8115574c5d60f5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0"/>
            <a:ext cx="54737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удинок міла\fs1000x800px-0d7a8eea3463a008739505fb8b296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будинок міла\fs1000x800px-26b6423d8540f60e6962c03b1d9a1f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45577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удинок міла\fs1000x800px-8a8553adde95dbf6e397c7e86b368c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будинок міла\fs1000x800px-b1555248d2632c917add4e9120117c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7400" y="3644900"/>
            <a:ext cx="3276600" cy="885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6000" i="1" cap="none" smtClean="0">
                <a:solidFill>
                  <a:srgbClr val="002060"/>
                </a:solidFill>
                <a:ea typeface="Tunga" pitchFamily="2"/>
                <a:cs typeface="Tunga" pitchFamily="2"/>
              </a:rPr>
              <a:t>ДЯКУЮ ЗА УВАГУ.</a:t>
            </a:r>
          </a:p>
        </p:txBody>
      </p:sp>
      <p:pic>
        <p:nvPicPr>
          <p:cNvPr id="28674" name="Picture 2" descr="E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052513"/>
            <a:ext cx="37449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413"/>
            <a:ext cx="5797550" cy="14906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i="1" dirty="0" smtClean="0">
                <a:solidFill>
                  <a:srgbClr val="002060"/>
                </a:solidFill>
              </a:rPr>
              <a:t>Характерні риси стилю в архітектурі є: плавність, пластичність, декоративність.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Picture 2" descr="D:\Art_Nouveau_Tiles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2848669" cy="2871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5" descr="D:\Art_Nouveau_Tiles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368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D:\Art_Nouveau_Tiles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357563"/>
            <a:ext cx="32861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:\модерн\antoni-gaudi-architecture-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30275"/>
            <a:ext cx="3786187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D:\модерн\767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42875"/>
            <a:ext cx="42322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модерн\43186090_124099469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75"/>
            <a:ext cx="8645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D:\модерн\M_Dmitrovka_Ryabushinsky_Schechtel_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0"/>
            <a:ext cx="53578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D:\модерн\364749546_9293eed3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4500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285750" y="4500563"/>
            <a:ext cx="2586038" cy="658812"/>
          </a:xfrm>
        </p:spPr>
        <p:txBody>
          <a:bodyPr/>
          <a:lstStyle/>
          <a:p>
            <a:pPr algn="ctr"/>
            <a:r>
              <a:rPr lang="uk-UA" sz="4800" i="1" smtClean="0"/>
              <a:t>Меблі</a:t>
            </a:r>
          </a:p>
        </p:txBody>
      </p:sp>
      <p:pic>
        <p:nvPicPr>
          <p:cNvPr id="18434" name="Picture 2" descr="D:\модерн\1280px-Gaudi's_Bedroom_in_his_House_in_Park_Gü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857625"/>
            <a:ext cx="5786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модерн\Gaudi-tocador-2618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786062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модерн\1280px-Tassel_House_stairw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0" y="0"/>
            <a:ext cx="5621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модерн\Praha-Vinohrady,_Polská_18,_U_assyrských_král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D:\модерн\MusikschuleDornbirn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0"/>
            <a:ext cx="474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rgbClr val="002060"/>
                </a:solidFill>
              </a:rPr>
              <a:t>Кришталевий палац</a:t>
            </a:r>
            <a:endParaRPr lang="uk-UA" sz="4800" b="1" i="1" dirty="0">
              <a:solidFill>
                <a:srgbClr val="002060"/>
              </a:solidFill>
            </a:endParaRPr>
          </a:p>
        </p:txBody>
      </p:sp>
      <p:pic>
        <p:nvPicPr>
          <p:cNvPr id="20482" name="Picture 5" descr="D:\худкульт\завантаженн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21518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D:\модерн\hrustalnyj_dvorec_v_londone_3-e1339862751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357563"/>
            <a:ext cx="7627937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D:\худкульт\1369822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0"/>
            <a:ext cx="46005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39290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2060"/>
                </a:solidFill>
                <a:latin typeface="Century Schoolbook" pitchFamily="18" charset="0"/>
              </a:rPr>
              <a:t>Складається з ажурного залізного каркасу, заповненого склом.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ишукана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25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Century Schoolbook</vt:lpstr>
      <vt:lpstr>Arial</vt:lpstr>
      <vt:lpstr>Wingdings</vt:lpstr>
      <vt:lpstr>Wingdings 2</vt:lpstr>
      <vt:lpstr>Calibri</vt:lpstr>
      <vt:lpstr>Tunga</vt:lpstr>
      <vt:lpstr>Альков</vt:lpstr>
      <vt:lpstr>Альков</vt:lpstr>
      <vt:lpstr>Альков</vt:lpstr>
      <vt:lpstr>Альков</vt:lpstr>
      <vt:lpstr>Альков</vt:lpstr>
      <vt:lpstr>Альков</vt:lpstr>
      <vt:lpstr>Альков</vt:lpstr>
      <vt:lpstr>МОДЕРН В АРХІТЕКТУРІ</vt:lpstr>
      <vt:lpstr>ХАРАКТЕРНІ РИСИ СТИЛЮ В АРХІТЕКТУРІ Є: ПЛАВНІСТЬ, ПЛАСТИЧНІСТЬ, ДЕКОРАТИВНІСТЬ.  </vt:lpstr>
      <vt:lpstr>Слайд 3</vt:lpstr>
      <vt:lpstr>Слайд 4</vt:lpstr>
      <vt:lpstr>Слайд 5</vt:lpstr>
      <vt:lpstr>Слайд 6</vt:lpstr>
      <vt:lpstr>Слайд 7</vt:lpstr>
      <vt:lpstr>КРИШТАЛЕВИЙ ПАЛАЦ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 в архітектурі</dc:title>
  <cp:lastModifiedBy>User</cp:lastModifiedBy>
  <cp:revision>16</cp:revision>
  <dcterms:modified xsi:type="dcterms:W3CDTF">2015-02-03T15:47:01Z</dcterms:modified>
</cp:coreProperties>
</file>