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88" d="100"/>
          <a:sy n="88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03A241-221E-4138-BE1B-8E294FF5091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2F30C2-1CDC-4E9A-B5ED-AFFB8746E9C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Warcraft_III:_The_Frozen_Throne" TargetMode="External"/><Relationship Id="rId13" Type="http://schemas.openxmlformats.org/officeDocument/2006/relationships/hyperlink" Target="http://uk.wikipedia.org/wiki/Linux" TargetMode="External"/><Relationship Id="rId3" Type="http://schemas.openxmlformats.org/officeDocument/2006/relationships/hyperlink" Target="http://uk.wikipedia.org/wiki/%D0%91%D0%B0%D0%B3%D0%B0%D1%82%D0%BE%D0%BA%D0%BE%D1%80%D0%B8%D1%81%D1%82%D1%83%D0%B2%D0%B0%D1%86%D1%8C%D0%BA%D0%B0_%D0%B3%D1%80%D0%B0" TargetMode="External"/><Relationship Id="rId7" Type="http://schemas.openxmlformats.org/officeDocument/2006/relationships/hyperlink" Target="http://uk.wikipedia.org/wiki/Warcraft_III:_Reign_of_Chaos" TargetMode="External"/><Relationship Id="rId12" Type="http://schemas.openxmlformats.org/officeDocument/2006/relationships/hyperlink" Target="http://uk.wikipedia.org/wiki/OS_X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://uk.wikipedia.org/wiki/%D0%A3%D0%BA%D1%80%D0%B0%D1%97%D0%BD%D1%81%D1%8C%D0%BA%D0%B0_%D0%BC%D0%BE%D0%B2%D0%B0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DotA" TargetMode="External"/><Relationship Id="rId11" Type="http://schemas.openxmlformats.org/officeDocument/2006/relationships/hyperlink" Target="http://uk.wikipedia.org/wiki/2011_%D1%83_%D0%B2%D1%96%D0%B4%D0%B5%D0%BE%D1%96%D0%B3%D1%80%D0%B0%D1%85" TargetMode="External"/><Relationship Id="rId5" Type="http://schemas.openxmlformats.org/officeDocument/2006/relationships/hyperlink" Target="http://uk.wikipedia.org/wiki/%D0%A1%D1%82%D1%80%D0%B0%D1%82%D0%B5%D0%B3%D1%96%D1%8F_%D0%B2_%D1%80%D0%B5%D0%B0%D0%BB%D1%8C%D0%BD%D0%BE%D0%BC%D1%83_%D1%87%D0%B0%D1%81%D1%96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://uk.wikipedia.org/wiki/Microsoft_Windows" TargetMode="External"/><Relationship Id="rId4" Type="http://schemas.openxmlformats.org/officeDocument/2006/relationships/hyperlink" Target="http://uk.wikipedia.org/wiki/%D0%92%D1%96%D0%B4%D0%B5%D0%BE%D0%B3%D1%80%D0%B0" TargetMode="External"/><Relationship Id="rId9" Type="http://schemas.openxmlformats.org/officeDocument/2006/relationships/hyperlink" Target="http://uk.wikipedia.org/wiki/Valve_Corporation" TargetMode="External"/><Relationship Id="rId14" Type="http://schemas.openxmlformats.org/officeDocument/2006/relationships/hyperlink" Target="http://uk.wikipedia.org/wiki/Ste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A4%D0%BE%D1%80%D1%82%D0%B5%D1%86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Warcraft_III:_Reign_of_Chaos" TargetMode="External"/><Relationship Id="rId2" Type="http://schemas.openxmlformats.org/officeDocument/2006/relationships/hyperlink" Target="http://uk.wikipedia.org/wiki/Do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nshs8-132\Рабочий стол\dota-dota-2-logotip-sim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46087" cy="7000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571480"/>
            <a:ext cx="5105400" cy="286816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/>
              <a:t>Dota</a:t>
            </a:r>
            <a:r>
              <a:rPr lang="en-US" dirty="0" smtClean="0"/>
              <a:t> 2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Зробив Олег Гринчишин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Documents and Settings\nshs8-132\Рабочий стол\dota-dota-2-logotip-sim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Дякую за перегляд</a:t>
            </a:r>
          </a:p>
          <a:p>
            <a:r>
              <a:rPr lang="uk-UA" dirty="0" smtClean="0"/>
              <a:t>Не будьте раками!))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739034" cy="471488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Dot</a:t>
            </a:r>
            <a:r>
              <a:rPr lang="ru-RU" b="1" dirty="0" smtClean="0"/>
              <a:t>А 2</a:t>
            </a:r>
            <a:r>
              <a:rPr lang="ru-RU" dirty="0" smtClean="0"/>
              <a:t>, </a:t>
            </a:r>
            <a:r>
              <a:rPr lang="en-US" dirty="0" err="1" smtClean="0"/>
              <a:t>Defence</a:t>
            </a:r>
            <a:r>
              <a:rPr lang="en-US" dirty="0" smtClean="0"/>
              <a:t> of the Ancients (</a:t>
            </a:r>
            <a:r>
              <a:rPr lang="ru-RU" dirty="0" err="1" smtClean="0">
                <a:hlinkClick r:id="rId2" tooltip="Українська мова"/>
              </a:rPr>
              <a:t>укр</a:t>
            </a:r>
            <a:r>
              <a:rPr lang="ru-RU" dirty="0" smtClean="0">
                <a:hlinkClick r:id="rId2" tooltip="Українська мова"/>
              </a:rPr>
              <a:t>.</a:t>
            </a:r>
            <a:r>
              <a:rPr lang="ru-RU" dirty="0" smtClean="0"/>
              <a:t> </a:t>
            </a:r>
            <a:r>
              <a:rPr lang="ru-RU" i="1" dirty="0" smtClean="0"/>
              <a:t>Оборона </a:t>
            </a:r>
            <a:r>
              <a:rPr lang="ru-RU" i="1" dirty="0" err="1" smtClean="0"/>
              <a:t>Древніх</a:t>
            </a:r>
            <a:r>
              <a:rPr lang="ru-RU" dirty="0" smtClean="0"/>
              <a:t>) —</a:t>
            </a:r>
            <a:r>
              <a:rPr lang="ru-RU" dirty="0" err="1" smtClean="0">
                <a:hlinkClick r:id="rId3" tooltip="Багатокористувацька гра"/>
              </a:rPr>
              <a:t>багатокористувацька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Відеогра"/>
              </a:rPr>
              <a:t>відеогра</a:t>
            </a:r>
            <a:r>
              <a:rPr lang="ru-RU" dirty="0" smtClean="0"/>
              <a:t> в </a:t>
            </a:r>
            <a:r>
              <a:rPr lang="ru-RU" dirty="0" err="1" smtClean="0"/>
              <a:t>жанрі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Стратегія в реальному часі"/>
              </a:rPr>
              <a:t>стратегії</a:t>
            </a:r>
            <a:r>
              <a:rPr lang="ru-RU" dirty="0" smtClean="0">
                <a:hlinkClick r:id="rId5" tooltip="Стратегія в реальному часі"/>
              </a:rPr>
              <a:t> </a:t>
            </a:r>
            <a:r>
              <a:rPr lang="ru-RU" dirty="0" err="1" smtClean="0">
                <a:hlinkClick r:id="rId5" tooltip="Стратегія в реальному часі"/>
              </a:rPr>
              <a:t>в</a:t>
            </a:r>
            <a:r>
              <a:rPr lang="ru-RU" dirty="0" smtClean="0">
                <a:hlinkClick r:id="rId5" tooltip="Стратегія в реальному часі"/>
              </a:rPr>
              <a:t> реальному </a:t>
            </a:r>
            <a:r>
              <a:rPr lang="ru-RU" dirty="0" err="1" smtClean="0">
                <a:hlinkClick r:id="rId5" tooltip="Стратегія в реальному часі"/>
              </a:rPr>
              <a:t>часі</a:t>
            </a:r>
            <a:r>
              <a:rPr lang="ru-RU" dirty="0" smtClean="0"/>
              <a:t>.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автономним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 </a:t>
            </a:r>
            <a:r>
              <a:rPr lang="en-US" dirty="0" err="1" smtClean="0">
                <a:hlinkClick r:id="rId6" tooltip="DotA"/>
              </a:rPr>
              <a:t>DotA</a:t>
            </a:r>
            <a:r>
              <a:rPr lang="en-US" dirty="0" smtClean="0"/>
              <a:t> </a:t>
            </a:r>
            <a:r>
              <a:rPr lang="ru-RU" dirty="0" err="1" smtClean="0"/>
              <a:t>гри</a:t>
            </a:r>
            <a:r>
              <a:rPr lang="ru-RU" dirty="0" smtClean="0"/>
              <a:t> </a:t>
            </a:r>
            <a:r>
              <a:rPr lang="en-US" dirty="0" err="1" smtClean="0">
                <a:hlinkClick r:id="rId7" tooltip="Warcraft III: Reign of Chaos"/>
              </a:rPr>
              <a:t>Warcraft</a:t>
            </a:r>
            <a:r>
              <a:rPr lang="en-US" dirty="0" smtClean="0">
                <a:hlinkClick r:id="rId7" tooltip="Warcraft III: Reign of Chaos"/>
              </a:rPr>
              <a:t> III: Reign of Chaos</a:t>
            </a:r>
            <a:r>
              <a:rPr lang="en-US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моду </a:t>
            </a:r>
            <a:r>
              <a:rPr lang="en-US" dirty="0" err="1" smtClean="0">
                <a:hlinkClick r:id="rId8" tooltip="Warcraft III: The Frozen Throne"/>
              </a:rPr>
              <a:t>Warcraft</a:t>
            </a:r>
            <a:r>
              <a:rPr lang="en-US" dirty="0" smtClean="0">
                <a:hlinkClick r:id="rId8" tooltip="Warcraft III: The Frozen Throne"/>
              </a:rPr>
              <a:t> III: The Frozen Throne</a:t>
            </a:r>
            <a:r>
              <a:rPr lang="en-US" dirty="0" smtClean="0"/>
              <a:t>. </a:t>
            </a:r>
            <a:r>
              <a:rPr lang="en-US" dirty="0" err="1" smtClean="0"/>
              <a:t>DotA</a:t>
            </a:r>
            <a:r>
              <a:rPr lang="en-US" dirty="0" smtClean="0"/>
              <a:t> 2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випущена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en-US" dirty="0" smtClean="0">
                <a:hlinkClick r:id="rId9" tooltip="Valve Corporation"/>
              </a:rPr>
              <a:t>Valve Corporation</a:t>
            </a:r>
            <a:r>
              <a:rPr lang="en-US" dirty="0" smtClean="0"/>
              <a:t> </a:t>
            </a:r>
            <a:r>
              <a:rPr lang="ru-RU" dirty="0" smtClean="0"/>
              <a:t>для </a:t>
            </a:r>
            <a:r>
              <a:rPr lang="ru-RU" dirty="0" err="1" smtClean="0"/>
              <a:t>платформи</a:t>
            </a:r>
            <a:r>
              <a:rPr lang="ru-RU" dirty="0" smtClean="0"/>
              <a:t> </a:t>
            </a:r>
            <a:r>
              <a:rPr lang="en-US" u="sng" dirty="0" smtClean="0">
                <a:hlinkClick r:id="rId10" tooltip="Microsoft Windows"/>
              </a:rPr>
              <a:t>Microsoft Windows</a:t>
            </a:r>
            <a:r>
              <a:rPr lang="en-US" dirty="0" smtClean="0"/>
              <a:t> </a:t>
            </a:r>
            <a:r>
              <a:rPr lang="ru-RU" dirty="0" smtClean="0"/>
              <a:t>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публічного</a:t>
            </a:r>
            <a:r>
              <a:rPr lang="ru-RU" dirty="0" smtClean="0"/>
              <a:t> </a:t>
            </a:r>
            <a:r>
              <a:rPr lang="ru-RU" dirty="0" err="1" smtClean="0"/>
              <a:t>бета-тестування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smtClean="0">
                <a:hlinkClick r:id="rId11" tooltip="2011 у відеоіграх"/>
              </a:rPr>
              <a:t>2011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. Для </a:t>
            </a:r>
            <a:r>
              <a:rPr lang="en-US" dirty="0" smtClean="0">
                <a:hlinkClick r:id="rId12" tooltip="OS X"/>
              </a:rPr>
              <a:t>OS X</a:t>
            </a:r>
            <a:r>
              <a:rPr lang="en-US" dirty="0" smtClean="0"/>
              <a:t> </a:t>
            </a:r>
            <a:r>
              <a:rPr lang="ru-RU" dirty="0" smtClean="0"/>
              <a:t>та </a:t>
            </a:r>
            <a:r>
              <a:rPr lang="en-US" dirty="0" smtClean="0">
                <a:hlinkClick r:id="rId13" tooltip="Linux"/>
              </a:rPr>
              <a:t>Linux</a:t>
            </a:r>
            <a:r>
              <a:rPr lang="en-US" dirty="0" smtClean="0"/>
              <a:t> 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випущено</a:t>
            </a:r>
            <a:r>
              <a:rPr lang="ru-RU" dirty="0" smtClean="0"/>
              <a:t> 18 </a:t>
            </a:r>
            <a:r>
              <a:rPr lang="ru-RU" dirty="0" err="1" smtClean="0"/>
              <a:t>липня</a:t>
            </a:r>
            <a:r>
              <a:rPr lang="ru-RU" dirty="0" smtClean="0"/>
              <a:t> 2013 року. </a:t>
            </a:r>
            <a:r>
              <a:rPr lang="ru-RU" dirty="0" err="1" smtClean="0"/>
              <a:t>Гра</a:t>
            </a:r>
            <a:r>
              <a:rPr lang="ru-RU" dirty="0" smtClean="0"/>
              <a:t> доступна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ресурсі</a:t>
            </a:r>
            <a:r>
              <a:rPr lang="ru-RU" dirty="0" smtClean="0"/>
              <a:t> </a:t>
            </a:r>
            <a:r>
              <a:rPr lang="en-US" dirty="0" smtClean="0">
                <a:hlinkClick r:id="rId14" tooltip="Steam"/>
              </a:rPr>
              <a:t>Steam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ti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81512" y="3376612"/>
            <a:ext cx="180975" cy="104775"/>
          </a:xfrm>
          <a:prstGeom prst="rect">
            <a:avLst/>
          </a:prstGeom>
        </p:spPr>
      </p:pic>
      <p:pic>
        <p:nvPicPr>
          <p:cNvPr id="1026" name="Picture 2" descr="C:\Documents and Settings\nshs8-132\Рабочий стол\image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142852"/>
            <a:ext cx="6075056" cy="3786214"/>
          </a:xfrm>
          <a:prstGeom prst="rect">
            <a:avLst/>
          </a:prstGeom>
          <a:noFill/>
        </p:spPr>
      </p:pic>
      <p:pic>
        <p:nvPicPr>
          <p:cNvPr id="1027" name="Picture 3" descr="C:\Documents and Settings\nshs8-132\Рабочий стол\steam-screen-01_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9124" y="4035112"/>
            <a:ext cx="3286118" cy="24609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00562" cy="64557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DotA</a:t>
            </a:r>
            <a:r>
              <a:rPr lang="en-US" dirty="0" smtClean="0"/>
              <a:t> 2 </a:t>
            </a:r>
            <a:r>
              <a:rPr lang="ru-RU" dirty="0" err="1" smtClean="0"/>
              <a:t>грають</a:t>
            </a:r>
            <a:r>
              <a:rPr lang="ru-RU" dirty="0" smtClean="0"/>
              <a:t> 2 </a:t>
            </a:r>
            <a:r>
              <a:rPr lang="ru-RU" dirty="0" err="1" smtClean="0"/>
              <a:t>команди</a:t>
            </a:r>
            <a:r>
              <a:rPr lang="ru-RU" dirty="0" smtClean="0"/>
              <a:t> по 5 </a:t>
            </a:r>
            <a:r>
              <a:rPr lang="ru-RU" dirty="0" err="1" smtClean="0"/>
              <a:t>чоловік</a:t>
            </a:r>
            <a:r>
              <a:rPr lang="ru-RU" dirty="0" smtClean="0"/>
              <a:t> у </a:t>
            </a:r>
            <a:r>
              <a:rPr lang="ru-RU" dirty="0" err="1" smtClean="0"/>
              <a:t>кожній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команда </a:t>
            </a:r>
            <a:r>
              <a:rPr lang="ru-RU" dirty="0" err="1" smtClean="0"/>
              <a:t>має</a:t>
            </a:r>
            <a:r>
              <a:rPr lang="ru-RU" dirty="0" err="1" smtClean="0">
                <a:hlinkClick r:id="rId2" tooltip="Фортеця"/>
              </a:rPr>
              <a:t>фортецю</a:t>
            </a:r>
            <a:r>
              <a:rPr lang="ru-RU" dirty="0" smtClean="0"/>
              <a:t> у </a:t>
            </a:r>
            <a:r>
              <a:rPr lang="ru-RU" dirty="0" err="1" smtClean="0"/>
              <a:t>куті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, </a:t>
            </a:r>
            <a:r>
              <a:rPr lang="ru-RU" dirty="0" err="1" smtClean="0"/>
              <a:t>якак</a:t>
            </a:r>
            <a:r>
              <a:rPr lang="ru-RU" dirty="0" smtClean="0"/>
              <a:t> служить </a:t>
            </a:r>
            <a:r>
              <a:rPr lang="ru-RU" dirty="0" err="1" smtClean="0"/>
              <a:t>місцем</a:t>
            </a:r>
            <a:r>
              <a:rPr lang="ru-RU" dirty="0" smtClean="0"/>
              <a:t> початку </a:t>
            </a:r>
            <a:r>
              <a:rPr lang="ru-RU" dirty="0" err="1" smtClean="0"/>
              <a:t>гри</a:t>
            </a:r>
            <a:r>
              <a:rPr lang="ru-RU" dirty="0" smtClean="0"/>
              <a:t> для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одного персонажа,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героєм</a:t>
            </a:r>
            <a:r>
              <a:rPr lang="ru-RU" dirty="0" smtClean="0"/>
              <a:t>, та,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умінь</a:t>
            </a:r>
            <a:r>
              <a:rPr lang="ru-RU" dirty="0" smtClean="0"/>
              <a:t>, </a:t>
            </a:r>
            <a:r>
              <a:rPr lang="ru-RU" dirty="0" err="1" smtClean="0"/>
              <a:t>деякою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. Головною метою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ворога, для </a:t>
            </a:r>
            <a:r>
              <a:rPr lang="ru-RU" dirty="0" err="1" smtClean="0"/>
              <a:t>цього</a:t>
            </a:r>
            <a:r>
              <a:rPr lang="ru-RU" dirty="0" smtClean="0"/>
              <a:t> герой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здобуває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та золота, </a:t>
            </a:r>
            <a:r>
              <a:rPr lang="ru-RU" dirty="0" err="1" smtClean="0"/>
              <a:t>вбиває</a:t>
            </a:r>
            <a:r>
              <a:rPr lang="ru-RU" dirty="0" smtClean="0"/>
              <a:t> </a:t>
            </a:r>
            <a:r>
              <a:rPr lang="ru-RU" dirty="0" err="1" smtClean="0"/>
              <a:t>ворожих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та </a:t>
            </a:r>
            <a:r>
              <a:rPr lang="ru-RU" dirty="0" err="1" smtClean="0"/>
              <a:t>руйнує</a:t>
            </a:r>
            <a:r>
              <a:rPr lang="ru-RU" dirty="0" smtClean="0"/>
              <a:t> </a:t>
            </a:r>
            <a:r>
              <a:rPr lang="ru-RU" dirty="0" err="1" smtClean="0"/>
              <a:t>ворожі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nshs8-132\Рабочий стол\завантаже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6818006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Ігровий</a:t>
            </a:r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239000" cy="4846320"/>
          </a:xfrm>
        </p:spPr>
        <p:txBody>
          <a:bodyPr/>
          <a:lstStyle/>
          <a:p>
            <a:r>
              <a:rPr lang="ru-RU" dirty="0" smtClean="0"/>
              <a:t>За основу </a:t>
            </a:r>
            <a:r>
              <a:rPr lang="ru-RU" dirty="0" err="1" smtClean="0"/>
              <a:t>створюваної</a:t>
            </a:r>
            <a:r>
              <a:rPr lang="ru-RU" dirty="0" smtClean="0"/>
              <a:t> </a:t>
            </a:r>
            <a:r>
              <a:rPr lang="en-US" dirty="0" err="1" smtClean="0"/>
              <a:t>Dota</a:t>
            </a:r>
            <a:r>
              <a:rPr lang="en-US" dirty="0" smtClean="0"/>
              <a:t> 2 </a:t>
            </a:r>
            <a:r>
              <a:rPr lang="ru-RU" dirty="0" err="1" smtClean="0"/>
              <a:t>було</a:t>
            </a:r>
            <a:r>
              <a:rPr lang="ru-RU" dirty="0" smtClean="0"/>
              <a:t> взято карту </a:t>
            </a:r>
            <a:r>
              <a:rPr lang="en-US" dirty="0" err="1" smtClean="0">
                <a:hlinkClick r:id="rId2" tooltip="DotA"/>
              </a:rPr>
              <a:t>Dota</a:t>
            </a:r>
            <a:r>
              <a:rPr lang="en-US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 </a:t>
            </a:r>
            <a:r>
              <a:rPr lang="en-US" dirty="0" err="1" smtClean="0">
                <a:hlinkClick r:id="rId3" tooltip="Warcraft III: Reign of Chaos"/>
              </a:rPr>
              <a:t>Warcraft</a:t>
            </a:r>
            <a:r>
              <a:rPr lang="en-US" dirty="0" smtClean="0"/>
              <a:t>.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: </a:t>
            </a:r>
            <a:r>
              <a:rPr lang="en-US" dirty="0" smtClean="0"/>
              <a:t>Radiant (</a:t>
            </a:r>
            <a:r>
              <a:rPr lang="ru-RU" i="1" dirty="0" err="1" smtClean="0"/>
              <a:t>Сяючі</a:t>
            </a:r>
            <a:r>
              <a:rPr lang="ru-RU" dirty="0" smtClean="0"/>
              <a:t>)&lt;</a:t>
            </a:r>
            <a:r>
              <a:rPr lang="ru-RU" dirty="0" err="1" smtClean="0"/>
              <a:t>Світлі</a:t>
            </a:r>
            <a:r>
              <a:rPr lang="ru-RU" dirty="0" smtClean="0"/>
              <a:t>&gt; та </a:t>
            </a:r>
            <a:r>
              <a:rPr lang="en-US" dirty="0" smtClean="0"/>
              <a:t>Dire (</a:t>
            </a:r>
            <a:r>
              <a:rPr lang="ru-RU" i="1" dirty="0" err="1" smtClean="0"/>
              <a:t>Жахливі</a:t>
            </a:r>
            <a:r>
              <a:rPr lang="ru-RU" dirty="0" smtClean="0"/>
              <a:t>)&lt;</a:t>
            </a:r>
            <a:r>
              <a:rPr lang="ru-RU" dirty="0" err="1" smtClean="0"/>
              <a:t>Темні</a:t>
            </a:r>
            <a:r>
              <a:rPr lang="ru-RU" dirty="0" smtClean="0"/>
              <a:t>&gt;</a:t>
            </a:r>
            <a:endParaRPr lang="en-US" dirty="0" smtClean="0"/>
          </a:p>
          <a:p>
            <a:r>
              <a:rPr lang="ru-RU" dirty="0" smtClean="0"/>
              <a:t>Ш</a:t>
            </a:r>
            <a:r>
              <a:rPr lang="uk-UA" dirty="0" smtClean="0"/>
              <a:t>е є кріпи тобто прості </a:t>
            </a:r>
            <a:r>
              <a:rPr lang="uk-UA" dirty="0" err="1" smtClean="0"/>
              <a:t>юніти</a:t>
            </a:r>
            <a:endParaRPr lang="ru-RU" dirty="0"/>
          </a:p>
        </p:txBody>
      </p:sp>
      <p:pic>
        <p:nvPicPr>
          <p:cNvPr id="3074" name="Picture 2" descr="C:\Documents and Settings\nshs8-132\Рабочий стол\300px-Cree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399893"/>
            <a:ext cx="4491048" cy="345810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r>
              <a:rPr lang="uk-UA" dirty="0" smtClean="0"/>
              <a:t>Види 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7239000" cy="4846320"/>
          </a:xfrm>
        </p:spPr>
        <p:txBody>
          <a:bodyPr>
            <a:normAutofit/>
          </a:bodyPr>
          <a:lstStyle/>
          <a:p>
            <a:r>
              <a:rPr lang="uk-UA" dirty="0" smtClean="0"/>
              <a:t>Є паро видів гри 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All Random </a:t>
            </a:r>
            <a:r>
              <a:rPr lang="ru-RU" dirty="0" smtClean="0"/>
              <a:t>Кожному </a:t>
            </a:r>
            <a:r>
              <a:rPr lang="ru-RU" dirty="0" err="1" smtClean="0"/>
              <a:t>гравцю</a:t>
            </a:r>
            <a:r>
              <a:rPr lang="ru-RU" dirty="0" smtClean="0"/>
              <a:t> </a:t>
            </a:r>
            <a:r>
              <a:rPr lang="ru-RU" dirty="0" err="1" smtClean="0"/>
              <a:t>дається</a:t>
            </a:r>
            <a:r>
              <a:rPr lang="ru-RU" dirty="0" smtClean="0"/>
              <a:t> </a:t>
            </a:r>
            <a:r>
              <a:rPr lang="ru-RU" dirty="0" err="1" smtClean="0"/>
              <a:t>випадковий</a:t>
            </a:r>
            <a:r>
              <a:rPr lang="ru-RU" dirty="0" smtClean="0"/>
              <a:t> герой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i="1" dirty="0" smtClean="0"/>
              <a:t>All Pick </a:t>
            </a:r>
            <a:r>
              <a:rPr lang="ru-RU" dirty="0" err="1" smtClean="0"/>
              <a:t>Гравцю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герої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обрали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i="1" dirty="0" smtClean="0"/>
              <a:t>Single Draft </a:t>
            </a:r>
            <a:r>
              <a:rPr lang="ru-RU" dirty="0" err="1" smtClean="0"/>
              <a:t>Гравцю</a:t>
            </a:r>
            <a:r>
              <a:rPr lang="ru-RU" dirty="0" smtClean="0"/>
              <a:t> </a:t>
            </a:r>
            <a:r>
              <a:rPr lang="ru-RU" dirty="0" err="1" smtClean="0"/>
              <a:t>дається</a:t>
            </a:r>
            <a:r>
              <a:rPr lang="ru-RU" dirty="0" smtClean="0"/>
              <a:t> на </a:t>
            </a:r>
            <a:r>
              <a:rPr lang="ru-RU" dirty="0" err="1" smtClean="0"/>
              <a:t>вибір</a:t>
            </a:r>
            <a:r>
              <a:rPr lang="ru-RU" dirty="0" smtClean="0"/>
              <a:t> три </a:t>
            </a:r>
            <a:r>
              <a:rPr lang="ru-RU" dirty="0" err="1" smtClean="0"/>
              <a:t>випадкових</a:t>
            </a:r>
            <a:r>
              <a:rPr lang="ru-RU" dirty="0" smtClean="0"/>
              <a:t> героя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.</a:t>
            </a:r>
            <a:r>
              <a:rPr lang="en-US" i="1" dirty="0" smtClean="0"/>
              <a:t>Captains </a:t>
            </a:r>
            <a:r>
              <a:rPr lang="en-US" i="1" dirty="0" smtClean="0"/>
              <a:t>Mode </a:t>
            </a:r>
            <a:r>
              <a:rPr lang="ru-RU" dirty="0" smtClean="0"/>
              <a:t>У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капітан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обирає</a:t>
            </a:r>
            <a:r>
              <a:rPr lang="ru-RU" dirty="0" smtClean="0"/>
              <a:t> 5 </a:t>
            </a:r>
            <a:r>
              <a:rPr lang="ru-RU" dirty="0" err="1" smtClean="0"/>
              <a:t>героїв</a:t>
            </a:r>
            <a:r>
              <a:rPr lang="ru-RU" dirty="0" smtClean="0"/>
              <a:t> для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забороняє</a:t>
            </a:r>
            <a:r>
              <a:rPr lang="ru-RU" dirty="0" smtClean="0"/>
              <a:t> 5 </a:t>
            </a:r>
            <a:r>
              <a:rPr lang="ru-RU" dirty="0" err="1" smtClean="0"/>
              <a:t>героїв</a:t>
            </a:r>
            <a:r>
              <a:rPr lang="ru-RU" dirty="0" smtClean="0"/>
              <a:t> для </a:t>
            </a:r>
            <a:r>
              <a:rPr lang="ru-RU" dirty="0" err="1" smtClean="0"/>
              <a:t>обрання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 descr="C:\Documents and Settings\nshs8-132\Рабочий стол\b92301d264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742955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uk-UA" dirty="0" smtClean="0"/>
              <a:t>Кожен герой має зазвичай має 3 </a:t>
            </a:r>
            <a:r>
              <a:rPr lang="uk-UA" dirty="0" err="1" smtClean="0"/>
              <a:t>скіла</a:t>
            </a:r>
            <a:r>
              <a:rPr lang="uk-UA" dirty="0" smtClean="0"/>
              <a:t> ( </a:t>
            </a:r>
            <a:r>
              <a:rPr lang="uk-UA" dirty="0" err="1" smtClean="0"/>
              <a:t>скіл</a:t>
            </a:r>
            <a:r>
              <a:rPr lang="uk-UA" dirty="0" smtClean="0"/>
              <a:t> це якась особлива здібність ) і має </a:t>
            </a:r>
            <a:r>
              <a:rPr lang="uk-UA" dirty="0" err="1" smtClean="0"/>
              <a:t>ульту</a:t>
            </a:r>
            <a:r>
              <a:rPr lang="uk-UA" dirty="0" smtClean="0"/>
              <a:t> ( це </a:t>
            </a:r>
            <a:r>
              <a:rPr lang="uk-UA" dirty="0" err="1" smtClean="0"/>
              <a:t>суперздібність</a:t>
            </a:r>
            <a:r>
              <a:rPr lang="uk-UA" dirty="0" smtClean="0"/>
              <a:t>). Бувають пасивні і </a:t>
            </a:r>
            <a:r>
              <a:rPr lang="uk-UA" dirty="0" err="1" smtClean="0"/>
              <a:t>актвивні</a:t>
            </a:r>
            <a:r>
              <a:rPr lang="uk-UA" dirty="0" smtClean="0"/>
              <a:t> </a:t>
            </a:r>
            <a:r>
              <a:rPr lang="uk-UA" dirty="0" err="1" smtClean="0"/>
              <a:t>скіли</a:t>
            </a:r>
            <a:r>
              <a:rPr lang="uk-UA" dirty="0" smtClean="0"/>
              <a:t> і </a:t>
            </a:r>
            <a:r>
              <a:rPr lang="uk-UA" dirty="0" err="1" smtClean="0"/>
              <a:t>ульти</a:t>
            </a:r>
            <a:r>
              <a:rPr lang="uk-UA" dirty="0" smtClean="0"/>
              <a:t>. Пасивна це коли не потрібно натискати клавішу і вона спрацьовує </a:t>
            </a:r>
            <a:r>
              <a:rPr lang="uk-UA" dirty="0" err="1" smtClean="0"/>
              <a:t>атовматично</a:t>
            </a:r>
            <a:endParaRPr lang="uk-UA" dirty="0" smtClean="0"/>
          </a:p>
          <a:p>
            <a:r>
              <a:rPr lang="uk-UA" dirty="0" smtClean="0"/>
              <a:t>Активну треба </a:t>
            </a:r>
            <a:r>
              <a:rPr lang="uk-UA" dirty="0" err="1" smtClean="0"/>
              <a:t>актвивовути</a:t>
            </a:r>
            <a:r>
              <a:rPr lang="uk-UA" dirty="0" smtClean="0"/>
              <a:t> клавішею</a:t>
            </a:r>
            <a:endParaRPr lang="ru-RU" dirty="0"/>
          </a:p>
        </p:txBody>
      </p:sp>
      <p:pic>
        <p:nvPicPr>
          <p:cNvPr id="7170" name="Picture 2" descr="C:\Documents and Settings\nshs8-132\Рабочий стол\dota2-zeus-sk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6515107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239000" cy="4846320"/>
          </a:xfrm>
        </p:spPr>
        <p:txBody>
          <a:bodyPr/>
          <a:lstStyle/>
          <a:p>
            <a:r>
              <a:rPr lang="uk-UA" dirty="0" smtClean="0"/>
              <a:t>У доті є 112 героїв і кожен має свої особливості .</a:t>
            </a:r>
            <a:endParaRPr lang="ru-RU" dirty="0"/>
          </a:p>
        </p:txBody>
      </p:sp>
      <p:pic>
        <p:nvPicPr>
          <p:cNvPr id="5123" name="Picture 3" descr="C:\Documents and Settings\nshs8-132\Рабочий стол\8aWa2TDzx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670800" cy="478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7239000" cy="4846320"/>
          </a:xfrm>
        </p:spPr>
        <p:txBody>
          <a:bodyPr/>
          <a:lstStyle/>
          <a:p>
            <a:r>
              <a:rPr lang="uk-UA" dirty="0" smtClean="0"/>
              <a:t>Також у магазині дуже великий вибір зброї </a:t>
            </a:r>
            <a:endParaRPr lang="ru-RU" dirty="0"/>
          </a:p>
        </p:txBody>
      </p:sp>
      <p:pic>
        <p:nvPicPr>
          <p:cNvPr id="6147" name="Picture 3" descr="C:\Documents and Settings\nshs8-132\Рабочий стол\23.10.2012-20.24.321-590x5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561975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7239000" cy="4846320"/>
          </a:xfrm>
        </p:spPr>
        <p:txBody>
          <a:bodyPr/>
          <a:lstStyle/>
          <a:p>
            <a:r>
              <a:rPr lang="uk-UA" dirty="0" err="1" smtClean="0"/>
              <a:t>Дота</a:t>
            </a:r>
            <a:r>
              <a:rPr lang="uk-UA" dirty="0" smtClean="0"/>
              <a:t> є дуже цікава і захоплююча гра.</a:t>
            </a:r>
          </a:p>
          <a:p>
            <a:r>
              <a:rPr lang="uk-UA" dirty="0" smtClean="0"/>
              <a:t>Головне в Доті – це командна гра.  </a:t>
            </a:r>
            <a:endParaRPr lang="ru-RU" dirty="0"/>
          </a:p>
        </p:txBody>
      </p:sp>
      <p:pic>
        <p:nvPicPr>
          <p:cNvPr id="9218" name="Picture 2" descr="C:\Documents and Settings\nshs8-132\Рабочий стол\screenshot_Dota 2 (_9d6e-6e123723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786874" cy="516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Gautami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Gautami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186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Dota 2 </vt:lpstr>
      <vt:lpstr>Слайд 2</vt:lpstr>
      <vt:lpstr>Слайд 3</vt:lpstr>
      <vt:lpstr>Ігровий процес </vt:lpstr>
      <vt:lpstr>Види гри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 2 </dc:title>
  <dc:creator>IRONMANN (AKA SHAMAN)</dc:creator>
  <cp:lastModifiedBy>IRONMANN (AKA SHAMAN)</cp:lastModifiedBy>
  <cp:revision>1</cp:revision>
  <dcterms:created xsi:type="dcterms:W3CDTF">2014-11-01T15:01:35Z</dcterms:created>
  <dcterms:modified xsi:type="dcterms:W3CDTF">2014-11-01T17:11:35Z</dcterms:modified>
</cp:coreProperties>
</file>