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94" r:id="rId2"/>
    <p:sldId id="292" r:id="rId3"/>
    <p:sldId id="272" r:id="rId4"/>
    <p:sldId id="273" r:id="rId5"/>
    <p:sldId id="274" r:id="rId6"/>
    <p:sldId id="293" r:id="rId7"/>
    <p:sldId id="275" r:id="rId8"/>
    <p:sldId id="276" r:id="rId9"/>
    <p:sldId id="277" r:id="rId10"/>
    <p:sldId id="295" r:id="rId11"/>
    <p:sldId id="278" r:id="rId12"/>
    <p:sldId id="280" r:id="rId13"/>
    <p:sldId id="281" r:id="rId14"/>
    <p:sldId id="285" r:id="rId15"/>
    <p:sldId id="282" r:id="rId16"/>
    <p:sldId id="290" r:id="rId17"/>
    <p:sldId id="283" r:id="rId18"/>
    <p:sldId id="284" r:id="rId19"/>
    <p:sldId id="286" r:id="rId20"/>
    <p:sldId id="287" r:id="rId21"/>
    <p:sldId id="288" r:id="rId22"/>
    <p:sldId id="289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6A5DE-B9A2-40E1-A978-18E0E78BD58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81074-9028-4430-A994-436164A5F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759BF-0F0E-4EE0-AE5C-2821C782DF0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5C160-FE67-4633-A082-788A548AE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9"/>
            <a:ext cx="8001056" cy="2071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Творчість Катерини Білокур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28604"/>
            <a:ext cx="4071934" cy="58404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Катерина Білокур володіла рідкісним даром художника - абсолютним відчуттям кольору. Її художня манера сформувалася ще на початку 30-х і майже незмінною залишалася впродовж усіх років її творчості. Саморобні тоненькі пензлики художниці сприяли делікатному письму: </a:t>
            </a:r>
            <a:r>
              <a:rPr lang="uk-UA" sz="2500" dirty="0" err="1" smtClean="0">
                <a:latin typeface="Times New Roman" pitchFamily="18" charset="0"/>
                <a:cs typeface="Times New Roman" pitchFamily="18" charset="0"/>
              </a:rPr>
              <a:t>мазочок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на картинах рівний, а барви на її роботах неначе світяться. Твори художниці ювелірні, доведені до віртуозності. Фахівці вважають, що ніхто ще не зміг повторити її стилю.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1071546"/>
            <a:ext cx="4367959" cy="474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Привіт врожаю (1946)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285860"/>
            <a:ext cx="4071966" cy="53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Півонії (1948)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1600200"/>
            <a:ext cx="4071966" cy="49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 – колос (1949)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1600200"/>
            <a:ext cx="4572031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Колгоспне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поле (1948—1949)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1600200"/>
            <a:ext cx="4500593" cy="507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Квіти та берізки ввечері (1950)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600200"/>
            <a:ext cx="4071966" cy="49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Автопортрет (1950)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9" y="1600200"/>
            <a:ext cx="3867000" cy="4874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Півники (1950)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89089" y="1600200"/>
            <a:ext cx="3919697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Гай (1955)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62835" y="1600200"/>
            <a:ext cx="46183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Хата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Богданівці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(1955)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51699" y="1600200"/>
            <a:ext cx="48406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3857652" cy="55721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Катерина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Білокур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художниця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могла 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картинами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епоху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ходила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вчилася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малярству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загубленому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левад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Богданівці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обл.) вона провела усе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витративши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сільську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жінку-самоуку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просто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художницю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dirty="0"/>
          </a:p>
        </p:txBody>
      </p:sp>
      <p:pic>
        <p:nvPicPr>
          <p:cNvPr id="5" name="Содержимое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714356"/>
            <a:ext cx="4286280" cy="548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селом (1956)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805781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Богданівські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яблука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(1958—1959)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03293" y="1600200"/>
            <a:ext cx="49374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«Натюрморт» (1960)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07773" y="1600200"/>
            <a:ext cx="49284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08251" y="857232"/>
            <a:ext cx="2327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      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868052"/>
          </a:xfrm>
        </p:spPr>
        <p:txBody>
          <a:bodyPr/>
          <a:lstStyle/>
          <a:p>
            <a:r>
              <a:rPr lang="uk-UA" dirty="0" smtClean="0"/>
              <a:t>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000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(1941)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0"/>
            <a:ext cx="471490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000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Жоржини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(1940)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30543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286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ввечері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(1942)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0"/>
            <a:ext cx="478634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500042"/>
            <a:ext cx="4143372" cy="60722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Особливо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характерними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Катерини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Білокур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сюжету.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поодинокими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єдині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мешканці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полотен,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за межами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натюрморту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пейзажу.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Художниця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старанно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копіює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інтерпретує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по-своєму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мусять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аранжує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присмерки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спекотний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полудень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16fb6496308f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28" y="889272"/>
            <a:ext cx="4429156" cy="5033132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Квіти на блакитному фоні  (1942 - 1943)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39527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492922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Бурхлива (1944 - 1947)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1548052"/>
            <a:ext cx="4786346" cy="486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Декоративні квіти (1945)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1571612"/>
            <a:ext cx="5357850" cy="481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249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Творчість Катерини Білокур</vt:lpstr>
      <vt:lpstr>Слайд 2</vt:lpstr>
      <vt:lpstr>                                                                                   </vt:lpstr>
      <vt:lpstr>                                                                                                    </vt:lpstr>
      <vt:lpstr>                                                                                 </vt:lpstr>
      <vt:lpstr>Слайд 6</vt:lpstr>
      <vt:lpstr>Квіти на блакитному фоні  (1942 - 1943)</vt:lpstr>
      <vt:lpstr>Бурхлива (1944 - 1947)</vt:lpstr>
      <vt:lpstr>Декоративні квіти (1945)</vt:lpstr>
      <vt:lpstr>Слайд 10</vt:lpstr>
      <vt:lpstr>Привіт врожаю (1946)</vt:lpstr>
      <vt:lpstr>Півонії (1948)</vt:lpstr>
      <vt:lpstr>Цар – колос (1949)</vt:lpstr>
      <vt:lpstr>Колгоспне поле (1948—1949)</vt:lpstr>
      <vt:lpstr>Квіти та берізки ввечері (1950)</vt:lpstr>
      <vt:lpstr>Автопортрет (1950)</vt:lpstr>
      <vt:lpstr>Півники (1950)</vt:lpstr>
      <vt:lpstr>Гай (1955)</vt:lpstr>
      <vt:lpstr>Хата в Богданівці (1955)</vt:lpstr>
      <vt:lpstr>За селом (1956)</vt:lpstr>
      <vt:lpstr>Богданівські яблука (1958—1959)</vt:lpstr>
      <vt:lpstr>«Натюрморт» (1960)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Катерина Білокур</dc:title>
  <dc:creator>Zver</dc:creator>
  <cp:lastModifiedBy>Андрій</cp:lastModifiedBy>
  <cp:revision>64</cp:revision>
  <dcterms:created xsi:type="dcterms:W3CDTF">2007-01-05T16:09:40Z</dcterms:created>
  <dcterms:modified xsi:type="dcterms:W3CDTF">2014-05-15T15:10:16Z</dcterms:modified>
</cp:coreProperties>
</file>