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26D57F-ABF2-4441-9FEE-3F30E39DA2A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5D08F3-D2D6-4AEC-BE86-ABC0EE491DE6}" type="pres">
      <dgm:prSet presAssocID="{FD26D57F-ABF2-4441-9FEE-3F30E39DA2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498A444-B57D-46A6-86FB-569B95B0E25A}" type="presOf" srcId="{FD26D57F-ABF2-4441-9FEE-3F30E39DA2A0}" destId="{AC5D08F3-D2D6-4AEC-BE86-ABC0EE491DE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CD3B6E-1E7C-4EA5-8B37-3179A51A8D0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D5E17F-E8C2-42FF-A6DC-5A571635C06E}">
      <dgm:prSet phldrT="[Текст]" custT="1"/>
      <dgm:spPr/>
      <dgm:t>
        <a:bodyPr/>
        <a:lstStyle/>
        <a:p>
          <a:r>
            <a:rPr lang="uk-UA" sz="2000" dirty="0" err="1" smtClean="0"/>
            <a:t>Суб</a:t>
          </a:r>
          <a:r>
            <a:rPr lang="en-US" sz="2000" dirty="0" smtClean="0"/>
            <a:t>’</a:t>
          </a:r>
          <a:r>
            <a:rPr lang="uk-UA" sz="2000" dirty="0" err="1" smtClean="0"/>
            <a:t>єкти</a:t>
          </a:r>
          <a:r>
            <a:rPr lang="uk-UA" sz="2000" dirty="0" smtClean="0"/>
            <a:t> правовідносин</a:t>
          </a:r>
        </a:p>
        <a:p>
          <a:endParaRPr lang="ru-RU" sz="2000" dirty="0"/>
        </a:p>
      </dgm:t>
    </dgm:pt>
    <dgm:pt modelId="{7DF4ACFC-16DB-4098-8AC0-0AC60C1164C7}" type="parTrans" cxnId="{F16FCAE0-5FF0-4FAA-9033-6A8159B09777}">
      <dgm:prSet/>
      <dgm:spPr/>
      <dgm:t>
        <a:bodyPr/>
        <a:lstStyle/>
        <a:p>
          <a:endParaRPr lang="ru-RU"/>
        </a:p>
      </dgm:t>
    </dgm:pt>
    <dgm:pt modelId="{74EE695D-C33D-4610-AA28-CB954906552B}" type="sibTrans" cxnId="{F16FCAE0-5FF0-4FAA-9033-6A8159B09777}">
      <dgm:prSet/>
      <dgm:spPr/>
      <dgm:t>
        <a:bodyPr/>
        <a:lstStyle/>
        <a:p>
          <a:endParaRPr lang="ru-RU"/>
        </a:p>
      </dgm:t>
    </dgm:pt>
    <dgm:pt modelId="{912576DC-A96D-4BBC-A495-705FF727B9FF}">
      <dgm:prSet phldrT="[Текст]" custT="1"/>
      <dgm:spPr/>
      <dgm:t>
        <a:bodyPr/>
        <a:lstStyle/>
        <a:p>
          <a:r>
            <a:rPr lang="uk-UA" sz="2800" dirty="0" smtClean="0"/>
            <a:t>                                       </a:t>
          </a:r>
          <a:r>
            <a:rPr lang="uk-UA" sz="2000" dirty="0" smtClean="0"/>
            <a:t>Об</a:t>
          </a:r>
          <a:r>
            <a:rPr lang="en-US" sz="2000" dirty="0" smtClean="0"/>
            <a:t>’</a:t>
          </a:r>
          <a:r>
            <a:rPr lang="uk-UA" sz="2000" dirty="0" err="1" smtClean="0"/>
            <a:t>єкти</a:t>
          </a:r>
          <a:r>
            <a:rPr lang="uk-UA" sz="2000" dirty="0" smtClean="0"/>
            <a:t> правовідносин</a:t>
          </a:r>
        </a:p>
        <a:p>
          <a:endParaRPr lang="uk-UA" sz="2000" dirty="0" smtClean="0"/>
        </a:p>
        <a:p>
          <a:endParaRPr lang="ru-RU" sz="2000" dirty="0"/>
        </a:p>
      </dgm:t>
    </dgm:pt>
    <dgm:pt modelId="{6E3DB917-A387-4A76-BF71-35A295BC6D8D}" type="parTrans" cxnId="{9C62FD9C-F7F8-4E0D-9434-7FDC7E7E1EA0}">
      <dgm:prSet/>
      <dgm:spPr/>
      <dgm:t>
        <a:bodyPr/>
        <a:lstStyle/>
        <a:p>
          <a:endParaRPr lang="ru-RU"/>
        </a:p>
      </dgm:t>
    </dgm:pt>
    <dgm:pt modelId="{010E96EC-664D-4B08-BEFF-DA1443C67FC9}" type="sibTrans" cxnId="{9C62FD9C-F7F8-4E0D-9434-7FDC7E7E1EA0}">
      <dgm:prSet/>
      <dgm:spPr/>
      <dgm:t>
        <a:bodyPr/>
        <a:lstStyle/>
        <a:p>
          <a:endParaRPr lang="ru-RU"/>
        </a:p>
      </dgm:t>
    </dgm:pt>
    <dgm:pt modelId="{F78D486E-7342-4FFB-9E8E-71856691FD69}">
      <dgm:prSet phldrT="[Текст]" custT="1"/>
      <dgm:spPr/>
      <dgm:t>
        <a:bodyPr/>
        <a:lstStyle/>
        <a:p>
          <a:r>
            <a:rPr lang="uk-UA" sz="2000" dirty="0" smtClean="0"/>
            <a:t>Зміст</a:t>
          </a:r>
        </a:p>
        <a:p>
          <a:r>
            <a:rPr lang="uk-UA" sz="2000" dirty="0" smtClean="0"/>
            <a:t> правовідносин</a:t>
          </a:r>
        </a:p>
        <a:p>
          <a:endParaRPr lang="ru-RU" sz="2000" dirty="0"/>
        </a:p>
      </dgm:t>
    </dgm:pt>
    <dgm:pt modelId="{D4EAF5B7-BA6B-4ED2-B4BB-B54904DC18D5}" type="parTrans" cxnId="{EB589FB2-7D94-4935-9350-A72F9EB2D33D}">
      <dgm:prSet/>
      <dgm:spPr/>
      <dgm:t>
        <a:bodyPr/>
        <a:lstStyle/>
        <a:p>
          <a:endParaRPr lang="ru-RU"/>
        </a:p>
      </dgm:t>
    </dgm:pt>
    <dgm:pt modelId="{50D629B6-C837-4462-A118-E7989AB76047}" type="sibTrans" cxnId="{EB589FB2-7D94-4935-9350-A72F9EB2D33D}">
      <dgm:prSet/>
      <dgm:spPr/>
      <dgm:t>
        <a:bodyPr/>
        <a:lstStyle/>
        <a:p>
          <a:endParaRPr lang="ru-RU"/>
        </a:p>
      </dgm:t>
    </dgm:pt>
    <dgm:pt modelId="{6E475D20-A61D-421D-A0CF-67C2AF8A2688}">
      <dgm:prSet phldrT="[Текст]"/>
      <dgm:spPr/>
      <dgm:t>
        <a:bodyPr/>
        <a:lstStyle/>
        <a:p>
          <a:r>
            <a:rPr lang="uk-UA" dirty="0" smtClean="0"/>
            <a:t>Юридичний</a:t>
          </a:r>
          <a:endParaRPr lang="ru-RU" dirty="0"/>
        </a:p>
      </dgm:t>
    </dgm:pt>
    <dgm:pt modelId="{29127E36-AEEB-4709-9595-1B9D7EE5A897}" type="parTrans" cxnId="{D6F4A363-054A-4A78-BEE5-A480675FEC0C}">
      <dgm:prSet/>
      <dgm:spPr/>
      <dgm:t>
        <a:bodyPr/>
        <a:lstStyle/>
        <a:p>
          <a:endParaRPr lang="ru-RU"/>
        </a:p>
      </dgm:t>
    </dgm:pt>
    <dgm:pt modelId="{08E52A8B-A03F-497B-962F-B8C96A30E0C9}" type="sibTrans" cxnId="{D6F4A363-054A-4A78-BEE5-A480675FEC0C}">
      <dgm:prSet/>
      <dgm:spPr/>
      <dgm:t>
        <a:bodyPr/>
        <a:lstStyle/>
        <a:p>
          <a:endParaRPr lang="ru-RU"/>
        </a:p>
      </dgm:t>
    </dgm:pt>
    <dgm:pt modelId="{62B489C8-1D1D-4567-A2B2-F44174EA9070}">
      <dgm:prSet phldrT="[Текст]"/>
      <dgm:spPr/>
      <dgm:t>
        <a:bodyPr/>
        <a:lstStyle/>
        <a:p>
          <a:r>
            <a:rPr lang="uk-UA" dirty="0" smtClean="0"/>
            <a:t>Фактичний</a:t>
          </a:r>
          <a:endParaRPr lang="ru-RU" dirty="0"/>
        </a:p>
      </dgm:t>
    </dgm:pt>
    <dgm:pt modelId="{D527794A-C671-448B-8E39-6396CC8AB0B3}" type="parTrans" cxnId="{04A84ABA-1DEF-4B31-8BFF-82E257D287CC}">
      <dgm:prSet/>
      <dgm:spPr/>
      <dgm:t>
        <a:bodyPr/>
        <a:lstStyle/>
        <a:p>
          <a:endParaRPr lang="ru-RU"/>
        </a:p>
      </dgm:t>
    </dgm:pt>
    <dgm:pt modelId="{C1439D5F-99F7-4564-8687-923B697A5EBF}" type="sibTrans" cxnId="{04A84ABA-1DEF-4B31-8BFF-82E257D287CC}">
      <dgm:prSet/>
      <dgm:spPr/>
      <dgm:t>
        <a:bodyPr/>
        <a:lstStyle/>
        <a:p>
          <a:endParaRPr lang="ru-RU"/>
        </a:p>
      </dgm:t>
    </dgm:pt>
    <dgm:pt modelId="{38571111-8589-487E-B931-BE9521C0A9F7}" type="pres">
      <dgm:prSet presAssocID="{23CD3B6E-1E7C-4EA5-8B37-3179A51A8D0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75BE48-1818-4233-AA89-1D498D701C63}" type="pres">
      <dgm:prSet presAssocID="{86D5E17F-E8C2-42FF-A6DC-5A571635C06E}" presName="compNode" presStyleCnt="0"/>
      <dgm:spPr/>
    </dgm:pt>
    <dgm:pt modelId="{32C03231-DB32-4633-97F6-C3714B8B1C18}" type="pres">
      <dgm:prSet presAssocID="{86D5E17F-E8C2-42FF-A6DC-5A571635C06E}" presName="aNode" presStyleLbl="bgShp" presStyleIdx="0" presStyleCnt="3" custScaleX="132221" custScaleY="100000" custLinFactNeighborX="706" custLinFactNeighborY="-29978"/>
      <dgm:spPr/>
      <dgm:t>
        <a:bodyPr/>
        <a:lstStyle/>
        <a:p>
          <a:endParaRPr lang="ru-RU"/>
        </a:p>
      </dgm:t>
    </dgm:pt>
    <dgm:pt modelId="{B22DB57B-5C46-465F-9B6D-12D8ABF5FDA3}" type="pres">
      <dgm:prSet presAssocID="{86D5E17F-E8C2-42FF-A6DC-5A571635C06E}" presName="textNode" presStyleLbl="bgShp" presStyleIdx="0" presStyleCnt="3"/>
      <dgm:spPr/>
      <dgm:t>
        <a:bodyPr/>
        <a:lstStyle/>
        <a:p>
          <a:endParaRPr lang="ru-RU"/>
        </a:p>
      </dgm:t>
    </dgm:pt>
    <dgm:pt modelId="{3E5A7B84-A897-42F7-AADD-9500B2251916}" type="pres">
      <dgm:prSet presAssocID="{86D5E17F-E8C2-42FF-A6DC-5A571635C06E}" presName="compChildNode" presStyleCnt="0"/>
      <dgm:spPr/>
    </dgm:pt>
    <dgm:pt modelId="{8566E373-732E-4547-B1A7-E47511B7B3AF}" type="pres">
      <dgm:prSet presAssocID="{86D5E17F-E8C2-42FF-A6DC-5A571635C06E}" presName="theInnerList" presStyleCnt="0"/>
      <dgm:spPr/>
    </dgm:pt>
    <dgm:pt modelId="{091E3EBE-D6FA-46C8-90C5-AF547E3949C2}" type="pres">
      <dgm:prSet presAssocID="{86D5E17F-E8C2-42FF-A6DC-5A571635C06E}" presName="aSpace" presStyleCnt="0"/>
      <dgm:spPr/>
    </dgm:pt>
    <dgm:pt modelId="{0CC9D68E-FD1C-430C-BBA1-EBF6E147CC00}" type="pres">
      <dgm:prSet presAssocID="{912576DC-A96D-4BBC-A495-705FF727B9FF}" presName="compNode" presStyleCnt="0"/>
      <dgm:spPr/>
    </dgm:pt>
    <dgm:pt modelId="{F966A9AE-B1C7-47F7-9410-228C5EF06AEA}" type="pres">
      <dgm:prSet presAssocID="{912576DC-A96D-4BBC-A495-705FF727B9FF}" presName="aNode" presStyleLbl="bgShp" presStyleIdx="1" presStyleCnt="3" custScaleX="118318" custScaleY="100000" custLinFactNeighborX="-1341" custLinFactNeighborY="-30211"/>
      <dgm:spPr/>
      <dgm:t>
        <a:bodyPr/>
        <a:lstStyle/>
        <a:p>
          <a:endParaRPr lang="ru-RU"/>
        </a:p>
      </dgm:t>
    </dgm:pt>
    <dgm:pt modelId="{2B91844B-862B-4F53-831B-68B11CA826AD}" type="pres">
      <dgm:prSet presAssocID="{912576DC-A96D-4BBC-A495-705FF727B9FF}" presName="textNode" presStyleLbl="bgShp" presStyleIdx="1" presStyleCnt="3"/>
      <dgm:spPr/>
      <dgm:t>
        <a:bodyPr/>
        <a:lstStyle/>
        <a:p>
          <a:endParaRPr lang="ru-RU"/>
        </a:p>
      </dgm:t>
    </dgm:pt>
    <dgm:pt modelId="{49AA0301-3995-4286-8111-049F8B3831B6}" type="pres">
      <dgm:prSet presAssocID="{912576DC-A96D-4BBC-A495-705FF727B9FF}" presName="compChildNode" presStyleCnt="0"/>
      <dgm:spPr/>
    </dgm:pt>
    <dgm:pt modelId="{CCA0BA81-D3B4-45A8-BBE3-620125CB5898}" type="pres">
      <dgm:prSet presAssocID="{912576DC-A96D-4BBC-A495-705FF727B9FF}" presName="theInnerList" presStyleCnt="0"/>
      <dgm:spPr/>
    </dgm:pt>
    <dgm:pt modelId="{8164BA88-F3A0-4637-B957-A00F91325EC3}" type="pres">
      <dgm:prSet presAssocID="{912576DC-A96D-4BBC-A495-705FF727B9FF}" presName="aSpace" presStyleCnt="0"/>
      <dgm:spPr/>
    </dgm:pt>
    <dgm:pt modelId="{99178B80-4CBB-4171-9350-D5FF0C9983E0}" type="pres">
      <dgm:prSet presAssocID="{F78D486E-7342-4FFB-9E8E-71856691FD69}" presName="compNode" presStyleCnt="0"/>
      <dgm:spPr/>
    </dgm:pt>
    <dgm:pt modelId="{578D9BFB-047F-41BE-B773-12AD66372551}" type="pres">
      <dgm:prSet presAssocID="{F78D486E-7342-4FFB-9E8E-71856691FD69}" presName="aNode" presStyleLbl="bgShp" presStyleIdx="2" presStyleCnt="3" custScaleX="127894" custLinFactNeighborX="-3592" custLinFactNeighborY="191"/>
      <dgm:spPr/>
      <dgm:t>
        <a:bodyPr/>
        <a:lstStyle/>
        <a:p>
          <a:endParaRPr lang="ru-RU"/>
        </a:p>
      </dgm:t>
    </dgm:pt>
    <dgm:pt modelId="{992FF4DC-6359-42A6-9213-95AB58933736}" type="pres">
      <dgm:prSet presAssocID="{F78D486E-7342-4FFB-9E8E-71856691FD69}" presName="textNode" presStyleLbl="bgShp" presStyleIdx="2" presStyleCnt="3"/>
      <dgm:spPr/>
      <dgm:t>
        <a:bodyPr/>
        <a:lstStyle/>
        <a:p>
          <a:endParaRPr lang="ru-RU"/>
        </a:p>
      </dgm:t>
    </dgm:pt>
    <dgm:pt modelId="{ECC97F4D-83D8-4A26-8143-737FBFFC4DAE}" type="pres">
      <dgm:prSet presAssocID="{F78D486E-7342-4FFB-9E8E-71856691FD69}" presName="compChildNode" presStyleCnt="0"/>
      <dgm:spPr/>
    </dgm:pt>
    <dgm:pt modelId="{30C318A6-CBDC-480B-BB97-0B5BA647E310}" type="pres">
      <dgm:prSet presAssocID="{F78D486E-7342-4FFB-9E8E-71856691FD69}" presName="theInnerList" presStyleCnt="0"/>
      <dgm:spPr/>
    </dgm:pt>
    <dgm:pt modelId="{032BB734-34DC-4FA0-9037-C699C0524BDC}" type="pres">
      <dgm:prSet presAssocID="{6E475D20-A61D-421D-A0CF-67C2AF8A2688}" presName="childNode" presStyleLbl="node1" presStyleIdx="0" presStyleCnt="2" custLinFactY="-3006" custLinFactNeighborX="-199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DF06F-7237-472F-A9C3-A4C816FCA935}" type="pres">
      <dgm:prSet presAssocID="{6E475D20-A61D-421D-A0CF-67C2AF8A2688}" presName="aSpace2" presStyleCnt="0"/>
      <dgm:spPr/>
    </dgm:pt>
    <dgm:pt modelId="{837F2101-1C9E-467C-8281-81369537ED2A}" type="pres">
      <dgm:prSet presAssocID="{62B489C8-1D1D-4567-A2B2-F44174EA9070}" presName="childNode" presStyleLbl="node1" presStyleIdx="1" presStyleCnt="2" custLinFactNeighborX="499" custLinFactNeighborY="-65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39280B-2B52-4582-ACD5-453052DB2F94}" type="presOf" srcId="{F78D486E-7342-4FFB-9E8E-71856691FD69}" destId="{578D9BFB-047F-41BE-B773-12AD66372551}" srcOrd="0" destOrd="0" presId="urn:microsoft.com/office/officeart/2005/8/layout/lProcess2"/>
    <dgm:cxn modelId="{244BB48A-E8AD-4630-9274-E39D92A83387}" type="presOf" srcId="{86D5E17F-E8C2-42FF-A6DC-5A571635C06E}" destId="{B22DB57B-5C46-465F-9B6D-12D8ABF5FDA3}" srcOrd="1" destOrd="0" presId="urn:microsoft.com/office/officeart/2005/8/layout/lProcess2"/>
    <dgm:cxn modelId="{FA054031-73C5-44B2-9BDB-981F7A009149}" type="presOf" srcId="{912576DC-A96D-4BBC-A495-705FF727B9FF}" destId="{2B91844B-862B-4F53-831B-68B11CA826AD}" srcOrd="1" destOrd="0" presId="urn:microsoft.com/office/officeart/2005/8/layout/lProcess2"/>
    <dgm:cxn modelId="{EB589FB2-7D94-4935-9350-A72F9EB2D33D}" srcId="{23CD3B6E-1E7C-4EA5-8B37-3179A51A8D0A}" destId="{F78D486E-7342-4FFB-9E8E-71856691FD69}" srcOrd="2" destOrd="0" parTransId="{D4EAF5B7-BA6B-4ED2-B4BB-B54904DC18D5}" sibTransId="{50D629B6-C837-4462-A118-E7989AB76047}"/>
    <dgm:cxn modelId="{2774E9F0-6113-4CB8-A307-8BF555CEFED1}" type="presOf" srcId="{F78D486E-7342-4FFB-9E8E-71856691FD69}" destId="{992FF4DC-6359-42A6-9213-95AB58933736}" srcOrd="1" destOrd="0" presId="urn:microsoft.com/office/officeart/2005/8/layout/lProcess2"/>
    <dgm:cxn modelId="{F16FCAE0-5FF0-4FAA-9033-6A8159B09777}" srcId="{23CD3B6E-1E7C-4EA5-8B37-3179A51A8D0A}" destId="{86D5E17F-E8C2-42FF-A6DC-5A571635C06E}" srcOrd="0" destOrd="0" parTransId="{7DF4ACFC-16DB-4098-8AC0-0AC60C1164C7}" sibTransId="{74EE695D-C33D-4610-AA28-CB954906552B}"/>
    <dgm:cxn modelId="{1F949D47-52D2-46C0-B71D-BA01D618F1C2}" type="presOf" srcId="{62B489C8-1D1D-4567-A2B2-F44174EA9070}" destId="{837F2101-1C9E-467C-8281-81369537ED2A}" srcOrd="0" destOrd="0" presId="urn:microsoft.com/office/officeart/2005/8/layout/lProcess2"/>
    <dgm:cxn modelId="{73875EF6-3DEE-46A8-AFC6-40A06C796F51}" type="presOf" srcId="{23CD3B6E-1E7C-4EA5-8B37-3179A51A8D0A}" destId="{38571111-8589-487E-B931-BE9521C0A9F7}" srcOrd="0" destOrd="0" presId="urn:microsoft.com/office/officeart/2005/8/layout/lProcess2"/>
    <dgm:cxn modelId="{D6F4A363-054A-4A78-BEE5-A480675FEC0C}" srcId="{F78D486E-7342-4FFB-9E8E-71856691FD69}" destId="{6E475D20-A61D-421D-A0CF-67C2AF8A2688}" srcOrd="0" destOrd="0" parTransId="{29127E36-AEEB-4709-9595-1B9D7EE5A897}" sibTransId="{08E52A8B-A03F-497B-962F-B8C96A30E0C9}"/>
    <dgm:cxn modelId="{E024CCBE-9F30-43CD-B9E1-28A238873A92}" type="presOf" srcId="{86D5E17F-E8C2-42FF-A6DC-5A571635C06E}" destId="{32C03231-DB32-4633-97F6-C3714B8B1C18}" srcOrd="0" destOrd="0" presId="urn:microsoft.com/office/officeart/2005/8/layout/lProcess2"/>
    <dgm:cxn modelId="{04A84ABA-1DEF-4B31-8BFF-82E257D287CC}" srcId="{F78D486E-7342-4FFB-9E8E-71856691FD69}" destId="{62B489C8-1D1D-4567-A2B2-F44174EA9070}" srcOrd="1" destOrd="0" parTransId="{D527794A-C671-448B-8E39-6396CC8AB0B3}" sibTransId="{C1439D5F-99F7-4564-8687-923B697A5EBF}"/>
    <dgm:cxn modelId="{23514281-A1D5-4C25-868D-8A23A23FFA3F}" type="presOf" srcId="{6E475D20-A61D-421D-A0CF-67C2AF8A2688}" destId="{032BB734-34DC-4FA0-9037-C699C0524BDC}" srcOrd="0" destOrd="0" presId="urn:microsoft.com/office/officeart/2005/8/layout/lProcess2"/>
    <dgm:cxn modelId="{9C62FD9C-F7F8-4E0D-9434-7FDC7E7E1EA0}" srcId="{23CD3B6E-1E7C-4EA5-8B37-3179A51A8D0A}" destId="{912576DC-A96D-4BBC-A495-705FF727B9FF}" srcOrd="1" destOrd="0" parTransId="{6E3DB917-A387-4A76-BF71-35A295BC6D8D}" sibTransId="{010E96EC-664D-4B08-BEFF-DA1443C67FC9}"/>
    <dgm:cxn modelId="{16CB580C-87B1-44BB-A887-4F11DDF62851}" type="presOf" srcId="{912576DC-A96D-4BBC-A495-705FF727B9FF}" destId="{F966A9AE-B1C7-47F7-9410-228C5EF06AEA}" srcOrd="0" destOrd="0" presId="urn:microsoft.com/office/officeart/2005/8/layout/lProcess2"/>
    <dgm:cxn modelId="{39757655-5A2D-47BC-8628-2BF23DFA60BF}" type="presParOf" srcId="{38571111-8589-487E-B931-BE9521C0A9F7}" destId="{0D75BE48-1818-4233-AA89-1D498D701C63}" srcOrd="0" destOrd="0" presId="urn:microsoft.com/office/officeart/2005/8/layout/lProcess2"/>
    <dgm:cxn modelId="{F9EECDC4-E2A7-4062-A54D-0A06AC96C0C3}" type="presParOf" srcId="{0D75BE48-1818-4233-AA89-1D498D701C63}" destId="{32C03231-DB32-4633-97F6-C3714B8B1C18}" srcOrd="0" destOrd="0" presId="urn:microsoft.com/office/officeart/2005/8/layout/lProcess2"/>
    <dgm:cxn modelId="{634FA1AB-8CB8-4793-8ECB-9359EFB0B1BA}" type="presParOf" srcId="{0D75BE48-1818-4233-AA89-1D498D701C63}" destId="{B22DB57B-5C46-465F-9B6D-12D8ABF5FDA3}" srcOrd="1" destOrd="0" presId="urn:microsoft.com/office/officeart/2005/8/layout/lProcess2"/>
    <dgm:cxn modelId="{B407E2FF-DC88-4DBD-923F-34ACA3D80155}" type="presParOf" srcId="{0D75BE48-1818-4233-AA89-1D498D701C63}" destId="{3E5A7B84-A897-42F7-AADD-9500B2251916}" srcOrd="2" destOrd="0" presId="urn:microsoft.com/office/officeart/2005/8/layout/lProcess2"/>
    <dgm:cxn modelId="{F949168D-8750-43AF-9882-19B699B9E48A}" type="presParOf" srcId="{3E5A7B84-A897-42F7-AADD-9500B2251916}" destId="{8566E373-732E-4547-B1A7-E47511B7B3AF}" srcOrd="0" destOrd="0" presId="urn:microsoft.com/office/officeart/2005/8/layout/lProcess2"/>
    <dgm:cxn modelId="{4B4F378A-A905-47E2-BDA2-FF438874DE7C}" type="presParOf" srcId="{38571111-8589-487E-B931-BE9521C0A9F7}" destId="{091E3EBE-D6FA-46C8-90C5-AF547E3949C2}" srcOrd="1" destOrd="0" presId="urn:microsoft.com/office/officeart/2005/8/layout/lProcess2"/>
    <dgm:cxn modelId="{3924BBB5-2F2F-4CBE-9407-3496F2E20E8D}" type="presParOf" srcId="{38571111-8589-487E-B931-BE9521C0A9F7}" destId="{0CC9D68E-FD1C-430C-BBA1-EBF6E147CC00}" srcOrd="2" destOrd="0" presId="urn:microsoft.com/office/officeart/2005/8/layout/lProcess2"/>
    <dgm:cxn modelId="{1E60ACAE-CECB-40BE-9E6E-AE85AA3FCD57}" type="presParOf" srcId="{0CC9D68E-FD1C-430C-BBA1-EBF6E147CC00}" destId="{F966A9AE-B1C7-47F7-9410-228C5EF06AEA}" srcOrd="0" destOrd="0" presId="urn:microsoft.com/office/officeart/2005/8/layout/lProcess2"/>
    <dgm:cxn modelId="{FACCB130-D440-4BC5-9B52-99B2B59E67BF}" type="presParOf" srcId="{0CC9D68E-FD1C-430C-BBA1-EBF6E147CC00}" destId="{2B91844B-862B-4F53-831B-68B11CA826AD}" srcOrd="1" destOrd="0" presId="urn:microsoft.com/office/officeart/2005/8/layout/lProcess2"/>
    <dgm:cxn modelId="{6872C154-7229-40C5-92BC-399CA5C0ECC7}" type="presParOf" srcId="{0CC9D68E-FD1C-430C-BBA1-EBF6E147CC00}" destId="{49AA0301-3995-4286-8111-049F8B3831B6}" srcOrd="2" destOrd="0" presId="urn:microsoft.com/office/officeart/2005/8/layout/lProcess2"/>
    <dgm:cxn modelId="{2CD7BAFC-543E-4658-BC00-FDE412CE09DD}" type="presParOf" srcId="{49AA0301-3995-4286-8111-049F8B3831B6}" destId="{CCA0BA81-D3B4-45A8-BBE3-620125CB5898}" srcOrd="0" destOrd="0" presId="urn:microsoft.com/office/officeart/2005/8/layout/lProcess2"/>
    <dgm:cxn modelId="{221D1E1A-B0CD-415D-B4EB-A7003AEBF3F3}" type="presParOf" srcId="{38571111-8589-487E-B931-BE9521C0A9F7}" destId="{8164BA88-F3A0-4637-B957-A00F91325EC3}" srcOrd="3" destOrd="0" presId="urn:microsoft.com/office/officeart/2005/8/layout/lProcess2"/>
    <dgm:cxn modelId="{D7D46430-3C57-4CD0-AD58-92487DE17A9D}" type="presParOf" srcId="{38571111-8589-487E-B931-BE9521C0A9F7}" destId="{99178B80-4CBB-4171-9350-D5FF0C9983E0}" srcOrd="4" destOrd="0" presId="urn:microsoft.com/office/officeart/2005/8/layout/lProcess2"/>
    <dgm:cxn modelId="{ABC7777E-5C1A-4BBF-AB2C-FB3D8AA36E8C}" type="presParOf" srcId="{99178B80-4CBB-4171-9350-D5FF0C9983E0}" destId="{578D9BFB-047F-41BE-B773-12AD66372551}" srcOrd="0" destOrd="0" presId="urn:microsoft.com/office/officeart/2005/8/layout/lProcess2"/>
    <dgm:cxn modelId="{967862F1-86DC-47FC-A271-BD5A19D6F931}" type="presParOf" srcId="{99178B80-4CBB-4171-9350-D5FF0C9983E0}" destId="{992FF4DC-6359-42A6-9213-95AB58933736}" srcOrd="1" destOrd="0" presId="urn:microsoft.com/office/officeart/2005/8/layout/lProcess2"/>
    <dgm:cxn modelId="{9C3DAF77-6B63-4953-8D09-A1CD81B6597F}" type="presParOf" srcId="{99178B80-4CBB-4171-9350-D5FF0C9983E0}" destId="{ECC97F4D-83D8-4A26-8143-737FBFFC4DAE}" srcOrd="2" destOrd="0" presId="urn:microsoft.com/office/officeart/2005/8/layout/lProcess2"/>
    <dgm:cxn modelId="{12E0A44A-343A-4251-AE03-2CB98CCAAE3A}" type="presParOf" srcId="{ECC97F4D-83D8-4A26-8143-737FBFFC4DAE}" destId="{30C318A6-CBDC-480B-BB97-0B5BA647E310}" srcOrd="0" destOrd="0" presId="urn:microsoft.com/office/officeart/2005/8/layout/lProcess2"/>
    <dgm:cxn modelId="{3451C6B4-2A6A-486C-9EEF-87F13812C382}" type="presParOf" srcId="{30C318A6-CBDC-480B-BB97-0B5BA647E310}" destId="{032BB734-34DC-4FA0-9037-C699C0524BDC}" srcOrd="0" destOrd="0" presId="urn:microsoft.com/office/officeart/2005/8/layout/lProcess2"/>
    <dgm:cxn modelId="{9C8D3211-EB01-445F-92BB-FF6DE8E04F27}" type="presParOf" srcId="{30C318A6-CBDC-480B-BB97-0B5BA647E310}" destId="{6FFDF06F-7237-472F-A9C3-A4C816FCA935}" srcOrd="1" destOrd="0" presId="urn:microsoft.com/office/officeart/2005/8/layout/lProcess2"/>
    <dgm:cxn modelId="{F5440C3C-600E-4C36-AE6E-1ABECC15904A}" type="presParOf" srcId="{30C318A6-CBDC-480B-BB97-0B5BA647E310}" destId="{837F2101-1C9E-467C-8281-81369537ED2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542F4F-0F88-4057-827B-6ED68CA5CD5A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E168F7-081C-4CF8-926C-E9EE98BBC1D2}">
      <dgm:prSet phldrT="[Текст]" phldr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/>
        </a:p>
      </dgm:t>
    </dgm:pt>
    <dgm:pt modelId="{F9EC4558-6E2E-474E-95C6-2F94E2073511}" type="parTrans" cxnId="{748479C8-F71E-44F5-8719-BEFDC25CCD42}">
      <dgm:prSet/>
      <dgm:spPr/>
      <dgm:t>
        <a:bodyPr/>
        <a:lstStyle/>
        <a:p>
          <a:endParaRPr lang="ru-RU"/>
        </a:p>
      </dgm:t>
    </dgm:pt>
    <dgm:pt modelId="{28C8FAD0-C52D-4903-A802-E5EB95FD9AF8}" type="sibTrans" cxnId="{748479C8-F71E-44F5-8719-BEFDC25CCD42}">
      <dgm:prSet/>
      <dgm:spPr/>
      <dgm:t>
        <a:bodyPr/>
        <a:lstStyle/>
        <a:p>
          <a:endParaRPr lang="ru-RU"/>
        </a:p>
      </dgm:t>
    </dgm:pt>
    <dgm:pt modelId="{B83CA5FF-C3C9-4661-A4BA-4C7C3312BB5E}">
      <dgm:prSet phldrT="[Текст]"/>
      <dgm:spPr/>
      <dgm:t>
        <a:bodyPr/>
        <a:lstStyle/>
        <a:p>
          <a:endParaRPr lang="ru-RU" dirty="0"/>
        </a:p>
      </dgm:t>
    </dgm:pt>
    <dgm:pt modelId="{49467FE7-1E04-485C-AB6C-30C40D9A51AD}" type="parTrans" cxnId="{1B06D10C-92C0-4C3A-9AC3-CCAB472DCE79}">
      <dgm:prSet/>
      <dgm:spPr/>
      <dgm:t>
        <a:bodyPr/>
        <a:lstStyle/>
        <a:p>
          <a:endParaRPr lang="ru-RU"/>
        </a:p>
      </dgm:t>
    </dgm:pt>
    <dgm:pt modelId="{1BF1A547-F841-418F-A51E-BB2084A31AC2}" type="sibTrans" cxnId="{1B06D10C-92C0-4C3A-9AC3-CCAB472DCE79}">
      <dgm:prSet/>
      <dgm:spPr/>
      <dgm:t>
        <a:bodyPr/>
        <a:lstStyle/>
        <a:p>
          <a:endParaRPr lang="ru-RU"/>
        </a:p>
      </dgm:t>
    </dgm:pt>
    <dgm:pt modelId="{9E81C2F1-38F1-4C81-843B-32DAB4D6FAEC}">
      <dgm:prSet phldrT="[Текст]" phldr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10EBFD10-560D-47DB-9925-F73390FE1298}" type="parTrans" cxnId="{650F7CEF-2C6B-4BB4-A4F2-6E7217A2EFAF}">
      <dgm:prSet/>
      <dgm:spPr/>
      <dgm:t>
        <a:bodyPr/>
        <a:lstStyle/>
        <a:p>
          <a:endParaRPr lang="ru-RU"/>
        </a:p>
      </dgm:t>
    </dgm:pt>
    <dgm:pt modelId="{89858FF1-60B9-4DB0-BC91-99F6BB12AAF4}" type="sibTrans" cxnId="{650F7CEF-2C6B-4BB4-A4F2-6E7217A2EFAF}">
      <dgm:prSet/>
      <dgm:spPr/>
      <dgm:t>
        <a:bodyPr/>
        <a:lstStyle/>
        <a:p>
          <a:endParaRPr lang="ru-RU"/>
        </a:p>
      </dgm:t>
    </dgm:pt>
    <dgm:pt modelId="{66EF4FEF-24E7-49FB-A76D-8912BB5F2341}">
      <dgm:prSet phldrT="[Текст]" phldr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/>
        </a:p>
      </dgm:t>
    </dgm:pt>
    <dgm:pt modelId="{461BB1AD-A723-4860-89B8-AD2D20BED2A1}" type="parTrans" cxnId="{D893C93A-F15C-41FB-A06A-7B79B27196D7}">
      <dgm:prSet/>
      <dgm:spPr/>
      <dgm:t>
        <a:bodyPr/>
        <a:lstStyle/>
        <a:p>
          <a:endParaRPr lang="ru-RU"/>
        </a:p>
      </dgm:t>
    </dgm:pt>
    <dgm:pt modelId="{9BA2F968-E822-4FBE-8DBA-71727E64751D}" type="sibTrans" cxnId="{D893C93A-F15C-41FB-A06A-7B79B27196D7}">
      <dgm:prSet/>
      <dgm:spPr/>
      <dgm:t>
        <a:bodyPr/>
        <a:lstStyle/>
        <a:p>
          <a:endParaRPr lang="ru-RU"/>
        </a:p>
      </dgm:t>
    </dgm:pt>
    <dgm:pt modelId="{9985C547-D269-4C90-8A8D-59DCC1B523D6}" type="pres">
      <dgm:prSet presAssocID="{87542F4F-0F88-4057-827B-6ED68CA5CD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D5337B-A2D4-4265-A650-134710CF06AD}" type="pres">
      <dgm:prSet presAssocID="{6BE168F7-081C-4CF8-926C-E9EE98BBC1D2}" presName="compositeNode" presStyleCnt="0">
        <dgm:presLayoutVars>
          <dgm:bulletEnabled val="1"/>
        </dgm:presLayoutVars>
      </dgm:prSet>
      <dgm:spPr/>
    </dgm:pt>
    <dgm:pt modelId="{48B4172F-CCBB-4192-8ED5-29A44D9C3D84}" type="pres">
      <dgm:prSet presAssocID="{6BE168F7-081C-4CF8-926C-E9EE98BBC1D2}" presName="bgRect" presStyleLbl="node1" presStyleIdx="0" presStyleCnt="3" custAng="0" custScaleX="88516" custLinFactNeighborX="-5" custLinFactNeighborY="812"/>
      <dgm:spPr/>
      <dgm:t>
        <a:bodyPr/>
        <a:lstStyle/>
        <a:p>
          <a:endParaRPr lang="ru-RU"/>
        </a:p>
      </dgm:t>
    </dgm:pt>
    <dgm:pt modelId="{4652A695-30AE-47A7-A330-345E8FE111B3}" type="pres">
      <dgm:prSet presAssocID="{6BE168F7-081C-4CF8-926C-E9EE98BBC1D2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AB005-DAA3-4D18-9A5E-B41BA1871763}" type="pres">
      <dgm:prSet presAssocID="{6BE168F7-081C-4CF8-926C-E9EE98BBC1D2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257ACA-CA65-4734-A38F-20B76F788924}" type="pres">
      <dgm:prSet presAssocID="{28C8FAD0-C52D-4903-A802-E5EB95FD9AF8}" presName="hSp" presStyleCnt="0"/>
      <dgm:spPr/>
    </dgm:pt>
    <dgm:pt modelId="{84F769A0-A13F-4230-9EFB-A1F015904E94}" type="pres">
      <dgm:prSet presAssocID="{28C8FAD0-C52D-4903-A802-E5EB95FD9AF8}" presName="vProcSp" presStyleCnt="0"/>
      <dgm:spPr/>
    </dgm:pt>
    <dgm:pt modelId="{4AC7C303-1F1A-4198-8F31-822858B42826}" type="pres">
      <dgm:prSet presAssocID="{28C8FAD0-C52D-4903-A802-E5EB95FD9AF8}" presName="vSp1" presStyleCnt="0"/>
      <dgm:spPr/>
    </dgm:pt>
    <dgm:pt modelId="{59EA3A52-2CE4-48FE-94D5-BEEFECF05E3F}" type="pres">
      <dgm:prSet presAssocID="{28C8FAD0-C52D-4903-A802-E5EB95FD9AF8}" presName="simulatedConn" presStyleLbl="solidFgAcc1" presStyleIdx="0" presStyleCnt="2"/>
      <dgm:spPr/>
    </dgm:pt>
    <dgm:pt modelId="{A03FD922-16ED-4C52-8D69-FBB5733B43F8}" type="pres">
      <dgm:prSet presAssocID="{28C8FAD0-C52D-4903-A802-E5EB95FD9AF8}" presName="vSp2" presStyleCnt="0"/>
      <dgm:spPr/>
    </dgm:pt>
    <dgm:pt modelId="{9C7E3C9F-E440-4464-9E86-14148C30630F}" type="pres">
      <dgm:prSet presAssocID="{28C8FAD0-C52D-4903-A802-E5EB95FD9AF8}" presName="sibTrans" presStyleCnt="0"/>
      <dgm:spPr/>
    </dgm:pt>
    <dgm:pt modelId="{5D773335-7CE0-428D-9022-CFC67CF13344}" type="pres">
      <dgm:prSet presAssocID="{9E81C2F1-38F1-4C81-843B-32DAB4D6FAEC}" presName="compositeNode" presStyleCnt="0">
        <dgm:presLayoutVars>
          <dgm:bulletEnabled val="1"/>
        </dgm:presLayoutVars>
      </dgm:prSet>
      <dgm:spPr/>
    </dgm:pt>
    <dgm:pt modelId="{5A787522-DBED-4C6C-8CAB-81575C983137}" type="pres">
      <dgm:prSet presAssocID="{9E81C2F1-38F1-4C81-843B-32DAB4D6FAEC}" presName="bgRect" presStyleLbl="node1" presStyleIdx="1" presStyleCnt="3"/>
      <dgm:spPr/>
      <dgm:t>
        <a:bodyPr/>
        <a:lstStyle/>
        <a:p>
          <a:endParaRPr lang="ru-RU"/>
        </a:p>
      </dgm:t>
    </dgm:pt>
    <dgm:pt modelId="{DEFA72DF-C49C-4F97-99E1-B24B89A75E63}" type="pres">
      <dgm:prSet presAssocID="{9E81C2F1-38F1-4C81-843B-32DAB4D6FAEC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59437-A7D2-42FC-A1E2-27E1208D4354}" type="pres">
      <dgm:prSet presAssocID="{89858FF1-60B9-4DB0-BC91-99F6BB12AAF4}" presName="hSp" presStyleCnt="0"/>
      <dgm:spPr/>
    </dgm:pt>
    <dgm:pt modelId="{CCE097EC-EB29-40D3-8862-0D35B1770EAF}" type="pres">
      <dgm:prSet presAssocID="{89858FF1-60B9-4DB0-BC91-99F6BB12AAF4}" presName="vProcSp" presStyleCnt="0"/>
      <dgm:spPr/>
    </dgm:pt>
    <dgm:pt modelId="{F1721350-CF4B-4282-B824-0C096A91062E}" type="pres">
      <dgm:prSet presAssocID="{89858FF1-60B9-4DB0-BC91-99F6BB12AAF4}" presName="vSp1" presStyleCnt="0"/>
      <dgm:spPr/>
    </dgm:pt>
    <dgm:pt modelId="{E87265A2-068D-45E5-A6D3-4B7F724E27E8}" type="pres">
      <dgm:prSet presAssocID="{89858FF1-60B9-4DB0-BC91-99F6BB12AAF4}" presName="simulatedConn" presStyleLbl="solidFgAcc1" presStyleIdx="1" presStyleCnt="2"/>
      <dgm:spPr/>
    </dgm:pt>
    <dgm:pt modelId="{2602C4B9-7525-40D5-AF89-952242663E81}" type="pres">
      <dgm:prSet presAssocID="{89858FF1-60B9-4DB0-BC91-99F6BB12AAF4}" presName="vSp2" presStyleCnt="0"/>
      <dgm:spPr/>
    </dgm:pt>
    <dgm:pt modelId="{11AC1024-3604-46EC-B5DE-9D1B0CF09FB3}" type="pres">
      <dgm:prSet presAssocID="{89858FF1-60B9-4DB0-BC91-99F6BB12AAF4}" presName="sibTrans" presStyleCnt="0"/>
      <dgm:spPr/>
    </dgm:pt>
    <dgm:pt modelId="{4FCF0B0E-6FD2-4E24-BCBF-B26BD824ABEC}" type="pres">
      <dgm:prSet presAssocID="{66EF4FEF-24E7-49FB-A76D-8912BB5F2341}" presName="compositeNode" presStyleCnt="0">
        <dgm:presLayoutVars>
          <dgm:bulletEnabled val="1"/>
        </dgm:presLayoutVars>
      </dgm:prSet>
      <dgm:spPr/>
    </dgm:pt>
    <dgm:pt modelId="{51773175-D3A6-4C71-9D79-108D81A1F226}" type="pres">
      <dgm:prSet presAssocID="{66EF4FEF-24E7-49FB-A76D-8912BB5F2341}" presName="bgRect" presStyleLbl="node1" presStyleIdx="2" presStyleCnt="3"/>
      <dgm:spPr/>
      <dgm:t>
        <a:bodyPr/>
        <a:lstStyle/>
        <a:p>
          <a:endParaRPr lang="ru-RU"/>
        </a:p>
      </dgm:t>
    </dgm:pt>
    <dgm:pt modelId="{657ACBCE-BCF6-40E0-8481-D820CBF79459}" type="pres">
      <dgm:prSet presAssocID="{66EF4FEF-24E7-49FB-A76D-8912BB5F2341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C15D9D-5BDA-46C8-BFF9-BFFB9ECBBDEF}" type="presOf" srcId="{9E81C2F1-38F1-4C81-843B-32DAB4D6FAEC}" destId="{5A787522-DBED-4C6C-8CAB-81575C983137}" srcOrd="0" destOrd="0" presId="urn:microsoft.com/office/officeart/2005/8/layout/hProcess7"/>
    <dgm:cxn modelId="{0DB71BCC-0655-4601-AED4-AC734124B4E0}" type="presOf" srcId="{9E81C2F1-38F1-4C81-843B-32DAB4D6FAEC}" destId="{DEFA72DF-C49C-4F97-99E1-B24B89A75E63}" srcOrd="1" destOrd="0" presId="urn:microsoft.com/office/officeart/2005/8/layout/hProcess7"/>
    <dgm:cxn modelId="{1B06D10C-92C0-4C3A-9AC3-CCAB472DCE79}" srcId="{6BE168F7-081C-4CF8-926C-E9EE98BBC1D2}" destId="{B83CA5FF-C3C9-4661-A4BA-4C7C3312BB5E}" srcOrd="0" destOrd="0" parTransId="{49467FE7-1E04-485C-AB6C-30C40D9A51AD}" sibTransId="{1BF1A547-F841-418F-A51E-BB2084A31AC2}"/>
    <dgm:cxn modelId="{650F7CEF-2C6B-4BB4-A4F2-6E7217A2EFAF}" srcId="{87542F4F-0F88-4057-827B-6ED68CA5CD5A}" destId="{9E81C2F1-38F1-4C81-843B-32DAB4D6FAEC}" srcOrd="1" destOrd="0" parTransId="{10EBFD10-560D-47DB-9925-F73390FE1298}" sibTransId="{89858FF1-60B9-4DB0-BC91-99F6BB12AAF4}"/>
    <dgm:cxn modelId="{D893C93A-F15C-41FB-A06A-7B79B27196D7}" srcId="{87542F4F-0F88-4057-827B-6ED68CA5CD5A}" destId="{66EF4FEF-24E7-49FB-A76D-8912BB5F2341}" srcOrd="2" destOrd="0" parTransId="{461BB1AD-A723-4860-89B8-AD2D20BED2A1}" sibTransId="{9BA2F968-E822-4FBE-8DBA-71727E64751D}"/>
    <dgm:cxn modelId="{C3FC400D-16F4-479B-B043-36FED19962E2}" type="presOf" srcId="{6BE168F7-081C-4CF8-926C-E9EE98BBC1D2}" destId="{4652A695-30AE-47A7-A330-345E8FE111B3}" srcOrd="1" destOrd="0" presId="urn:microsoft.com/office/officeart/2005/8/layout/hProcess7"/>
    <dgm:cxn modelId="{885F3EA6-6ED7-430C-B3E5-D98478633676}" type="presOf" srcId="{6BE168F7-081C-4CF8-926C-E9EE98BBC1D2}" destId="{48B4172F-CCBB-4192-8ED5-29A44D9C3D84}" srcOrd="0" destOrd="0" presId="urn:microsoft.com/office/officeart/2005/8/layout/hProcess7"/>
    <dgm:cxn modelId="{68565D8B-E34B-43EB-9F32-F1845C2DD2B9}" type="presOf" srcId="{66EF4FEF-24E7-49FB-A76D-8912BB5F2341}" destId="{51773175-D3A6-4C71-9D79-108D81A1F226}" srcOrd="0" destOrd="0" presId="urn:microsoft.com/office/officeart/2005/8/layout/hProcess7"/>
    <dgm:cxn modelId="{748479C8-F71E-44F5-8719-BEFDC25CCD42}" srcId="{87542F4F-0F88-4057-827B-6ED68CA5CD5A}" destId="{6BE168F7-081C-4CF8-926C-E9EE98BBC1D2}" srcOrd="0" destOrd="0" parTransId="{F9EC4558-6E2E-474E-95C6-2F94E2073511}" sibTransId="{28C8FAD0-C52D-4903-A802-E5EB95FD9AF8}"/>
    <dgm:cxn modelId="{D5094173-274D-4568-9EAF-D18B956400D2}" type="presOf" srcId="{B83CA5FF-C3C9-4661-A4BA-4C7C3312BB5E}" destId="{735AB005-DAA3-4D18-9A5E-B41BA1871763}" srcOrd="0" destOrd="0" presId="urn:microsoft.com/office/officeart/2005/8/layout/hProcess7"/>
    <dgm:cxn modelId="{99876A1E-4577-4301-A645-8519B4AFEDD9}" type="presOf" srcId="{87542F4F-0F88-4057-827B-6ED68CA5CD5A}" destId="{9985C547-D269-4C90-8A8D-59DCC1B523D6}" srcOrd="0" destOrd="0" presId="urn:microsoft.com/office/officeart/2005/8/layout/hProcess7"/>
    <dgm:cxn modelId="{20879813-C7AF-4AFF-BEC4-15877554E209}" type="presOf" srcId="{66EF4FEF-24E7-49FB-A76D-8912BB5F2341}" destId="{657ACBCE-BCF6-40E0-8481-D820CBF79459}" srcOrd="1" destOrd="0" presId="urn:microsoft.com/office/officeart/2005/8/layout/hProcess7"/>
    <dgm:cxn modelId="{973D51DB-6DE1-46B7-B5C2-40EA6BB4B533}" type="presParOf" srcId="{9985C547-D269-4C90-8A8D-59DCC1B523D6}" destId="{86D5337B-A2D4-4265-A650-134710CF06AD}" srcOrd="0" destOrd="0" presId="urn:microsoft.com/office/officeart/2005/8/layout/hProcess7"/>
    <dgm:cxn modelId="{056F2561-AFD8-45AC-B872-83401CD52E5F}" type="presParOf" srcId="{86D5337B-A2D4-4265-A650-134710CF06AD}" destId="{48B4172F-CCBB-4192-8ED5-29A44D9C3D84}" srcOrd="0" destOrd="0" presId="urn:microsoft.com/office/officeart/2005/8/layout/hProcess7"/>
    <dgm:cxn modelId="{B73B9BFA-32A4-4A70-8FDE-64FABDBB4A29}" type="presParOf" srcId="{86D5337B-A2D4-4265-A650-134710CF06AD}" destId="{4652A695-30AE-47A7-A330-345E8FE111B3}" srcOrd="1" destOrd="0" presId="urn:microsoft.com/office/officeart/2005/8/layout/hProcess7"/>
    <dgm:cxn modelId="{0DE4C042-538D-4F3B-A3A1-058FEE631AAB}" type="presParOf" srcId="{86D5337B-A2D4-4265-A650-134710CF06AD}" destId="{735AB005-DAA3-4D18-9A5E-B41BA1871763}" srcOrd="2" destOrd="0" presId="urn:microsoft.com/office/officeart/2005/8/layout/hProcess7"/>
    <dgm:cxn modelId="{4CFF0A99-06B3-4037-BCB6-95B9630B0E03}" type="presParOf" srcId="{9985C547-D269-4C90-8A8D-59DCC1B523D6}" destId="{0C257ACA-CA65-4734-A38F-20B76F788924}" srcOrd="1" destOrd="0" presId="urn:microsoft.com/office/officeart/2005/8/layout/hProcess7"/>
    <dgm:cxn modelId="{FF1AEB17-4C4E-4F6F-A5C4-72FECB2B5267}" type="presParOf" srcId="{9985C547-D269-4C90-8A8D-59DCC1B523D6}" destId="{84F769A0-A13F-4230-9EFB-A1F015904E94}" srcOrd="2" destOrd="0" presId="urn:microsoft.com/office/officeart/2005/8/layout/hProcess7"/>
    <dgm:cxn modelId="{D5EA598A-BFAE-414D-BFE1-588D31073C61}" type="presParOf" srcId="{84F769A0-A13F-4230-9EFB-A1F015904E94}" destId="{4AC7C303-1F1A-4198-8F31-822858B42826}" srcOrd="0" destOrd="0" presId="urn:microsoft.com/office/officeart/2005/8/layout/hProcess7"/>
    <dgm:cxn modelId="{B3B29FF7-6325-41F2-A66C-F040B8D2FB75}" type="presParOf" srcId="{84F769A0-A13F-4230-9EFB-A1F015904E94}" destId="{59EA3A52-2CE4-48FE-94D5-BEEFECF05E3F}" srcOrd="1" destOrd="0" presId="urn:microsoft.com/office/officeart/2005/8/layout/hProcess7"/>
    <dgm:cxn modelId="{FCEFA54B-FD3A-4B87-8CDB-7A27E4DE8E31}" type="presParOf" srcId="{84F769A0-A13F-4230-9EFB-A1F015904E94}" destId="{A03FD922-16ED-4C52-8D69-FBB5733B43F8}" srcOrd="2" destOrd="0" presId="urn:microsoft.com/office/officeart/2005/8/layout/hProcess7"/>
    <dgm:cxn modelId="{A8F471D6-6EB4-488F-B2FC-A5F1BC8AA754}" type="presParOf" srcId="{9985C547-D269-4C90-8A8D-59DCC1B523D6}" destId="{9C7E3C9F-E440-4464-9E86-14148C30630F}" srcOrd="3" destOrd="0" presId="urn:microsoft.com/office/officeart/2005/8/layout/hProcess7"/>
    <dgm:cxn modelId="{93043F00-C375-4C64-A2E8-5410ECB3832B}" type="presParOf" srcId="{9985C547-D269-4C90-8A8D-59DCC1B523D6}" destId="{5D773335-7CE0-428D-9022-CFC67CF13344}" srcOrd="4" destOrd="0" presId="urn:microsoft.com/office/officeart/2005/8/layout/hProcess7"/>
    <dgm:cxn modelId="{0BC7C6CC-2BAD-44CE-8B25-039BFC445B17}" type="presParOf" srcId="{5D773335-7CE0-428D-9022-CFC67CF13344}" destId="{5A787522-DBED-4C6C-8CAB-81575C983137}" srcOrd="0" destOrd="0" presId="urn:microsoft.com/office/officeart/2005/8/layout/hProcess7"/>
    <dgm:cxn modelId="{1C51833D-11F8-48EC-8AB9-8D1546B76F1D}" type="presParOf" srcId="{5D773335-7CE0-428D-9022-CFC67CF13344}" destId="{DEFA72DF-C49C-4F97-99E1-B24B89A75E63}" srcOrd="1" destOrd="0" presId="urn:microsoft.com/office/officeart/2005/8/layout/hProcess7"/>
    <dgm:cxn modelId="{619029C8-3A48-415B-8E23-D4BA51EB144A}" type="presParOf" srcId="{9985C547-D269-4C90-8A8D-59DCC1B523D6}" destId="{5B359437-A7D2-42FC-A1E2-27E1208D4354}" srcOrd="5" destOrd="0" presId="urn:microsoft.com/office/officeart/2005/8/layout/hProcess7"/>
    <dgm:cxn modelId="{36232AAC-DBF8-48C8-B0E3-7BE6B3521CFB}" type="presParOf" srcId="{9985C547-D269-4C90-8A8D-59DCC1B523D6}" destId="{CCE097EC-EB29-40D3-8862-0D35B1770EAF}" srcOrd="6" destOrd="0" presId="urn:microsoft.com/office/officeart/2005/8/layout/hProcess7"/>
    <dgm:cxn modelId="{22430490-4FF7-401A-AD38-85BC614F5980}" type="presParOf" srcId="{CCE097EC-EB29-40D3-8862-0D35B1770EAF}" destId="{F1721350-CF4B-4282-B824-0C096A91062E}" srcOrd="0" destOrd="0" presId="urn:microsoft.com/office/officeart/2005/8/layout/hProcess7"/>
    <dgm:cxn modelId="{CEA48118-7250-4CF3-A667-F61A7166C277}" type="presParOf" srcId="{CCE097EC-EB29-40D3-8862-0D35B1770EAF}" destId="{E87265A2-068D-45E5-A6D3-4B7F724E27E8}" srcOrd="1" destOrd="0" presId="urn:microsoft.com/office/officeart/2005/8/layout/hProcess7"/>
    <dgm:cxn modelId="{5A764DCD-46A9-415D-AFF3-F373A04FC9FD}" type="presParOf" srcId="{CCE097EC-EB29-40D3-8862-0D35B1770EAF}" destId="{2602C4B9-7525-40D5-AF89-952242663E81}" srcOrd="2" destOrd="0" presId="urn:microsoft.com/office/officeart/2005/8/layout/hProcess7"/>
    <dgm:cxn modelId="{64EB25DE-3163-4824-871C-0FC5235BAD8A}" type="presParOf" srcId="{9985C547-D269-4C90-8A8D-59DCC1B523D6}" destId="{11AC1024-3604-46EC-B5DE-9D1B0CF09FB3}" srcOrd="7" destOrd="0" presId="urn:microsoft.com/office/officeart/2005/8/layout/hProcess7"/>
    <dgm:cxn modelId="{90346DB9-A6EF-420A-9551-CC93150BBA7A}" type="presParOf" srcId="{9985C547-D269-4C90-8A8D-59DCC1B523D6}" destId="{4FCF0B0E-6FD2-4E24-BCBF-B26BD824ABEC}" srcOrd="8" destOrd="0" presId="urn:microsoft.com/office/officeart/2005/8/layout/hProcess7"/>
    <dgm:cxn modelId="{4918BAD8-872A-4120-8D8D-4EC26F6DA470}" type="presParOf" srcId="{4FCF0B0E-6FD2-4E24-BCBF-B26BD824ABEC}" destId="{51773175-D3A6-4C71-9D79-108D81A1F226}" srcOrd="0" destOrd="0" presId="urn:microsoft.com/office/officeart/2005/8/layout/hProcess7"/>
    <dgm:cxn modelId="{13BD23CF-295D-47B3-871C-E66DBD74EE48}" type="presParOf" srcId="{4FCF0B0E-6FD2-4E24-BCBF-B26BD824ABEC}" destId="{657ACBCE-BCF6-40E0-8481-D820CBF79459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0517B3-A801-4EB7-BD9B-1750D35370A3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AF2AC-C5D9-4E6C-961B-4AC327DDB9B5}">
      <dgm:prSet phldrT="[Текст]"/>
      <dgm:spPr/>
      <dgm:t>
        <a:bodyPr/>
        <a:lstStyle/>
        <a:p>
          <a:r>
            <a:rPr lang="uk-UA" dirty="0" smtClean="0"/>
            <a:t>Юридичні факти</a:t>
          </a:r>
          <a:endParaRPr lang="ru-RU" dirty="0"/>
        </a:p>
      </dgm:t>
    </dgm:pt>
    <dgm:pt modelId="{915462B8-9DC8-4745-B6A5-984E7B953242}" type="parTrans" cxnId="{ABF1DA2C-6844-4152-9DD4-7AB736199984}">
      <dgm:prSet/>
      <dgm:spPr/>
      <dgm:t>
        <a:bodyPr/>
        <a:lstStyle/>
        <a:p>
          <a:endParaRPr lang="ru-RU"/>
        </a:p>
      </dgm:t>
    </dgm:pt>
    <dgm:pt modelId="{9F6C5DEC-1469-4A57-BAD3-4AC7DA3A530F}" type="sibTrans" cxnId="{ABF1DA2C-6844-4152-9DD4-7AB736199984}">
      <dgm:prSet/>
      <dgm:spPr/>
      <dgm:t>
        <a:bodyPr/>
        <a:lstStyle/>
        <a:p>
          <a:endParaRPr lang="ru-RU"/>
        </a:p>
      </dgm:t>
    </dgm:pt>
    <dgm:pt modelId="{409F1111-5041-4245-9DFB-24861B544A7A}">
      <dgm:prSet phldrT="[Текст]"/>
      <dgm:spPr/>
      <dgm:t>
        <a:bodyPr/>
        <a:lstStyle/>
        <a:p>
          <a:r>
            <a:rPr lang="uk-UA" dirty="0" smtClean="0"/>
            <a:t>Юридичні дії:</a:t>
          </a:r>
        </a:p>
        <a:p>
          <a:r>
            <a:rPr lang="uk-UA" dirty="0" smtClean="0"/>
            <a:t>Спадщина</a:t>
          </a:r>
        </a:p>
        <a:p>
          <a:r>
            <a:rPr lang="uk-UA" dirty="0" smtClean="0"/>
            <a:t>Заповіт </a:t>
          </a:r>
          <a:endParaRPr lang="ru-RU" dirty="0"/>
        </a:p>
      </dgm:t>
    </dgm:pt>
    <dgm:pt modelId="{E3CD351E-8855-40B7-B815-9D52AE10E3FD}" type="parTrans" cxnId="{59C2C02D-18F0-4233-8854-F72C619C6BB2}">
      <dgm:prSet/>
      <dgm:spPr/>
      <dgm:t>
        <a:bodyPr/>
        <a:lstStyle/>
        <a:p>
          <a:endParaRPr lang="ru-RU"/>
        </a:p>
      </dgm:t>
    </dgm:pt>
    <dgm:pt modelId="{506CC38C-3F1E-4EFA-9AC4-7101C994A1B3}" type="sibTrans" cxnId="{59C2C02D-18F0-4233-8854-F72C619C6BB2}">
      <dgm:prSet/>
      <dgm:spPr/>
      <dgm:t>
        <a:bodyPr/>
        <a:lstStyle/>
        <a:p>
          <a:endParaRPr lang="ru-RU"/>
        </a:p>
      </dgm:t>
    </dgm:pt>
    <dgm:pt modelId="{9D43CAF9-4146-4399-9E53-FF95DC56EFE9}">
      <dgm:prSet phldrT="[Текст]"/>
      <dgm:spPr/>
      <dgm:t>
        <a:bodyPr/>
        <a:lstStyle/>
        <a:p>
          <a:r>
            <a:rPr lang="uk-UA" dirty="0" smtClean="0"/>
            <a:t>Правомірні </a:t>
          </a:r>
          <a:endParaRPr lang="ru-RU" dirty="0"/>
        </a:p>
      </dgm:t>
    </dgm:pt>
    <dgm:pt modelId="{4820A26E-9F06-4950-AEA0-F91FE309223B}" type="parTrans" cxnId="{59A052B4-B38F-4DE5-BBDA-641B8370CC6F}">
      <dgm:prSet/>
      <dgm:spPr/>
      <dgm:t>
        <a:bodyPr/>
        <a:lstStyle/>
        <a:p>
          <a:endParaRPr lang="ru-RU"/>
        </a:p>
      </dgm:t>
    </dgm:pt>
    <dgm:pt modelId="{BFFB4168-A476-4362-8E77-2EEB9039BA09}" type="sibTrans" cxnId="{59A052B4-B38F-4DE5-BBDA-641B8370CC6F}">
      <dgm:prSet/>
      <dgm:spPr/>
      <dgm:t>
        <a:bodyPr/>
        <a:lstStyle/>
        <a:p>
          <a:endParaRPr lang="ru-RU"/>
        </a:p>
      </dgm:t>
    </dgm:pt>
    <dgm:pt modelId="{62D7B3A1-BC91-41B7-BD47-957C60B313D1}">
      <dgm:prSet phldrT="[Текст]"/>
      <dgm:spPr/>
      <dgm:t>
        <a:bodyPr/>
        <a:lstStyle/>
        <a:p>
          <a:r>
            <a:rPr lang="uk-UA" dirty="0" smtClean="0"/>
            <a:t>Неправомірна:</a:t>
          </a:r>
        </a:p>
        <a:p>
          <a:r>
            <a:rPr lang="uk-UA" dirty="0" smtClean="0"/>
            <a:t>Проступок</a:t>
          </a:r>
        </a:p>
        <a:p>
          <a:r>
            <a:rPr lang="uk-UA" dirty="0" smtClean="0"/>
            <a:t>Злочин  </a:t>
          </a:r>
          <a:endParaRPr lang="ru-RU" dirty="0"/>
        </a:p>
      </dgm:t>
    </dgm:pt>
    <dgm:pt modelId="{31BBF908-EE46-4EBF-845E-8E43D035E992}" type="parTrans" cxnId="{CBCE1118-7276-4C64-BDE1-72E747AA67A7}">
      <dgm:prSet/>
      <dgm:spPr/>
      <dgm:t>
        <a:bodyPr/>
        <a:lstStyle/>
        <a:p>
          <a:endParaRPr lang="ru-RU"/>
        </a:p>
      </dgm:t>
    </dgm:pt>
    <dgm:pt modelId="{0118A651-0E1F-4727-9967-3F43014C4BDC}" type="sibTrans" cxnId="{CBCE1118-7276-4C64-BDE1-72E747AA67A7}">
      <dgm:prSet/>
      <dgm:spPr/>
      <dgm:t>
        <a:bodyPr/>
        <a:lstStyle/>
        <a:p>
          <a:endParaRPr lang="ru-RU"/>
        </a:p>
      </dgm:t>
    </dgm:pt>
    <dgm:pt modelId="{33E90ED5-98B1-4E53-AFFC-3FA95B0EE497}">
      <dgm:prSet phldrT="[Текст]"/>
      <dgm:spPr/>
      <dgm:t>
        <a:bodyPr/>
        <a:lstStyle/>
        <a:p>
          <a:r>
            <a:rPr lang="uk-UA" dirty="0" smtClean="0"/>
            <a:t>Юридичні події:</a:t>
          </a:r>
        </a:p>
        <a:p>
          <a:r>
            <a:rPr lang="uk-UA" dirty="0" smtClean="0"/>
            <a:t>Народження</a:t>
          </a:r>
        </a:p>
        <a:p>
          <a:r>
            <a:rPr lang="uk-UA" dirty="0" smtClean="0"/>
            <a:t>Смерть</a:t>
          </a:r>
        </a:p>
        <a:p>
          <a:r>
            <a:rPr lang="uk-UA" dirty="0" smtClean="0"/>
            <a:t>Повінь </a:t>
          </a:r>
          <a:endParaRPr lang="ru-RU" dirty="0"/>
        </a:p>
      </dgm:t>
    </dgm:pt>
    <dgm:pt modelId="{EC2DA79A-00A5-4851-B696-0B9C5C1C8E3B}" type="sibTrans" cxnId="{A36B8680-021B-44C0-9F22-606F14004C78}">
      <dgm:prSet/>
      <dgm:spPr/>
      <dgm:t>
        <a:bodyPr/>
        <a:lstStyle/>
        <a:p>
          <a:endParaRPr lang="ru-RU"/>
        </a:p>
      </dgm:t>
    </dgm:pt>
    <dgm:pt modelId="{9EEF61FE-D3C0-4BDD-8102-13CDC476B5C2}" type="parTrans" cxnId="{A36B8680-021B-44C0-9F22-606F14004C78}">
      <dgm:prSet/>
      <dgm:spPr/>
      <dgm:t>
        <a:bodyPr/>
        <a:lstStyle/>
        <a:p>
          <a:endParaRPr lang="ru-RU"/>
        </a:p>
      </dgm:t>
    </dgm:pt>
    <dgm:pt modelId="{0D72D0A1-4AE2-4F40-9293-3C177841082C}" type="pres">
      <dgm:prSet presAssocID="{9E0517B3-A801-4EB7-BD9B-1750D35370A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37BD163-448A-47E9-94FD-9C3FD1781158}" type="pres">
      <dgm:prSet presAssocID="{256AF2AC-C5D9-4E6C-961B-4AC327DDB9B5}" presName="hierRoot1" presStyleCnt="0"/>
      <dgm:spPr/>
    </dgm:pt>
    <dgm:pt modelId="{F4D88510-64C1-4046-85DC-F0F28DC93E15}" type="pres">
      <dgm:prSet presAssocID="{256AF2AC-C5D9-4E6C-961B-4AC327DDB9B5}" presName="composite" presStyleCnt="0"/>
      <dgm:spPr/>
    </dgm:pt>
    <dgm:pt modelId="{81DF5CB8-2DBE-4C3C-9402-789F5BDEE583}" type="pres">
      <dgm:prSet presAssocID="{256AF2AC-C5D9-4E6C-961B-4AC327DDB9B5}" presName="background" presStyleLbl="node0" presStyleIdx="0" presStyleCnt="1"/>
      <dgm:spPr/>
    </dgm:pt>
    <dgm:pt modelId="{309AFD8B-6E0D-4454-9904-5A2D9495E0C0}" type="pres">
      <dgm:prSet presAssocID="{256AF2AC-C5D9-4E6C-961B-4AC327DDB9B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3B8A3A-441B-423F-BC95-6780E1DD8A20}" type="pres">
      <dgm:prSet presAssocID="{256AF2AC-C5D9-4E6C-961B-4AC327DDB9B5}" presName="hierChild2" presStyleCnt="0"/>
      <dgm:spPr/>
    </dgm:pt>
    <dgm:pt modelId="{CC50DC3F-473D-46CD-B011-93D9E9B8E81E}" type="pres">
      <dgm:prSet presAssocID="{E3CD351E-8855-40B7-B815-9D52AE10E3FD}" presName="Name10" presStyleLbl="parChTrans1D2" presStyleIdx="0" presStyleCnt="2"/>
      <dgm:spPr/>
      <dgm:t>
        <a:bodyPr/>
        <a:lstStyle/>
        <a:p>
          <a:endParaRPr lang="ru-RU"/>
        </a:p>
      </dgm:t>
    </dgm:pt>
    <dgm:pt modelId="{328F7DED-E863-4414-B9A8-5C1B48DC9AE5}" type="pres">
      <dgm:prSet presAssocID="{409F1111-5041-4245-9DFB-24861B544A7A}" presName="hierRoot2" presStyleCnt="0"/>
      <dgm:spPr/>
    </dgm:pt>
    <dgm:pt modelId="{A62912E6-70EC-421C-920B-2C6D9D0E8C8C}" type="pres">
      <dgm:prSet presAssocID="{409F1111-5041-4245-9DFB-24861B544A7A}" presName="composite2" presStyleCnt="0"/>
      <dgm:spPr/>
    </dgm:pt>
    <dgm:pt modelId="{79DE3E68-EA57-42B1-B9FF-EE889F788BC9}" type="pres">
      <dgm:prSet presAssocID="{409F1111-5041-4245-9DFB-24861B544A7A}" presName="background2" presStyleLbl="node2" presStyleIdx="0" presStyleCnt="2"/>
      <dgm:spPr/>
    </dgm:pt>
    <dgm:pt modelId="{2D08DE6F-7F29-4520-9979-8E311FA5BAD2}" type="pres">
      <dgm:prSet presAssocID="{409F1111-5041-4245-9DFB-24861B544A7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05530A-A48B-4204-BF2E-12C9B25DBEFB}" type="pres">
      <dgm:prSet presAssocID="{409F1111-5041-4245-9DFB-24861B544A7A}" presName="hierChild3" presStyleCnt="0"/>
      <dgm:spPr/>
    </dgm:pt>
    <dgm:pt modelId="{964C45C5-D5BB-4CF1-AF52-E734BB8FD1EF}" type="pres">
      <dgm:prSet presAssocID="{4820A26E-9F06-4950-AEA0-F91FE309223B}" presName="Name17" presStyleLbl="parChTrans1D3" presStyleIdx="0" presStyleCnt="2"/>
      <dgm:spPr/>
      <dgm:t>
        <a:bodyPr/>
        <a:lstStyle/>
        <a:p>
          <a:endParaRPr lang="ru-RU"/>
        </a:p>
      </dgm:t>
    </dgm:pt>
    <dgm:pt modelId="{72A161AF-F950-4243-AF2E-6398E983F995}" type="pres">
      <dgm:prSet presAssocID="{9D43CAF9-4146-4399-9E53-FF95DC56EFE9}" presName="hierRoot3" presStyleCnt="0"/>
      <dgm:spPr/>
    </dgm:pt>
    <dgm:pt modelId="{99DCDF7E-80E3-46C6-B268-5D3535B252BC}" type="pres">
      <dgm:prSet presAssocID="{9D43CAF9-4146-4399-9E53-FF95DC56EFE9}" presName="composite3" presStyleCnt="0"/>
      <dgm:spPr/>
    </dgm:pt>
    <dgm:pt modelId="{8AB727CB-C455-471A-BEAD-8D23015D66B9}" type="pres">
      <dgm:prSet presAssocID="{9D43CAF9-4146-4399-9E53-FF95DC56EFE9}" presName="background3" presStyleLbl="node3" presStyleIdx="0" presStyleCnt="2"/>
      <dgm:spPr/>
    </dgm:pt>
    <dgm:pt modelId="{13D68B3F-B7C4-4A46-8719-0B08F85DEC26}" type="pres">
      <dgm:prSet presAssocID="{9D43CAF9-4146-4399-9E53-FF95DC56EFE9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69613F-1ED0-4189-B0D2-52474DAE2F40}" type="pres">
      <dgm:prSet presAssocID="{9D43CAF9-4146-4399-9E53-FF95DC56EFE9}" presName="hierChild4" presStyleCnt="0"/>
      <dgm:spPr/>
    </dgm:pt>
    <dgm:pt modelId="{975AC714-70BF-4853-BA4D-06C50FF3C213}" type="pres">
      <dgm:prSet presAssocID="{31BBF908-EE46-4EBF-845E-8E43D035E992}" presName="Name17" presStyleLbl="parChTrans1D3" presStyleIdx="1" presStyleCnt="2"/>
      <dgm:spPr/>
      <dgm:t>
        <a:bodyPr/>
        <a:lstStyle/>
        <a:p>
          <a:endParaRPr lang="ru-RU"/>
        </a:p>
      </dgm:t>
    </dgm:pt>
    <dgm:pt modelId="{8B2BEDE6-4F0E-4EAF-AB2E-8D21F2401A9E}" type="pres">
      <dgm:prSet presAssocID="{62D7B3A1-BC91-41B7-BD47-957C60B313D1}" presName="hierRoot3" presStyleCnt="0"/>
      <dgm:spPr/>
    </dgm:pt>
    <dgm:pt modelId="{E22568F0-0318-4431-8108-E57F1AFDEC12}" type="pres">
      <dgm:prSet presAssocID="{62D7B3A1-BC91-41B7-BD47-957C60B313D1}" presName="composite3" presStyleCnt="0"/>
      <dgm:spPr/>
    </dgm:pt>
    <dgm:pt modelId="{DAF1C5A5-0489-4572-BB89-65E0D5945F20}" type="pres">
      <dgm:prSet presAssocID="{62D7B3A1-BC91-41B7-BD47-957C60B313D1}" presName="background3" presStyleLbl="node3" presStyleIdx="1" presStyleCnt="2"/>
      <dgm:spPr/>
    </dgm:pt>
    <dgm:pt modelId="{336D2B97-20AD-41FF-B1FB-7F33AD5E8F0D}" type="pres">
      <dgm:prSet presAssocID="{62D7B3A1-BC91-41B7-BD47-957C60B313D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B9ABDF-0B0E-483D-9D3F-545DFBB2E759}" type="pres">
      <dgm:prSet presAssocID="{62D7B3A1-BC91-41B7-BD47-957C60B313D1}" presName="hierChild4" presStyleCnt="0"/>
      <dgm:spPr/>
    </dgm:pt>
    <dgm:pt modelId="{0CBB7802-99F5-47BC-BBE3-8E51F1C611A5}" type="pres">
      <dgm:prSet presAssocID="{9EEF61FE-D3C0-4BDD-8102-13CDC476B5C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67E26B8-13FA-4947-884B-0DB058CB3102}" type="pres">
      <dgm:prSet presAssocID="{33E90ED5-98B1-4E53-AFFC-3FA95B0EE497}" presName="hierRoot2" presStyleCnt="0"/>
      <dgm:spPr/>
    </dgm:pt>
    <dgm:pt modelId="{416E494F-81FF-4A52-9F4A-FA8F93EFD6B0}" type="pres">
      <dgm:prSet presAssocID="{33E90ED5-98B1-4E53-AFFC-3FA95B0EE497}" presName="composite2" presStyleCnt="0"/>
      <dgm:spPr/>
    </dgm:pt>
    <dgm:pt modelId="{E802A6B1-1E55-4627-9F55-B6B7A3A52389}" type="pres">
      <dgm:prSet presAssocID="{33E90ED5-98B1-4E53-AFFC-3FA95B0EE497}" presName="background2" presStyleLbl="node2" presStyleIdx="1" presStyleCnt="2"/>
      <dgm:spPr/>
    </dgm:pt>
    <dgm:pt modelId="{9A7A6A01-0033-4389-AFA8-50A986A242C7}" type="pres">
      <dgm:prSet presAssocID="{33E90ED5-98B1-4E53-AFFC-3FA95B0EE497}" presName="text2" presStyleLbl="fgAcc2" presStyleIdx="1" presStyleCnt="2" custScaleY="1152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EDD4BE-E6E4-4351-9125-C7209D1F214E}" type="pres">
      <dgm:prSet presAssocID="{33E90ED5-98B1-4E53-AFFC-3FA95B0EE497}" presName="hierChild3" presStyleCnt="0"/>
      <dgm:spPr/>
    </dgm:pt>
  </dgm:ptLst>
  <dgm:cxnLst>
    <dgm:cxn modelId="{5378BFE3-DC1F-45D3-A772-6472EE9928E3}" type="presOf" srcId="{33E90ED5-98B1-4E53-AFFC-3FA95B0EE497}" destId="{9A7A6A01-0033-4389-AFA8-50A986A242C7}" srcOrd="0" destOrd="0" presId="urn:microsoft.com/office/officeart/2005/8/layout/hierarchy1"/>
    <dgm:cxn modelId="{CBCE1118-7276-4C64-BDE1-72E747AA67A7}" srcId="{409F1111-5041-4245-9DFB-24861B544A7A}" destId="{62D7B3A1-BC91-41B7-BD47-957C60B313D1}" srcOrd="1" destOrd="0" parTransId="{31BBF908-EE46-4EBF-845E-8E43D035E992}" sibTransId="{0118A651-0E1F-4727-9967-3F43014C4BDC}"/>
    <dgm:cxn modelId="{152F778D-3B9A-4448-A308-7AA26869E6B7}" type="presOf" srcId="{9E0517B3-A801-4EB7-BD9B-1750D35370A3}" destId="{0D72D0A1-4AE2-4F40-9293-3C177841082C}" srcOrd="0" destOrd="0" presId="urn:microsoft.com/office/officeart/2005/8/layout/hierarchy1"/>
    <dgm:cxn modelId="{44BC3581-4545-4306-A7AE-80AD8A9D3EA9}" type="presOf" srcId="{31BBF908-EE46-4EBF-845E-8E43D035E992}" destId="{975AC714-70BF-4853-BA4D-06C50FF3C213}" srcOrd="0" destOrd="0" presId="urn:microsoft.com/office/officeart/2005/8/layout/hierarchy1"/>
    <dgm:cxn modelId="{A36B8680-021B-44C0-9F22-606F14004C78}" srcId="{256AF2AC-C5D9-4E6C-961B-4AC327DDB9B5}" destId="{33E90ED5-98B1-4E53-AFFC-3FA95B0EE497}" srcOrd="1" destOrd="0" parTransId="{9EEF61FE-D3C0-4BDD-8102-13CDC476B5C2}" sibTransId="{EC2DA79A-00A5-4851-B696-0B9C5C1C8E3B}"/>
    <dgm:cxn modelId="{37759D84-E78C-4F4F-B001-FAC9EE0E21AC}" type="presOf" srcId="{4820A26E-9F06-4950-AEA0-F91FE309223B}" destId="{964C45C5-D5BB-4CF1-AF52-E734BB8FD1EF}" srcOrd="0" destOrd="0" presId="urn:microsoft.com/office/officeart/2005/8/layout/hierarchy1"/>
    <dgm:cxn modelId="{789EDBE3-155D-4D6F-8BDC-134A6F6806B4}" type="presOf" srcId="{409F1111-5041-4245-9DFB-24861B544A7A}" destId="{2D08DE6F-7F29-4520-9979-8E311FA5BAD2}" srcOrd="0" destOrd="0" presId="urn:microsoft.com/office/officeart/2005/8/layout/hierarchy1"/>
    <dgm:cxn modelId="{179A42C1-DE6D-4D52-A190-95532E2B4C8E}" type="presOf" srcId="{9EEF61FE-D3C0-4BDD-8102-13CDC476B5C2}" destId="{0CBB7802-99F5-47BC-BBE3-8E51F1C611A5}" srcOrd="0" destOrd="0" presId="urn:microsoft.com/office/officeart/2005/8/layout/hierarchy1"/>
    <dgm:cxn modelId="{ABF1DA2C-6844-4152-9DD4-7AB736199984}" srcId="{9E0517B3-A801-4EB7-BD9B-1750D35370A3}" destId="{256AF2AC-C5D9-4E6C-961B-4AC327DDB9B5}" srcOrd="0" destOrd="0" parTransId="{915462B8-9DC8-4745-B6A5-984E7B953242}" sibTransId="{9F6C5DEC-1469-4A57-BAD3-4AC7DA3A530F}"/>
    <dgm:cxn modelId="{EE26DEF4-2B1C-4B16-A160-CA122F5D9BEB}" type="presOf" srcId="{9D43CAF9-4146-4399-9E53-FF95DC56EFE9}" destId="{13D68B3F-B7C4-4A46-8719-0B08F85DEC26}" srcOrd="0" destOrd="0" presId="urn:microsoft.com/office/officeart/2005/8/layout/hierarchy1"/>
    <dgm:cxn modelId="{FDFEDA5E-B6D8-4642-8573-8E3BCCA775AA}" type="presOf" srcId="{62D7B3A1-BC91-41B7-BD47-957C60B313D1}" destId="{336D2B97-20AD-41FF-B1FB-7F33AD5E8F0D}" srcOrd="0" destOrd="0" presId="urn:microsoft.com/office/officeart/2005/8/layout/hierarchy1"/>
    <dgm:cxn modelId="{59C2C02D-18F0-4233-8854-F72C619C6BB2}" srcId="{256AF2AC-C5D9-4E6C-961B-4AC327DDB9B5}" destId="{409F1111-5041-4245-9DFB-24861B544A7A}" srcOrd="0" destOrd="0" parTransId="{E3CD351E-8855-40B7-B815-9D52AE10E3FD}" sibTransId="{506CC38C-3F1E-4EFA-9AC4-7101C994A1B3}"/>
    <dgm:cxn modelId="{59A052B4-B38F-4DE5-BBDA-641B8370CC6F}" srcId="{409F1111-5041-4245-9DFB-24861B544A7A}" destId="{9D43CAF9-4146-4399-9E53-FF95DC56EFE9}" srcOrd="0" destOrd="0" parTransId="{4820A26E-9F06-4950-AEA0-F91FE309223B}" sibTransId="{BFFB4168-A476-4362-8E77-2EEB9039BA09}"/>
    <dgm:cxn modelId="{87C7061E-2811-4DC4-A118-C9416720AB1A}" type="presOf" srcId="{E3CD351E-8855-40B7-B815-9D52AE10E3FD}" destId="{CC50DC3F-473D-46CD-B011-93D9E9B8E81E}" srcOrd="0" destOrd="0" presId="urn:microsoft.com/office/officeart/2005/8/layout/hierarchy1"/>
    <dgm:cxn modelId="{7710E914-9B05-4FBD-B9BE-32C9638D81A6}" type="presOf" srcId="{256AF2AC-C5D9-4E6C-961B-4AC327DDB9B5}" destId="{309AFD8B-6E0D-4454-9904-5A2D9495E0C0}" srcOrd="0" destOrd="0" presId="urn:microsoft.com/office/officeart/2005/8/layout/hierarchy1"/>
    <dgm:cxn modelId="{7BAB68DE-63FA-4B1A-A53E-ECA0E35AC8E8}" type="presParOf" srcId="{0D72D0A1-4AE2-4F40-9293-3C177841082C}" destId="{C37BD163-448A-47E9-94FD-9C3FD1781158}" srcOrd="0" destOrd="0" presId="urn:microsoft.com/office/officeart/2005/8/layout/hierarchy1"/>
    <dgm:cxn modelId="{4C26BD73-90C5-475D-A853-95DB04F76FD0}" type="presParOf" srcId="{C37BD163-448A-47E9-94FD-9C3FD1781158}" destId="{F4D88510-64C1-4046-85DC-F0F28DC93E15}" srcOrd="0" destOrd="0" presId="urn:microsoft.com/office/officeart/2005/8/layout/hierarchy1"/>
    <dgm:cxn modelId="{4CBB13FA-0640-48FD-A1E1-583A02E51469}" type="presParOf" srcId="{F4D88510-64C1-4046-85DC-F0F28DC93E15}" destId="{81DF5CB8-2DBE-4C3C-9402-789F5BDEE583}" srcOrd="0" destOrd="0" presId="urn:microsoft.com/office/officeart/2005/8/layout/hierarchy1"/>
    <dgm:cxn modelId="{E496F9E2-97A8-4FAB-B85F-426A40D5B944}" type="presParOf" srcId="{F4D88510-64C1-4046-85DC-F0F28DC93E15}" destId="{309AFD8B-6E0D-4454-9904-5A2D9495E0C0}" srcOrd="1" destOrd="0" presId="urn:microsoft.com/office/officeart/2005/8/layout/hierarchy1"/>
    <dgm:cxn modelId="{D0804170-340E-4494-B58D-E49534B5139B}" type="presParOf" srcId="{C37BD163-448A-47E9-94FD-9C3FD1781158}" destId="{273B8A3A-441B-423F-BC95-6780E1DD8A20}" srcOrd="1" destOrd="0" presId="urn:microsoft.com/office/officeart/2005/8/layout/hierarchy1"/>
    <dgm:cxn modelId="{2353B7B5-58D7-4963-9BC2-AC9F57556580}" type="presParOf" srcId="{273B8A3A-441B-423F-BC95-6780E1DD8A20}" destId="{CC50DC3F-473D-46CD-B011-93D9E9B8E81E}" srcOrd="0" destOrd="0" presId="urn:microsoft.com/office/officeart/2005/8/layout/hierarchy1"/>
    <dgm:cxn modelId="{CAC98F07-E422-490D-BF0F-250EBE658E1D}" type="presParOf" srcId="{273B8A3A-441B-423F-BC95-6780E1DD8A20}" destId="{328F7DED-E863-4414-B9A8-5C1B48DC9AE5}" srcOrd="1" destOrd="0" presId="urn:microsoft.com/office/officeart/2005/8/layout/hierarchy1"/>
    <dgm:cxn modelId="{8A3F9E18-66F7-4D14-B6A7-6D56662166CC}" type="presParOf" srcId="{328F7DED-E863-4414-B9A8-5C1B48DC9AE5}" destId="{A62912E6-70EC-421C-920B-2C6D9D0E8C8C}" srcOrd="0" destOrd="0" presId="urn:microsoft.com/office/officeart/2005/8/layout/hierarchy1"/>
    <dgm:cxn modelId="{8CB025DB-8D68-4F94-B3FF-28C93A880683}" type="presParOf" srcId="{A62912E6-70EC-421C-920B-2C6D9D0E8C8C}" destId="{79DE3E68-EA57-42B1-B9FF-EE889F788BC9}" srcOrd="0" destOrd="0" presId="urn:microsoft.com/office/officeart/2005/8/layout/hierarchy1"/>
    <dgm:cxn modelId="{472CCD54-55D2-4599-8030-0F4BA2F86531}" type="presParOf" srcId="{A62912E6-70EC-421C-920B-2C6D9D0E8C8C}" destId="{2D08DE6F-7F29-4520-9979-8E311FA5BAD2}" srcOrd="1" destOrd="0" presId="urn:microsoft.com/office/officeart/2005/8/layout/hierarchy1"/>
    <dgm:cxn modelId="{FF5C630F-99BB-4C0D-923E-C3FBB6267374}" type="presParOf" srcId="{328F7DED-E863-4414-B9A8-5C1B48DC9AE5}" destId="{A605530A-A48B-4204-BF2E-12C9B25DBEFB}" srcOrd="1" destOrd="0" presId="urn:microsoft.com/office/officeart/2005/8/layout/hierarchy1"/>
    <dgm:cxn modelId="{3806AD70-FFD6-490D-A90B-C5B955813EED}" type="presParOf" srcId="{A605530A-A48B-4204-BF2E-12C9B25DBEFB}" destId="{964C45C5-D5BB-4CF1-AF52-E734BB8FD1EF}" srcOrd="0" destOrd="0" presId="urn:microsoft.com/office/officeart/2005/8/layout/hierarchy1"/>
    <dgm:cxn modelId="{1FCBC931-2DC5-4C8B-8F76-B17A711A03EC}" type="presParOf" srcId="{A605530A-A48B-4204-BF2E-12C9B25DBEFB}" destId="{72A161AF-F950-4243-AF2E-6398E983F995}" srcOrd="1" destOrd="0" presId="urn:microsoft.com/office/officeart/2005/8/layout/hierarchy1"/>
    <dgm:cxn modelId="{5178FF4C-A568-4ECB-AD04-68488B7CAB1F}" type="presParOf" srcId="{72A161AF-F950-4243-AF2E-6398E983F995}" destId="{99DCDF7E-80E3-46C6-B268-5D3535B252BC}" srcOrd="0" destOrd="0" presId="urn:microsoft.com/office/officeart/2005/8/layout/hierarchy1"/>
    <dgm:cxn modelId="{DE7256A8-8D4C-4FBE-9C39-25F802C9CB81}" type="presParOf" srcId="{99DCDF7E-80E3-46C6-B268-5D3535B252BC}" destId="{8AB727CB-C455-471A-BEAD-8D23015D66B9}" srcOrd="0" destOrd="0" presId="urn:microsoft.com/office/officeart/2005/8/layout/hierarchy1"/>
    <dgm:cxn modelId="{717E4B0D-ACCE-441E-887E-F73F6F34C888}" type="presParOf" srcId="{99DCDF7E-80E3-46C6-B268-5D3535B252BC}" destId="{13D68B3F-B7C4-4A46-8719-0B08F85DEC26}" srcOrd="1" destOrd="0" presId="urn:microsoft.com/office/officeart/2005/8/layout/hierarchy1"/>
    <dgm:cxn modelId="{71589E7D-8C27-4911-94C0-383D010018C5}" type="presParOf" srcId="{72A161AF-F950-4243-AF2E-6398E983F995}" destId="{FB69613F-1ED0-4189-B0D2-52474DAE2F40}" srcOrd="1" destOrd="0" presId="urn:microsoft.com/office/officeart/2005/8/layout/hierarchy1"/>
    <dgm:cxn modelId="{435B6E14-C91A-4052-AF26-0DD2FD73B075}" type="presParOf" srcId="{A605530A-A48B-4204-BF2E-12C9B25DBEFB}" destId="{975AC714-70BF-4853-BA4D-06C50FF3C213}" srcOrd="2" destOrd="0" presId="urn:microsoft.com/office/officeart/2005/8/layout/hierarchy1"/>
    <dgm:cxn modelId="{46A22982-D71F-400A-A9BD-0DCDAE5BAF28}" type="presParOf" srcId="{A605530A-A48B-4204-BF2E-12C9B25DBEFB}" destId="{8B2BEDE6-4F0E-4EAF-AB2E-8D21F2401A9E}" srcOrd="3" destOrd="0" presId="urn:microsoft.com/office/officeart/2005/8/layout/hierarchy1"/>
    <dgm:cxn modelId="{A896849D-D754-4AA3-A4D2-EE0D269EDC6C}" type="presParOf" srcId="{8B2BEDE6-4F0E-4EAF-AB2E-8D21F2401A9E}" destId="{E22568F0-0318-4431-8108-E57F1AFDEC12}" srcOrd="0" destOrd="0" presId="urn:microsoft.com/office/officeart/2005/8/layout/hierarchy1"/>
    <dgm:cxn modelId="{A34212B7-EE4D-47E0-B542-F6E5F4900BAA}" type="presParOf" srcId="{E22568F0-0318-4431-8108-E57F1AFDEC12}" destId="{DAF1C5A5-0489-4572-BB89-65E0D5945F20}" srcOrd="0" destOrd="0" presId="urn:microsoft.com/office/officeart/2005/8/layout/hierarchy1"/>
    <dgm:cxn modelId="{CAE8943E-CED3-4C59-8B21-C8F63AF0DAF0}" type="presParOf" srcId="{E22568F0-0318-4431-8108-E57F1AFDEC12}" destId="{336D2B97-20AD-41FF-B1FB-7F33AD5E8F0D}" srcOrd="1" destOrd="0" presId="urn:microsoft.com/office/officeart/2005/8/layout/hierarchy1"/>
    <dgm:cxn modelId="{68335B02-A2FC-481E-B4BA-A2BC9181B207}" type="presParOf" srcId="{8B2BEDE6-4F0E-4EAF-AB2E-8D21F2401A9E}" destId="{70B9ABDF-0B0E-483D-9D3F-545DFBB2E759}" srcOrd="1" destOrd="0" presId="urn:microsoft.com/office/officeart/2005/8/layout/hierarchy1"/>
    <dgm:cxn modelId="{A7A7AA6A-248E-436A-AD44-9C68BFF30106}" type="presParOf" srcId="{273B8A3A-441B-423F-BC95-6780E1DD8A20}" destId="{0CBB7802-99F5-47BC-BBE3-8E51F1C611A5}" srcOrd="2" destOrd="0" presId="urn:microsoft.com/office/officeart/2005/8/layout/hierarchy1"/>
    <dgm:cxn modelId="{F59E7C98-888A-45B4-BFCE-5F50F06396FA}" type="presParOf" srcId="{273B8A3A-441B-423F-BC95-6780E1DD8A20}" destId="{467E26B8-13FA-4947-884B-0DB058CB3102}" srcOrd="3" destOrd="0" presId="urn:microsoft.com/office/officeart/2005/8/layout/hierarchy1"/>
    <dgm:cxn modelId="{576DCB2D-771E-4005-85A7-A22C4D5E2178}" type="presParOf" srcId="{467E26B8-13FA-4947-884B-0DB058CB3102}" destId="{416E494F-81FF-4A52-9F4A-FA8F93EFD6B0}" srcOrd="0" destOrd="0" presId="urn:microsoft.com/office/officeart/2005/8/layout/hierarchy1"/>
    <dgm:cxn modelId="{07B27A13-6969-4A87-9DA4-B3DEA1D661BD}" type="presParOf" srcId="{416E494F-81FF-4A52-9F4A-FA8F93EFD6B0}" destId="{E802A6B1-1E55-4627-9F55-B6B7A3A52389}" srcOrd="0" destOrd="0" presId="urn:microsoft.com/office/officeart/2005/8/layout/hierarchy1"/>
    <dgm:cxn modelId="{C6FC8113-0C08-451B-91F7-D738F7F7653E}" type="presParOf" srcId="{416E494F-81FF-4A52-9F4A-FA8F93EFD6B0}" destId="{9A7A6A01-0033-4389-AFA8-50A986A242C7}" srcOrd="1" destOrd="0" presId="urn:microsoft.com/office/officeart/2005/8/layout/hierarchy1"/>
    <dgm:cxn modelId="{57B79A72-60A6-4B20-8E72-2C8CADE14F46}" type="presParOf" srcId="{467E26B8-13FA-4947-884B-0DB058CB3102}" destId="{53EDD4BE-E6E4-4351-9125-C7209D1F21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B7802-99F5-47BC-BBE3-8E51F1C611A5}">
      <dsp:nvSpPr>
        <dsp:cNvPr id="0" name=""/>
        <dsp:cNvSpPr/>
      </dsp:nvSpPr>
      <dsp:spPr>
        <a:xfrm>
          <a:off x="3207099" y="1088137"/>
          <a:ext cx="1046349" cy="497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350"/>
              </a:lnTo>
              <a:lnTo>
                <a:pt x="1046349" y="339350"/>
              </a:lnTo>
              <a:lnTo>
                <a:pt x="1046349" y="4979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AC714-70BF-4853-BA4D-06C50FF3C213}">
      <dsp:nvSpPr>
        <dsp:cNvPr id="0" name=""/>
        <dsp:cNvSpPr/>
      </dsp:nvSpPr>
      <dsp:spPr>
        <a:xfrm>
          <a:off x="2160750" y="2673357"/>
          <a:ext cx="1046349" cy="497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350"/>
              </a:lnTo>
              <a:lnTo>
                <a:pt x="1046349" y="339350"/>
              </a:lnTo>
              <a:lnTo>
                <a:pt x="1046349" y="49796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C45C5-D5BB-4CF1-AF52-E734BB8FD1EF}">
      <dsp:nvSpPr>
        <dsp:cNvPr id="0" name=""/>
        <dsp:cNvSpPr/>
      </dsp:nvSpPr>
      <dsp:spPr>
        <a:xfrm>
          <a:off x="1114400" y="2673357"/>
          <a:ext cx="1046349" cy="497967"/>
        </a:xfrm>
        <a:custGeom>
          <a:avLst/>
          <a:gdLst/>
          <a:ahLst/>
          <a:cxnLst/>
          <a:rect l="0" t="0" r="0" b="0"/>
          <a:pathLst>
            <a:path>
              <a:moveTo>
                <a:pt x="1046349" y="0"/>
              </a:moveTo>
              <a:lnTo>
                <a:pt x="1046349" y="339350"/>
              </a:lnTo>
              <a:lnTo>
                <a:pt x="0" y="339350"/>
              </a:lnTo>
              <a:lnTo>
                <a:pt x="0" y="49796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0DC3F-473D-46CD-B011-93D9E9B8E81E}">
      <dsp:nvSpPr>
        <dsp:cNvPr id="0" name=""/>
        <dsp:cNvSpPr/>
      </dsp:nvSpPr>
      <dsp:spPr>
        <a:xfrm>
          <a:off x="2160750" y="1088137"/>
          <a:ext cx="1046349" cy="497967"/>
        </a:xfrm>
        <a:custGeom>
          <a:avLst/>
          <a:gdLst/>
          <a:ahLst/>
          <a:cxnLst/>
          <a:rect l="0" t="0" r="0" b="0"/>
          <a:pathLst>
            <a:path>
              <a:moveTo>
                <a:pt x="1046349" y="0"/>
              </a:moveTo>
              <a:lnTo>
                <a:pt x="1046349" y="339350"/>
              </a:lnTo>
              <a:lnTo>
                <a:pt x="0" y="339350"/>
              </a:lnTo>
              <a:lnTo>
                <a:pt x="0" y="4979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F5CB8-2DBE-4C3C-9402-789F5BDEE583}">
      <dsp:nvSpPr>
        <dsp:cNvPr id="0" name=""/>
        <dsp:cNvSpPr/>
      </dsp:nvSpPr>
      <dsp:spPr>
        <a:xfrm>
          <a:off x="2350995" y="885"/>
          <a:ext cx="1712208" cy="1087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9AFD8B-6E0D-4454-9904-5A2D9495E0C0}">
      <dsp:nvSpPr>
        <dsp:cNvPr id="0" name=""/>
        <dsp:cNvSpPr/>
      </dsp:nvSpPr>
      <dsp:spPr>
        <a:xfrm>
          <a:off x="2541240" y="181618"/>
          <a:ext cx="1712208" cy="1087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Юридичні факти</a:t>
          </a:r>
          <a:endParaRPr lang="ru-RU" sz="1400" kern="1200" dirty="0"/>
        </a:p>
      </dsp:txBody>
      <dsp:txXfrm>
        <a:off x="2573085" y="213463"/>
        <a:ext cx="1648518" cy="1023562"/>
      </dsp:txXfrm>
    </dsp:sp>
    <dsp:sp modelId="{79DE3E68-EA57-42B1-B9FF-EE889F788BC9}">
      <dsp:nvSpPr>
        <dsp:cNvPr id="0" name=""/>
        <dsp:cNvSpPr/>
      </dsp:nvSpPr>
      <dsp:spPr>
        <a:xfrm>
          <a:off x="1304646" y="1586104"/>
          <a:ext cx="1712208" cy="1087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08DE6F-7F29-4520-9979-8E311FA5BAD2}">
      <dsp:nvSpPr>
        <dsp:cNvPr id="0" name=""/>
        <dsp:cNvSpPr/>
      </dsp:nvSpPr>
      <dsp:spPr>
        <a:xfrm>
          <a:off x="1494891" y="1766837"/>
          <a:ext cx="1712208" cy="1087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Юридичні дії: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Спадщина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Заповіт </a:t>
          </a:r>
          <a:endParaRPr lang="ru-RU" sz="1400" kern="1200" dirty="0"/>
        </a:p>
      </dsp:txBody>
      <dsp:txXfrm>
        <a:off x="1526736" y="1798682"/>
        <a:ext cx="1648518" cy="1023562"/>
      </dsp:txXfrm>
    </dsp:sp>
    <dsp:sp modelId="{8AB727CB-C455-471A-BEAD-8D23015D66B9}">
      <dsp:nvSpPr>
        <dsp:cNvPr id="0" name=""/>
        <dsp:cNvSpPr/>
      </dsp:nvSpPr>
      <dsp:spPr>
        <a:xfrm>
          <a:off x="258296" y="3171324"/>
          <a:ext cx="1712208" cy="1087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D68B3F-B7C4-4A46-8719-0B08F85DEC26}">
      <dsp:nvSpPr>
        <dsp:cNvPr id="0" name=""/>
        <dsp:cNvSpPr/>
      </dsp:nvSpPr>
      <dsp:spPr>
        <a:xfrm>
          <a:off x="448542" y="3352057"/>
          <a:ext cx="1712208" cy="1087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Правомірні </a:t>
          </a:r>
          <a:endParaRPr lang="ru-RU" sz="1400" kern="1200" dirty="0"/>
        </a:p>
      </dsp:txBody>
      <dsp:txXfrm>
        <a:off x="480387" y="3383902"/>
        <a:ext cx="1648518" cy="1023562"/>
      </dsp:txXfrm>
    </dsp:sp>
    <dsp:sp modelId="{DAF1C5A5-0489-4572-BB89-65E0D5945F20}">
      <dsp:nvSpPr>
        <dsp:cNvPr id="0" name=""/>
        <dsp:cNvSpPr/>
      </dsp:nvSpPr>
      <dsp:spPr>
        <a:xfrm>
          <a:off x="2350995" y="3171324"/>
          <a:ext cx="1712208" cy="1087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6D2B97-20AD-41FF-B1FB-7F33AD5E8F0D}">
      <dsp:nvSpPr>
        <dsp:cNvPr id="0" name=""/>
        <dsp:cNvSpPr/>
      </dsp:nvSpPr>
      <dsp:spPr>
        <a:xfrm>
          <a:off x="2541240" y="3352057"/>
          <a:ext cx="1712208" cy="1087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Неправомірна: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Проступок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Злочин  </a:t>
          </a:r>
          <a:endParaRPr lang="ru-RU" sz="1400" kern="1200" dirty="0"/>
        </a:p>
      </dsp:txBody>
      <dsp:txXfrm>
        <a:off x="2573085" y="3383902"/>
        <a:ext cx="1648518" cy="1023562"/>
      </dsp:txXfrm>
    </dsp:sp>
    <dsp:sp modelId="{E802A6B1-1E55-4627-9F55-B6B7A3A52389}">
      <dsp:nvSpPr>
        <dsp:cNvPr id="0" name=""/>
        <dsp:cNvSpPr/>
      </dsp:nvSpPr>
      <dsp:spPr>
        <a:xfrm>
          <a:off x="3397344" y="1586104"/>
          <a:ext cx="1712208" cy="12528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63500" dist="38100" dir="5400000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7A6A01-0033-4389-AFA8-50A986A242C7}">
      <dsp:nvSpPr>
        <dsp:cNvPr id="0" name=""/>
        <dsp:cNvSpPr/>
      </dsp:nvSpPr>
      <dsp:spPr>
        <a:xfrm>
          <a:off x="3587590" y="1766837"/>
          <a:ext cx="1712208" cy="12528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Юридичні події: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Народження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Смерть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Повінь </a:t>
          </a:r>
          <a:endParaRPr lang="ru-RU" sz="1400" kern="1200" dirty="0"/>
        </a:p>
      </dsp:txBody>
      <dsp:txXfrm>
        <a:off x="3624286" y="1803533"/>
        <a:ext cx="1638816" cy="1179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2399" y="3558745"/>
            <a:ext cx="7197726" cy="826985"/>
          </a:xfrm>
        </p:spPr>
        <p:txBody>
          <a:bodyPr>
            <a:noAutofit/>
          </a:bodyPr>
          <a:lstStyle/>
          <a:p>
            <a:r>
              <a:rPr lang="uk-UA" sz="7000" b="1" cap="none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ПРАВОВІДНОСИНИ</a:t>
            </a:r>
            <a:endParaRPr lang="ru-RU" sz="7000" b="1" cap="none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526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3408" r="23408"/>
          <a:stretch>
            <a:fillRect/>
          </a:stretch>
        </p:blipFill>
        <p:spPr>
          <a:xfrm>
            <a:off x="7199870" y="914399"/>
            <a:ext cx="3880022" cy="4909751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6330" y="1524000"/>
            <a:ext cx="6164653" cy="3202459"/>
          </a:xfrm>
        </p:spPr>
        <p:txBody>
          <a:bodyPr>
            <a:noAutofit/>
          </a:bodyPr>
          <a:lstStyle/>
          <a:p>
            <a:r>
              <a:rPr lang="ru-RU" sz="2400" b="1" i="1" u="sng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Правові</a:t>
            </a:r>
            <a:r>
              <a:rPr lang="ru-RU" sz="2400" b="1" i="1" u="sng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sz="2400" b="1" i="1" u="sng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відно́сини</a:t>
            </a:r>
            <a:r>
              <a:rPr lang="ru-RU" sz="2400" b="1" i="1" u="sng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sz="2400" dirty="0"/>
              <a:t>— </a:t>
            </a:r>
            <a:r>
              <a:rPr lang="ru-RU" sz="2400" dirty="0" err="1"/>
              <a:t>врегульовані</a:t>
            </a:r>
            <a:r>
              <a:rPr lang="ru-RU" sz="2400" dirty="0"/>
              <a:t> нормами права </a:t>
            </a:r>
            <a:r>
              <a:rPr lang="ru-RU" sz="2400" dirty="0" err="1"/>
              <a:t>суспільні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, </a:t>
            </a:r>
            <a:r>
              <a:rPr lang="ru-RU" sz="2400" dirty="0" err="1"/>
              <a:t>учасники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суб'єктивні</a:t>
            </a:r>
            <a:r>
              <a:rPr lang="ru-RU" sz="2400" dirty="0"/>
              <a:t> права та </a:t>
            </a:r>
            <a:r>
              <a:rPr lang="ru-RU" sz="2400" dirty="0" err="1"/>
              <a:t>юридичні</a:t>
            </a:r>
            <a:r>
              <a:rPr lang="ru-RU" sz="2400" dirty="0"/>
              <a:t> </a:t>
            </a:r>
            <a:r>
              <a:rPr lang="ru-RU" sz="2400" dirty="0" err="1"/>
              <a:t>обов'язки</a:t>
            </a:r>
            <a:r>
              <a:rPr lang="ru-RU" sz="2400" dirty="0"/>
              <a:t>. 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 </a:t>
            </a:r>
            <a:r>
              <a:rPr lang="ru-RU" sz="2400" dirty="0" err="1"/>
              <a:t>виникають</a:t>
            </a:r>
            <a:r>
              <a:rPr lang="ru-RU" sz="2400" dirty="0"/>
              <a:t> </a:t>
            </a:r>
            <a:r>
              <a:rPr lang="ru-RU" sz="2400" dirty="0" err="1"/>
              <a:t>тоді</a:t>
            </a:r>
            <a:r>
              <a:rPr lang="ru-RU" sz="2400" dirty="0"/>
              <a:t> і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тоді</a:t>
            </a:r>
            <a:r>
              <a:rPr lang="ru-RU" sz="2400" dirty="0"/>
              <a:t>, коли </a:t>
            </a:r>
            <a:r>
              <a:rPr lang="ru-RU" sz="2400" dirty="0" err="1"/>
              <a:t>відношення</a:t>
            </a:r>
            <a:r>
              <a:rPr lang="ru-RU" sz="2400" dirty="0"/>
              <a:t> </a:t>
            </a:r>
            <a:r>
              <a:rPr lang="ru-RU" sz="2400" dirty="0" err="1"/>
              <a:t>регулюється</a:t>
            </a:r>
            <a:r>
              <a:rPr lang="ru-RU" sz="2400" dirty="0"/>
              <a:t> нормами права. 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 на </a:t>
            </a:r>
            <a:r>
              <a:rPr lang="ru-RU" sz="2400" dirty="0" err="1"/>
              <a:t>відміну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суспільних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 </a:t>
            </a:r>
            <a:r>
              <a:rPr lang="ru-RU" sz="2400" dirty="0" err="1"/>
              <a:t>охороняються</a:t>
            </a:r>
            <a:r>
              <a:rPr lang="ru-RU" sz="2400" dirty="0"/>
              <a:t> державною </a:t>
            </a:r>
            <a:r>
              <a:rPr lang="ru-RU" sz="2400" dirty="0" err="1"/>
              <a:t>владою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порушень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361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037968"/>
          </a:xfrm>
        </p:spPr>
        <p:txBody>
          <a:bodyPr/>
          <a:lstStyle/>
          <a:p>
            <a:r>
              <a:rPr lang="uk-UA" dirty="0" smtClean="0"/>
              <a:t>             </a:t>
            </a:r>
            <a:r>
              <a:rPr lang="uk-UA" sz="4800" b="1" i="1" cap="none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ПРАВОВІДНОСИНИ БУВАЮТЬ:</a:t>
            </a:r>
            <a:endParaRPr lang="ru-RU" sz="4800" b="1" i="1" cap="none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90110608"/>
              </p:ext>
            </p:extLst>
          </p:nvPr>
        </p:nvGraphicFramePr>
        <p:xfrm>
          <a:off x="156519" y="2356022"/>
          <a:ext cx="11887200" cy="3245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Рисунок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6096" y="4445780"/>
            <a:ext cx="3578662" cy="37188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6096" y="5088331"/>
            <a:ext cx="3578662" cy="37188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031" y="2383924"/>
            <a:ext cx="3578662" cy="3718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031" y="3103578"/>
            <a:ext cx="3578662" cy="37188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031" y="3823232"/>
            <a:ext cx="3578662" cy="371888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031" y="4445780"/>
            <a:ext cx="3578662" cy="37188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031" y="5088331"/>
            <a:ext cx="3578662" cy="37188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56096" y="3823232"/>
            <a:ext cx="3578662" cy="37188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56096" y="3103578"/>
            <a:ext cx="3578662" cy="37188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56096" y="2389243"/>
            <a:ext cx="3578662" cy="37188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0301" y="2383924"/>
            <a:ext cx="3578662" cy="371888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0301" y="3103578"/>
            <a:ext cx="3578662" cy="371888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0301" y="3823232"/>
            <a:ext cx="3578662" cy="371888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0301" y="4445780"/>
            <a:ext cx="3578662" cy="371888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0301" y="5088331"/>
            <a:ext cx="3578662" cy="37188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978618" y="2386480"/>
            <a:ext cx="1746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ВРЕГУЛЬОВАНІ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8618" y="3801049"/>
            <a:ext cx="2328874" cy="371888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387843" y="3100815"/>
            <a:ext cx="91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ПРОСТІ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044485" y="3847971"/>
            <a:ext cx="168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КОРОТКОЧАСНІ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330412" y="4449968"/>
            <a:ext cx="102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АКТИВНІ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186250" y="5092946"/>
            <a:ext cx="131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ВНУТРІШНІ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337367" y="2393077"/>
            <a:ext cx="1294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ДОГОВІРНІ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454199" y="3082263"/>
            <a:ext cx="106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ГАЛУЗЕВІ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5337367" y="3825788"/>
            <a:ext cx="147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РЕГУЛЯТИВНІ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486059" y="4443224"/>
            <a:ext cx="1243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ОХОРОННІ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150554" y="5083219"/>
            <a:ext cx="1914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НЕВРЕГУЛЬОВАНІ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9630032" y="2368996"/>
            <a:ext cx="105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СКЛАДНІ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9460684" y="3102127"/>
            <a:ext cx="150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ДОВГОЧАСНІ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9729831" y="3801049"/>
            <a:ext cx="1087395" cy="371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ПАСИВНІ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9460684" y="4465783"/>
            <a:ext cx="158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МІЖНАРОДНІ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9462101" y="5088331"/>
            <a:ext cx="1622854" cy="371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УПРАВЛІНСЬКІ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15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657600" y="881449"/>
            <a:ext cx="4291914" cy="67550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ВИДИ ПРАВОВІДНОСИН</a:t>
            </a:r>
            <a:endParaRPr lang="ru-RU" dirty="0"/>
          </a:p>
        </p:txBody>
      </p:sp>
      <p:sp>
        <p:nvSpPr>
          <p:cNvPr id="8" name="Тройная стрелка влево/вправо/вверх 7"/>
          <p:cNvSpPr/>
          <p:nvPr/>
        </p:nvSpPr>
        <p:spPr>
          <a:xfrm>
            <a:off x="4905632" y="1433384"/>
            <a:ext cx="1927655" cy="154047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09817" y="2273643"/>
            <a:ext cx="3595815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кількістю учасників, поділом прав і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зків</a:t>
            </a:r>
            <a:r>
              <a:rPr lang="uk-UA" dirty="0" smtClean="0"/>
              <a:t> між ними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3287" y="2273643"/>
            <a:ext cx="3414583" cy="60136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сферою суспільних відносин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20777" y="3286897"/>
            <a:ext cx="1705234" cy="3130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Односторонні</a:t>
            </a:r>
            <a:endParaRPr lang="ru-RU" dirty="0"/>
          </a:p>
        </p:txBody>
      </p:sp>
      <p:sp>
        <p:nvSpPr>
          <p:cNvPr id="17" name="Стрелка углом вверх 16"/>
          <p:cNvSpPr/>
          <p:nvPr/>
        </p:nvSpPr>
        <p:spPr>
          <a:xfrm rot="5400000">
            <a:off x="1685665" y="2855442"/>
            <a:ext cx="807310" cy="86291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углом вверх 17"/>
          <p:cNvSpPr/>
          <p:nvPr/>
        </p:nvSpPr>
        <p:spPr>
          <a:xfrm rot="5400000">
            <a:off x="1699566" y="3569560"/>
            <a:ext cx="790836" cy="85158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углом вверх 18"/>
          <p:cNvSpPr/>
          <p:nvPr/>
        </p:nvSpPr>
        <p:spPr>
          <a:xfrm rot="5400000">
            <a:off x="1666615" y="4319204"/>
            <a:ext cx="856737" cy="85158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37253" y="4036541"/>
            <a:ext cx="1688758" cy="2800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Двосторонні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29015" y="4753234"/>
            <a:ext cx="1688758" cy="345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Багатосторонні</a:t>
            </a:r>
            <a:endParaRPr lang="ru-RU" dirty="0"/>
          </a:p>
        </p:txBody>
      </p:sp>
      <p:sp>
        <p:nvSpPr>
          <p:cNvPr id="22" name="Стрелка углом 21"/>
          <p:cNvSpPr/>
          <p:nvPr/>
        </p:nvSpPr>
        <p:spPr>
          <a:xfrm rot="10800000">
            <a:off x="8929815" y="2875004"/>
            <a:ext cx="757881" cy="81554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Стрелка углом 22"/>
          <p:cNvSpPr/>
          <p:nvPr/>
        </p:nvSpPr>
        <p:spPr>
          <a:xfrm rot="10800000">
            <a:off x="8987480" y="3591697"/>
            <a:ext cx="700216" cy="88144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трелка углом 23"/>
          <p:cNvSpPr/>
          <p:nvPr/>
        </p:nvSpPr>
        <p:spPr>
          <a:xfrm rot="10800000">
            <a:off x="9036906" y="4382533"/>
            <a:ext cx="650790" cy="80730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трелка углом 24"/>
          <p:cNvSpPr/>
          <p:nvPr/>
        </p:nvSpPr>
        <p:spPr>
          <a:xfrm rot="10800000">
            <a:off x="9086333" y="5099227"/>
            <a:ext cx="650789" cy="84025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27805" y="3350746"/>
            <a:ext cx="2673178" cy="3171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Адміністративно-правові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133968" y="4123034"/>
            <a:ext cx="1795847" cy="35011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Кримінальні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208108" y="4845915"/>
            <a:ext cx="1777312" cy="32745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Трудові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035114" y="5628508"/>
            <a:ext cx="1948247" cy="3109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Цивільно-правові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4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087395"/>
          </a:xfrm>
        </p:spPr>
        <p:txBody>
          <a:bodyPr>
            <a:normAutofit/>
          </a:bodyPr>
          <a:lstStyle/>
          <a:p>
            <a:r>
              <a:rPr lang="uk-UA" sz="4800" b="1" i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          СКЛАД ПРАВОВІДНОСИН:</a:t>
            </a:r>
            <a:endParaRPr lang="ru-RU" sz="4800" b="1" i="1" cap="none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5672258"/>
              </p:ext>
            </p:extLst>
          </p:nvPr>
        </p:nvGraphicFramePr>
        <p:xfrm>
          <a:off x="2032000" y="2010032"/>
          <a:ext cx="8128000" cy="430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29015" y="3278659"/>
            <a:ext cx="1664043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dirty="0" smtClean="0"/>
          </a:p>
          <a:p>
            <a:r>
              <a:rPr lang="uk-UA" dirty="0" smtClean="0"/>
              <a:t>Індивідуальні</a:t>
            </a:r>
          </a:p>
          <a:p>
            <a:endParaRPr lang="uk-UA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29016" y="4736757"/>
            <a:ext cx="166404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dirty="0" smtClean="0"/>
          </a:p>
          <a:p>
            <a:r>
              <a:rPr lang="uk-UA" dirty="0" smtClean="0"/>
              <a:t>Колективні</a:t>
            </a:r>
          </a:p>
          <a:p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4967417" y="3130379"/>
            <a:ext cx="2265406" cy="93911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Матеріальні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967416" y="4736757"/>
            <a:ext cx="2265406" cy="92333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Нематеріальні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3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617839"/>
            <a:ext cx="10131425" cy="5173362"/>
          </a:xfrm>
        </p:spPr>
        <p:txBody>
          <a:bodyPr>
            <a:noAutofit/>
          </a:bodyPr>
          <a:lstStyle/>
          <a:p>
            <a:r>
              <a:rPr lang="ru-RU" sz="2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Суб'єкт</a:t>
            </a:r>
            <a:r>
              <a:rPr lang="ru-RU" sz="2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2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правовідносин</a:t>
            </a:r>
            <a:r>
              <a:rPr lang="ru-RU" sz="2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2300" dirty="0"/>
              <a:t>— </a:t>
            </a:r>
            <a:r>
              <a:rPr lang="ru-RU" sz="2300" dirty="0" err="1"/>
              <a:t>це</a:t>
            </a:r>
            <a:r>
              <a:rPr lang="ru-RU" sz="2300" dirty="0"/>
              <a:t> </a:t>
            </a:r>
            <a:r>
              <a:rPr lang="ru-RU" sz="2300" dirty="0" err="1"/>
              <a:t>суб'єкт</a:t>
            </a:r>
            <a:r>
              <a:rPr lang="ru-RU" sz="2300" dirty="0"/>
              <a:t> права, </a:t>
            </a:r>
            <a:r>
              <a:rPr lang="ru-RU" sz="2300" dirty="0" err="1"/>
              <a:t>який</a:t>
            </a:r>
            <a:r>
              <a:rPr lang="ru-RU" sz="2300" dirty="0"/>
              <a:t> </a:t>
            </a:r>
            <a:r>
              <a:rPr lang="ru-RU" sz="2300" dirty="0" err="1"/>
              <a:t>виступає</a:t>
            </a:r>
            <a:r>
              <a:rPr lang="ru-RU" sz="2300" dirty="0"/>
              <a:t> </a:t>
            </a:r>
            <a:r>
              <a:rPr lang="ru-RU" sz="2300" dirty="0" err="1"/>
              <a:t>учасником</a:t>
            </a:r>
            <a:r>
              <a:rPr lang="ru-RU" sz="2300" dirty="0"/>
              <a:t> </a:t>
            </a:r>
            <a:r>
              <a:rPr lang="ru-RU" sz="2300" dirty="0" err="1"/>
              <a:t>правових</a:t>
            </a:r>
            <a:r>
              <a:rPr lang="ru-RU" sz="2300" dirty="0"/>
              <a:t> </a:t>
            </a:r>
            <a:r>
              <a:rPr lang="ru-RU" sz="2300" dirty="0" err="1"/>
              <a:t>відносин</a:t>
            </a:r>
            <a:r>
              <a:rPr lang="ru-RU" sz="2300" dirty="0"/>
              <a:t> і </a:t>
            </a:r>
            <a:r>
              <a:rPr lang="ru-RU" sz="2300" dirty="0" err="1"/>
              <a:t>наділений</a:t>
            </a:r>
            <a:r>
              <a:rPr lang="ru-RU" sz="2300" dirty="0"/>
              <a:t> </a:t>
            </a:r>
            <a:r>
              <a:rPr lang="ru-RU" sz="2300" dirty="0" err="1"/>
              <a:t>відповідними</a:t>
            </a:r>
            <a:r>
              <a:rPr lang="ru-RU" sz="2300" dirty="0"/>
              <a:t> </a:t>
            </a:r>
            <a:r>
              <a:rPr lang="ru-RU" sz="2300" dirty="0" err="1"/>
              <a:t>суб'єктивними</a:t>
            </a:r>
            <a:r>
              <a:rPr lang="ru-RU" sz="2300" dirty="0"/>
              <a:t> правами та </a:t>
            </a:r>
            <a:r>
              <a:rPr lang="ru-RU" sz="2300" dirty="0" err="1"/>
              <a:t>юридичними</a:t>
            </a:r>
            <a:r>
              <a:rPr lang="ru-RU" sz="2300" dirty="0"/>
              <a:t> </a:t>
            </a:r>
            <a:r>
              <a:rPr lang="ru-RU" sz="2300" dirty="0" err="1"/>
              <a:t>обов‘язками</a:t>
            </a:r>
            <a:r>
              <a:rPr lang="ru-RU" sz="2300" dirty="0" smtClean="0"/>
              <a:t>.</a:t>
            </a:r>
          </a:p>
          <a:p>
            <a:r>
              <a:rPr lang="ru-RU" sz="2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Правосуб'єктність</a:t>
            </a:r>
            <a:r>
              <a:rPr lang="ru-RU" sz="2300" dirty="0"/>
              <a:t> — </a:t>
            </a:r>
            <a:r>
              <a:rPr lang="ru-RU" sz="2300" dirty="0" err="1"/>
              <a:t>це</a:t>
            </a:r>
            <a:r>
              <a:rPr lang="ru-RU" sz="2300" dirty="0"/>
              <a:t> </a:t>
            </a:r>
            <a:r>
              <a:rPr lang="ru-RU" sz="2300" dirty="0" err="1"/>
              <a:t>можливість</a:t>
            </a:r>
            <a:r>
              <a:rPr lang="ru-RU" sz="2300" dirty="0"/>
              <a:t> </a:t>
            </a:r>
            <a:r>
              <a:rPr lang="ru-RU" sz="2300" dirty="0" err="1"/>
              <a:t>чи</a:t>
            </a:r>
            <a:r>
              <a:rPr lang="ru-RU" sz="2300" dirty="0"/>
              <a:t> </a:t>
            </a:r>
            <a:r>
              <a:rPr lang="ru-RU" sz="2300" dirty="0" err="1"/>
              <a:t>здатність</a:t>
            </a:r>
            <a:r>
              <a:rPr lang="ru-RU" sz="2300" dirty="0"/>
              <a:t> особи бути </a:t>
            </a:r>
            <a:r>
              <a:rPr lang="ru-RU" sz="2300" dirty="0" err="1"/>
              <a:t>суб'єктом</a:t>
            </a:r>
            <a:r>
              <a:rPr lang="ru-RU" sz="2300" dirty="0"/>
              <a:t> права з </a:t>
            </a:r>
            <a:r>
              <a:rPr lang="ru-RU" sz="2300" dirty="0" err="1"/>
              <a:t>усіма</a:t>
            </a:r>
            <a:r>
              <a:rPr lang="ru-RU" sz="2300" dirty="0"/>
              <a:t> </a:t>
            </a:r>
            <a:r>
              <a:rPr lang="ru-RU" sz="2300" dirty="0" err="1"/>
              <a:t>відповідними</a:t>
            </a:r>
            <a:r>
              <a:rPr lang="ru-RU" sz="2300" dirty="0"/>
              <a:t> </a:t>
            </a:r>
            <a:r>
              <a:rPr lang="ru-RU" sz="2300" dirty="0" err="1"/>
              <a:t>наслідками</a:t>
            </a:r>
            <a:r>
              <a:rPr lang="ru-RU" sz="2300" dirty="0"/>
              <a:t>. </a:t>
            </a:r>
            <a:r>
              <a:rPr lang="ru-RU" sz="2300" dirty="0" err="1"/>
              <a:t>Правосуб'єктність</a:t>
            </a:r>
            <a:r>
              <a:rPr lang="ru-RU" sz="2300" dirty="0"/>
              <a:t> </a:t>
            </a:r>
            <a:r>
              <a:rPr lang="ru-RU" sz="2300" dirty="0" err="1"/>
              <a:t>являє</a:t>
            </a:r>
            <a:r>
              <a:rPr lang="ru-RU" sz="2300" dirty="0"/>
              <a:t> собою </a:t>
            </a:r>
            <a:r>
              <a:rPr lang="ru-RU" sz="2300" dirty="0" err="1"/>
              <a:t>сукупність</a:t>
            </a:r>
            <a:r>
              <a:rPr lang="ru-RU" sz="2300" dirty="0"/>
              <a:t> </a:t>
            </a:r>
            <a:r>
              <a:rPr lang="ru-RU" sz="2300" dirty="0" err="1"/>
              <a:t>правоздатності</a:t>
            </a:r>
            <a:r>
              <a:rPr lang="ru-RU" sz="2300" dirty="0"/>
              <a:t> та </a:t>
            </a:r>
            <a:r>
              <a:rPr lang="ru-RU" sz="2300" dirty="0" err="1"/>
              <a:t>дієздатності</a:t>
            </a:r>
            <a:r>
              <a:rPr lang="ru-RU" sz="2300" dirty="0"/>
              <a:t>. </a:t>
            </a:r>
            <a:r>
              <a:rPr lang="ru-RU" sz="2300" dirty="0" err="1"/>
              <a:t>Це</a:t>
            </a:r>
            <a:r>
              <a:rPr lang="ru-RU" sz="2300" dirty="0"/>
              <a:t> </a:t>
            </a:r>
            <a:r>
              <a:rPr lang="ru-RU" sz="2300" dirty="0" err="1"/>
              <a:t>поняття</a:t>
            </a:r>
            <a:r>
              <a:rPr lang="ru-RU" sz="2300" dirty="0"/>
              <a:t> </a:t>
            </a:r>
            <a:r>
              <a:rPr lang="ru-RU" sz="2300" dirty="0" err="1"/>
              <a:t>відображає</a:t>
            </a:r>
            <a:r>
              <a:rPr lang="ru-RU" sz="2300" dirty="0"/>
              <a:t> </a:t>
            </a:r>
            <a:r>
              <a:rPr lang="ru-RU" sz="2300" dirty="0" err="1"/>
              <a:t>ті</a:t>
            </a:r>
            <a:r>
              <a:rPr lang="ru-RU" sz="2300" dirty="0"/>
              <a:t> </a:t>
            </a:r>
            <a:r>
              <a:rPr lang="ru-RU" sz="2300" dirty="0" err="1"/>
              <a:t>ситуації</a:t>
            </a:r>
            <a:r>
              <a:rPr lang="ru-RU" sz="2300" dirty="0"/>
              <a:t>, коли </a:t>
            </a:r>
            <a:r>
              <a:rPr lang="ru-RU" sz="2300" dirty="0" err="1"/>
              <a:t>правоздатність</a:t>
            </a:r>
            <a:r>
              <a:rPr lang="ru-RU" sz="2300" dirty="0"/>
              <a:t> і </a:t>
            </a:r>
            <a:r>
              <a:rPr lang="ru-RU" sz="2300" dirty="0" err="1"/>
              <a:t>дієздатність</a:t>
            </a:r>
            <a:r>
              <a:rPr lang="ru-RU" sz="2300" dirty="0"/>
              <a:t> </a:t>
            </a:r>
            <a:r>
              <a:rPr lang="ru-RU" sz="2300" dirty="0" err="1"/>
              <a:t>нероздільні</a:t>
            </a:r>
            <a:r>
              <a:rPr lang="ru-RU" sz="2300" dirty="0"/>
              <a:t> у </a:t>
            </a:r>
            <a:r>
              <a:rPr lang="ru-RU" sz="2300" dirty="0" err="1"/>
              <a:t>часі</a:t>
            </a:r>
            <a:r>
              <a:rPr lang="ru-RU" sz="2300" dirty="0"/>
              <a:t>, </a:t>
            </a:r>
            <a:r>
              <a:rPr lang="ru-RU" sz="2300" dirty="0" err="1"/>
              <a:t>органічно</a:t>
            </a:r>
            <a:r>
              <a:rPr lang="ru-RU" sz="2300" dirty="0"/>
              <a:t> </a:t>
            </a:r>
            <a:r>
              <a:rPr lang="ru-RU" sz="2300" dirty="0" err="1"/>
              <a:t>об'єднані</a:t>
            </a:r>
            <a:r>
              <a:rPr lang="ru-RU" sz="2300" dirty="0"/>
              <a:t>, </a:t>
            </a:r>
            <a:r>
              <a:rPr lang="ru-RU" sz="2300" dirty="0" err="1"/>
              <a:t>наприклад</a:t>
            </a:r>
            <a:r>
              <a:rPr lang="ru-RU" sz="2300" dirty="0"/>
              <a:t>, у </a:t>
            </a:r>
            <a:r>
              <a:rPr lang="ru-RU" sz="2300" dirty="0" err="1"/>
              <a:t>організацій</a:t>
            </a:r>
            <a:r>
              <a:rPr lang="ru-RU" sz="2300" dirty="0"/>
              <a:t> </a:t>
            </a:r>
            <a:r>
              <a:rPr lang="ru-RU" sz="2300" dirty="0" err="1"/>
              <a:t>чи</a:t>
            </a:r>
            <a:r>
              <a:rPr lang="ru-RU" sz="2300" dirty="0"/>
              <a:t> </a:t>
            </a:r>
            <a:r>
              <a:rPr lang="ru-RU" sz="2300" dirty="0" err="1"/>
              <a:t>дорослих</a:t>
            </a:r>
            <a:r>
              <a:rPr lang="ru-RU" sz="2300" dirty="0"/>
              <a:t> </a:t>
            </a:r>
            <a:r>
              <a:rPr lang="ru-RU" sz="2300" dirty="0" err="1"/>
              <a:t>осіб</a:t>
            </a:r>
            <a:r>
              <a:rPr lang="ru-RU" sz="2300" dirty="0"/>
              <a:t>, коли вони </a:t>
            </a:r>
            <a:r>
              <a:rPr lang="ru-RU" sz="2300" dirty="0" err="1"/>
              <a:t>одночасно</a:t>
            </a:r>
            <a:r>
              <a:rPr lang="ru-RU" sz="2300" dirty="0"/>
              <a:t> і </a:t>
            </a:r>
            <a:r>
              <a:rPr lang="ru-RU" sz="2300" dirty="0" err="1"/>
              <a:t>правоздатні</a:t>
            </a:r>
            <a:r>
              <a:rPr lang="ru-RU" sz="2300" dirty="0"/>
              <a:t>, і </a:t>
            </a:r>
            <a:r>
              <a:rPr lang="ru-RU" sz="2300" dirty="0" err="1"/>
              <a:t>дієздатні</a:t>
            </a:r>
            <a:r>
              <a:rPr lang="ru-RU" sz="2300" dirty="0"/>
              <a:t>. </a:t>
            </a:r>
            <a:r>
              <a:rPr lang="ru-RU" sz="2300" dirty="0" err="1" smtClean="0"/>
              <a:t>Багато</a:t>
            </a:r>
            <a:r>
              <a:rPr lang="ru-RU" sz="2300" dirty="0" smtClean="0"/>
              <a:t> </a:t>
            </a:r>
            <a:r>
              <a:rPr lang="ru-RU" sz="2300" dirty="0" err="1"/>
              <a:t>із</a:t>
            </a:r>
            <a:r>
              <a:rPr lang="ru-RU" sz="2300" dirty="0"/>
              <a:t> прав, </a:t>
            </a:r>
            <a:r>
              <a:rPr lang="ru-RU" sz="2300" dirty="0" err="1"/>
              <a:t>що</a:t>
            </a:r>
            <a:r>
              <a:rPr lang="ru-RU" sz="2300" dirty="0"/>
              <a:t> належать </a:t>
            </a:r>
            <a:r>
              <a:rPr lang="ru-RU" sz="2300" dirty="0" err="1"/>
              <a:t>громадянам</a:t>
            </a:r>
            <a:r>
              <a:rPr lang="ru-RU" sz="2300" dirty="0"/>
              <a:t>, не </a:t>
            </a:r>
            <a:r>
              <a:rPr lang="ru-RU" sz="2300" dirty="0" err="1"/>
              <a:t>можуть</a:t>
            </a:r>
            <a:r>
              <a:rPr lang="ru-RU" sz="2300" dirty="0"/>
              <a:t> </a:t>
            </a:r>
            <a:r>
              <a:rPr lang="ru-RU" sz="2300" dirty="0" err="1"/>
              <a:t>передаватися</a:t>
            </a:r>
            <a:r>
              <a:rPr lang="ru-RU" sz="2300" dirty="0"/>
              <a:t>, </a:t>
            </a:r>
            <a:r>
              <a:rPr lang="ru-RU" sz="2300" dirty="0" err="1"/>
              <a:t>їх</a:t>
            </a:r>
            <a:r>
              <a:rPr lang="ru-RU" sz="2300" dirty="0"/>
              <a:t> не </a:t>
            </a:r>
            <a:r>
              <a:rPr lang="ru-RU" sz="2300" dirty="0" err="1"/>
              <a:t>може</a:t>
            </a:r>
            <a:r>
              <a:rPr lang="ru-RU" sz="2300" dirty="0"/>
              <a:t> </a:t>
            </a:r>
            <a:r>
              <a:rPr lang="ru-RU" sz="2300" dirty="0" err="1"/>
              <a:t>здійснити</a:t>
            </a:r>
            <a:r>
              <a:rPr lang="ru-RU" sz="2300" dirty="0"/>
              <a:t> за </a:t>
            </a:r>
            <a:r>
              <a:rPr lang="ru-RU" sz="2300" dirty="0" err="1"/>
              <a:t>недієздатну</a:t>
            </a:r>
            <a:r>
              <a:rPr lang="ru-RU" sz="2300" dirty="0"/>
              <a:t> </a:t>
            </a:r>
            <a:r>
              <a:rPr lang="ru-RU" sz="2300" dirty="0" err="1"/>
              <a:t>інша</a:t>
            </a:r>
            <a:r>
              <a:rPr lang="ru-RU" sz="2300" dirty="0"/>
              <a:t> особа (</a:t>
            </a:r>
            <a:r>
              <a:rPr lang="ru-RU" sz="2300" dirty="0" err="1"/>
              <a:t>наприклад</a:t>
            </a:r>
            <a:r>
              <a:rPr lang="ru-RU" sz="2300" dirty="0"/>
              <a:t>, </a:t>
            </a:r>
            <a:r>
              <a:rPr lang="ru-RU" sz="2300" dirty="0" err="1"/>
              <a:t>укласти</a:t>
            </a:r>
            <a:r>
              <a:rPr lang="ru-RU" sz="2300" dirty="0"/>
              <a:t> </a:t>
            </a:r>
            <a:r>
              <a:rPr lang="ru-RU" sz="2300" dirty="0" err="1"/>
              <a:t>шлюб</a:t>
            </a:r>
            <a:r>
              <a:rPr lang="ru-RU" sz="2300" dirty="0"/>
              <a:t>, </a:t>
            </a:r>
            <a:r>
              <a:rPr lang="ru-RU" sz="2300" dirty="0" err="1"/>
              <a:t>одержати</a:t>
            </a:r>
            <a:r>
              <a:rPr lang="ru-RU" sz="2300" dirty="0"/>
              <a:t> </a:t>
            </a:r>
            <a:r>
              <a:rPr lang="ru-RU" sz="2300" dirty="0" err="1"/>
              <a:t>освіту</a:t>
            </a:r>
            <a:r>
              <a:rPr lang="ru-RU" sz="2300" dirty="0"/>
              <a:t> </a:t>
            </a:r>
            <a:r>
              <a:rPr lang="ru-RU" sz="2300" dirty="0" err="1"/>
              <a:t>тощо</a:t>
            </a:r>
            <a:r>
              <a:rPr lang="ru-RU" sz="2300" dirty="0" smtClean="0"/>
              <a:t>).</a:t>
            </a:r>
          </a:p>
          <a:p>
            <a:r>
              <a:rPr lang="ru-RU" sz="2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Об'єкт</a:t>
            </a:r>
            <a:r>
              <a:rPr lang="ru-RU" sz="2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2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правовідносин</a:t>
            </a:r>
            <a:r>
              <a:rPr lang="ru-RU" sz="2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2300" dirty="0"/>
              <a:t>— </a:t>
            </a:r>
            <a:r>
              <a:rPr lang="ru-RU" sz="2300" dirty="0" err="1"/>
              <a:t>це</a:t>
            </a:r>
            <a:r>
              <a:rPr lang="ru-RU" sz="2300" dirty="0"/>
              <a:t> </a:t>
            </a:r>
            <a:r>
              <a:rPr lang="ru-RU" sz="2300" dirty="0" err="1"/>
              <a:t>матеріальні</a:t>
            </a:r>
            <a:r>
              <a:rPr lang="ru-RU" sz="2300" dirty="0"/>
              <a:t> і </a:t>
            </a:r>
            <a:r>
              <a:rPr lang="ru-RU" sz="2300" dirty="0" err="1"/>
              <a:t>нематеріальні</a:t>
            </a:r>
            <a:r>
              <a:rPr lang="ru-RU" sz="2300" dirty="0"/>
              <a:t> блага, з приводу </a:t>
            </a:r>
            <a:r>
              <a:rPr lang="ru-RU" sz="2300" dirty="0" err="1"/>
              <a:t>яких</a:t>
            </a:r>
            <a:r>
              <a:rPr lang="ru-RU" sz="2300" dirty="0"/>
              <a:t> </a:t>
            </a:r>
            <a:r>
              <a:rPr lang="ru-RU" sz="2300" dirty="0" err="1"/>
              <a:t>суб'єкти</a:t>
            </a:r>
            <a:r>
              <a:rPr lang="ru-RU" sz="2300" dirty="0"/>
              <a:t> </a:t>
            </a:r>
            <a:r>
              <a:rPr lang="ru-RU" sz="2300" dirty="0" err="1"/>
              <a:t>правовідносин</a:t>
            </a:r>
            <a:r>
              <a:rPr lang="ru-RU" sz="2300" dirty="0"/>
              <a:t> </a:t>
            </a:r>
            <a:r>
              <a:rPr lang="ru-RU" sz="2300" dirty="0" err="1"/>
              <a:t>вступають</a:t>
            </a:r>
            <a:r>
              <a:rPr lang="ru-RU" sz="2300" dirty="0"/>
              <a:t> </a:t>
            </a:r>
            <a:r>
              <a:rPr lang="ru-RU" sz="2300" dirty="0" err="1"/>
              <a:t>між</a:t>
            </a:r>
            <a:r>
              <a:rPr lang="ru-RU" sz="2300" dirty="0"/>
              <a:t> собою у </a:t>
            </a:r>
            <a:r>
              <a:rPr lang="ru-RU" sz="2300" dirty="0" err="1"/>
              <a:t>певні</a:t>
            </a:r>
            <a:r>
              <a:rPr lang="ru-RU" sz="2300" dirty="0"/>
              <a:t> </a:t>
            </a:r>
            <a:r>
              <a:rPr lang="ru-RU" sz="2300" dirty="0" err="1"/>
              <a:t>правові</a:t>
            </a:r>
            <a:r>
              <a:rPr lang="ru-RU" sz="2300" dirty="0"/>
              <a:t> </a:t>
            </a:r>
            <a:r>
              <a:rPr lang="ru-RU" sz="2300" dirty="0" err="1"/>
              <a:t>відносини</a:t>
            </a:r>
            <a:r>
              <a:rPr lang="ru-RU" sz="2300" dirty="0"/>
              <a:t>. </a:t>
            </a:r>
            <a:r>
              <a:rPr lang="ru-RU" sz="2300" dirty="0" err="1"/>
              <a:t>Тобто</a:t>
            </a:r>
            <a:r>
              <a:rPr lang="ru-RU" sz="2300" dirty="0"/>
              <a:t>, </a:t>
            </a:r>
            <a:r>
              <a:rPr lang="ru-RU" sz="2300" dirty="0" err="1"/>
              <a:t>об'єкт</a:t>
            </a:r>
            <a:r>
              <a:rPr lang="ru-RU" sz="2300" dirty="0"/>
              <a:t> </a:t>
            </a:r>
            <a:r>
              <a:rPr lang="ru-RU" sz="2300" dirty="0" err="1"/>
              <a:t>правовідносин</a:t>
            </a:r>
            <a:r>
              <a:rPr lang="ru-RU" sz="2300" dirty="0"/>
              <a:t> — </a:t>
            </a:r>
            <a:r>
              <a:rPr lang="ru-RU" sz="2300" dirty="0" err="1"/>
              <a:t>це</a:t>
            </a:r>
            <a:r>
              <a:rPr lang="ru-RU" sz="2300" dirty="0"/>
              <a:t> те, з приводу </a:t>
            </a:r>
            <a:r>
              <a:rPr lang="ru-RU" sz="2300" dirty="0" err="1"/>
              <a:t>чого</a:t>
            </a:r>
            <a:r>
              <a:rPr lang="ru-RU" sz="2300" dirty="0"/>
              <a:t> </a:t>
            </a:r>
            <a:r>
              <a:rPr lang="ru-RU" sz="2300" dirty="0" err="1"/>
              <a:t>виникають</a:t>
            </a:r>
            <a:r>
              <a:rPr lang="ru-RU" sz="2300" dirty="0"/>
              <a:t> </a:t>
            </a:r>
            <a:r>
              <a:rPr lang="ru-RU" sz="2300" dirty="0" err="1"/>
              <a:t>правовідносини</a:t>
            </a:r>
            <a:r>
              <a:rPr lang="ru-RU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73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cap="none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ПРАВОСУБ</a:t>
            </a:r>
            <a:r>
              <a:rPr lang="en-US" b="1" i="1" u="sng" cap="none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’</a:t>
            </a:r>
            <a:r>
              <a:rPr lang="uk-UA" b="1" i="1" u="sng" cap="none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ЄКТНІСТЬ ФІЗИЧНОЇ ОСОБИ</a:t>
            </a:r>
            <a:endParaRPr lang="ru-RU" b="1" i="1" u="sng" cap="none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2581719"/>
              </p:ext>
            </p:extLst>
          </p:nvPr>
        </p:nvGraphicFramePr>
        <p:xfrm>
          <a:off x="685800" y="2141538"/>
          <a:ext cx="4995863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Дієзда́тність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ru-RU" sz="2400" dirty="0" smtClean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 smtClean="0"/>
              <a:t>використовувати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юредичні</a:t>
            </a:r>
            <a:r>
              <a:rPr lang="ru-RU" sz="2400" dirty="0" smtClean="0"/>
              <a:t> права та </a:t>
            </a:r>
            <a:r>
              <a:rPr lang="ru-RU" sz="2400" dirty="0" err="1" smtClean="0"/>
              <a:t>обов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язки</a:t>
            </a:r>
            <a:r>
              <a:rPr lang="ru-RU" sz="2400" dirty="0" smtClean="0"/>
              <a:t>.</a:t>
            </a:r>
          </a:p>
          <a:p>
            <a:r>
              <a:rPr lang="uk-UA" sz="2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Правоздатність </a:t>
            </a:r>
            <a:r>
              <a:rPr lang="uk-UA" sz="2400" dirty="0" smtClean="0"/>
              <a:t>– це </a:t>
            </a:r>
            <a:r>
              <a:rPr lang="uk-UA" sz="2400" dirty="0" err="1" smtClean="0"/>
              <a:t>здатністьособи</a:t>
            </a:r>
            <a:r>
              <a:rPr lang="uk-UA" sz="2400" dirty="0" smtClean="0"/>
              <a:t> мати юридичні права та </a:t>
            </a:r>
            <a:r>
              <a:rPr lang="uk-UA" sz="2400" dirty="0" err="1" smtClean="0"/>
              <a:t>обов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язки</a:t>
            </a:r>
            <a:r>
              <a:rPr lang="uk-UA" sz="2400" dirty="0" smtClean="0"/>
              <a:t> (з народження)</a:t>
            </a:r>
          </a:p>
          <a:p>
            <a:r>
              <a:rPr lang="uk-UA" sz="24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Деліктоздатність</a:t>
            </a:r>
            <a:r>
              <a:rPr lang="uk-UA" sz="2400" dirty="0" smtClean="0"/>
              <a:t> – це здатність особи нести відповідальність за свої вчинки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 rot="18657394">
            <a:off x="539938" y="3880099"/>
            <a:ext cx="1740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Правоздатність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369319" y="2924434"/>
            <a:ext cx="140867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Дієздатність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/>
              <a:t>Часткова</a:t>
            </a:r>
          </a:p>
          <a:p>
            <a:r>
              <a:rPr lang="uk-UA" sz="1400" dirty="0" smtClean="0"/>
              <a:t>З 14 років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1400" dirty="0" smtClean="0"/>
              <a:t>Неповна</a:t>
            </a:r>
          </a:p>
          <a:p>
            <a:r>
              <a:rPr lang="uk-UA" sz="1400" dirty="0" smtClean="0"/>
              <a:t>З 14 до 18 років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1400" dirty="0" smtClean="0"/>
              <a:t>Повна</a:t>
            </a:r>
          </a:p>
          <a:p>
            <a:r>
              <a:rPr lang="uk-UA" sz="1400" dirty="0" smtClean="0"/>
              <a:t>З 18 років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/>
              <a:t>Обмежена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 rot="18981989">
            <a:off x="3902560" y="3583654"/>
            <a:ext cx="199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Деліктоздатність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8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Юредичний</a:t>
            </a:r>
            <a:r>
              <a:rPr lang="ru-RU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факт </a:t>
            </a:r>
            <a:r>
              <a:rPr lang="ru-RU" sz="2400" dirty="0"/>
              <a:t>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життєві</a:t>
            </a:r>
            <a:r>
              <a:rPr lang="ru-RU" sz="2400" dirty="0"/>
              <a:t> </a:t>
            </a:r>
            <a:r>
              <a:rPr lang="ru-RU" sz="2400" dirty="0" err="1"/>
              <a:t>ситуації</a:t>
            </a:r>
            <a:r>
              <a:rPr lang="ru-RU" sz="2400" dirty="0"/>
              <a:t>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регулюються</a:t>
            </a:r>
            <a:r>
              <a:rPr lang="ru-RU" sz="2400" dirty="0"/>
              <a:t> </a:t>
            </a:r>
            <a:r>
              <a:rPr lang="ru-RU" sz="2400" dirty="0" err="1"/>
              <a:t>норми</a:t>
            </a:r>
            <a:r>
              <a:rPr lang="ru-RU" sz="2400" dirty="0"/>
              <a:t> </a:t>
            </a:r>
            <a:r>
              <a:rPr lang="ru-RU" sz="2400" dirty="0" smtClean="0"/>
              <a:t>права</a:t>
            </a:r>
          </a:p>
          <a:p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Юридична дія </a:t>
            </a:r>
            <a:r>
              <a:rPr lang="uk-UA" sz="2400" dirty="0" smtClean="0"/>
              <a:t>– залежить від волі людини</a:t>
            </a:r>
          </a:p>
          <a:p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Юридична подія </a:t>
            </a:r>
            <a:r>
              <a:rPr lang="uk-UA" sz="2400" dirty="0" smtClean="0"/>
              <a:t>– не залежить від волі людини</a:t>
            </a:r>
          </a:p>
          <a:p>
            <a:r>
              <a:rPr lang="uk-UA" sz="2400" dirty="0" smtClean="0"/>
              <a:t>Неправомірна поведінка карається  законом.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55805" y="362465"/>
            <a:ext cx="8452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      </a:t>
            </a:r>
            <a:r>
              <a:rPr lang="uk-UA" sz="5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ЮРИДИЧНІ ФАКТИ:</a:t>
            </a:r>
            <a:endParaRPr lang="ru-RU" sz="5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9606725"/>
              </p:ext>
            </p:extLst>
          </p:nvPr>
        </p:nvGraphicFramePr>
        <p:xfrm>
          <a:off x="123568" y="2059459"/>
          <a:ext cx="5558095" cy="4440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68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202</TotalTime>
  <Words>369</Words>
  <Application>Microsoft Office PowerPoint</Application>
  <PresentationFormat>Широкоэкранный</PresentationFormat>
  <Paragraphs>75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Небеса</vt:lpstr>
      <vt:lpstr>ПРАВОВІДНОСИНИ</vt:lpstr>
      <vt:lpstr>Презентация PowerPoint</vt:lpstr>
      <vt:lpstr>             ПРАВОВІДНОСИНИ БУВАЮТЬ:</vt:lpstr>
      <vt:lpstr>Презентация PowerPoint</vt:lpstr>
      <vt:lpstr>           СКЛАД ПРАВОВІДНОСИН:</vt:lpstr>
      <vt:lpstr>Презентация PowerPoint</vt:lpstr>
      <vt:lpstr>ПРАВОСУБ’ЄКТНІСТЬ ФІЗИЧНОЇ ОСОБИ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ПРАВОВІДНОСИНИ</dc:title>
  <dc:creator>Надя</dc:creator>
  <cp:lastModifiedBy>надя каліцун</cp:lastModifiedBy>
  <cp:revision>19</cp:revision>
  <dcterms:created xsi:type="dcterms:W3CDTF">2013-11-28T18:04:11Z</dcterms:created>
  <dcterms:modified xsi:type="dcterms:W3CDTF">2015-04-23T09:08:44Z</dcterms:modified>
</cp:coreProperties>
</file>