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776806A-2553-4567-A025-9F9F9FFA27F9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21432CC-F9ED-4FB9-922B-77D2718087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istpol.pl.ua/pages/content.php?page=1565" TargetMode="External"/><Relationship Id="rId2" Type="http://schemas.openxmlformats.org/officeDocument/2006/relationships/hyperlink" Target="http://histpol.pl.ua/pages/content.php?page=267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istpol.pl.ua/pages/content.php?page=1059" TargetMode="External"/><Relationship Id="rId2" Type="http://schemas.openxmlformats.org/officeDocument/2006/relationships/hyperlink" Target="http://histpol.pl.ua/pages/content.php?page=66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Володимир Короленко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54868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Народився</a:t>
            </a:r>
            <a:r>
              <a:rPr lang="ru-RU" dirty="0"/>
              <a:t> у м. </a:t>
            </a:r>
            <a:r>
              <a:rPr lang="ru-RU" dirty="0" err="1"/>
              <a:t>Житомирі</a:t>
            </a:r>
            <a:r>
              <a:rPr lang="ru-RU" dirty="0"/>
              <a:t> в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повітового</a:t>
            </a:r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. </a:t>
            </a:r>
            <a:r>
              <a:rPr lang="ru-RU" dirty="0" err="1"/>
              <a:t>Навчався</a:t>
            </a:r>
            <a:r>
              <a:rPr lang="ru-RU" dirty="0"/>
              <a:t> у </a:t>
            </a:r>
            <a:r>
              <a:rPr lang="ru-RU" dirty="0" err="1"/>
              <a:t>Житомирській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Рівненській</a:t>
            </a:r>
            <a:r>
              <a:rPr lang="ru-RU" dirty="0"/>
              <a:t> </a:t>
            </a:r>
            <a:r>
              <a:rPr lang="ru-RU" dirty="0" err="1"/>
              <a:t>гімназіях</a:t>
            </a:r>
            <a:r>
              <a:rPr lang="ru-RU" dirty="0"/>
              <a:t>. У 1871 р. вступив до </a:t>
            </a:r>
            <a:r>
              <a:rPr lang="ru-RU" dirty="0" err="1"/>
              <a:t>Петербурзького</a:t>
            </a:r>
            <a:r>
              <a:rPr lang="ru-RU" dirty="0"/>
              <a:t>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, у 1874 </a:t>
            </a:r>
            <a:r>
              <a:rPr lang="ru-RU" dirty="0" err="1"/>
              <a:t>перейшов</a:t>
            </a:r>
            <a:r>
              <a:rPr lang="ru-RU" dirty="0"/>
              <a:t> у </a:t>
            </a:r>
            <a:r>
              <a:rPr lang="ru-RU" dirty="0" err="1"/>
              <a:t>Петровську</a:t>
            </a:r>
            <a:r>
              <a:rPr lang="ru-RU" dirty="0"/>
              <a:t> </a:t>
            </a:r>
            <a:r>
              <a:rPr lang="ru-RU" dirty="0" err="1"/>
              <a:t>землеробську</a:t>
            </a:r>
            <a:r>
              <a:rPr lang="ru-RU" dirty="0"/>
              <a:t> та </a:t>
            </a:r>
            <a:r>
              <a:rPr lang="ru-RU" dirty="0" err="1"/>
              <a:t>лісову</a:t>
            </a:r>
            <a:r>
              <a:rPr lang="ru-RU" dirty="0"/>
              <a:t> </a:t>
            </a:r>
            <a:r>
              <a:rPr lang="ru-RU" dirty="0" err="1"/>
              <a:t>академію</a:t>
            </a:r>
            <a:r>
              <a:rPr lang="ru-RU" dirty="0"/>
              <a:t> у </a:t>
            </a:r>
            <a:r>
              <a:rPr lang="ru-RU" dirty="0" err="1"/>
              <a:t>Москві</a:t>
            </a:r>
            <a:r>
              <a:rPr lang="ru-RU" dirty="0"/>
              <a:t>. У 70-х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зблизився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діячами</a:t>
            </a:r>
            <a:r>
              <a:rPr lang="ru-RU" dirty="0"/>
              <a:t> </a:t>
            </a:r>
            <a:r>
              <a:rPr lang="ru-RU" dirty="0" err="1"/>
              <a:t>революційного</a:t>
            </a:r>
            <a:r>
              <a:rPr lang="ru-RU" dirty="0"/>
              <a:t> </a:t>
            </a:r>
            <a:r>
              <a:rPr lang="ru-RU" dirty="0" err="1"/>
              <a:t>народництва</a:t>
            </a:r>
            <a:r>
              <a:rPr lang="ru-RU" dirty="0"/>
              <a:t>. У 1876 р. за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студентського</a:t>
            </a:r>
            <a:r>
              <a:rPr lang="ru-RU" dirty="0"/>
              <a:t> протесту </a:t>
            </a:r>
            <a:r>
              <a:rPr lang="ru-RU" dirty="0" err="1"/>
              <a:t>виключений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висланий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у Кронштадт.</a:t>
            </a:r>
          </a:p>
          <a:p>
            <a:r>
              <a:rPr lang="ru-RU" dirty="0"/>
              <a:t>У 1877 вступив до </a:t>
            </a:r>
            <a:r>
              <a:rPr lang="ru-RU" dirty="0" err="1"/>
              <a:t>Гірничого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у </a:t>
            </a:r>
            <a:r>
              <a:rPr lang="ru-RU" dirty="0" err="1"/>
              <a:t>Петербурзі</a:t>
            </a:r>
            <a:r>
              <a:rPr lang="ru-RU" dirty="0"/>
              <a:t>. У 1879 </a:t>
            </a:r>
            <a:r>
              <a:rPr lang="ru-RU" dirty="0" err="1"/>
              <a:t>і</a:t>
            </a:r>
            <a:r>
              <a:rPr lang="ru-RU" dirty="0"/>
              <a:t> 1880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зазнав</a:t>
            </a:r>
            <a:r>
              <a:rPr lang="ru-RU" dirty="0"/>
              <a:t> </a:t>
            </a:r>
            <a:r>
              <a:rPr lang="ru-RU" dirty="0" err="1"/>
              <a:t>арештів</a:t>
            </a:r>
            <a:r>
              <a:rPr lang="ru-RU" dirty="0"/>
              <a:t>. У 1881 р. за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присягнути</a:t>
            </a:r>
            <a:r>
              <a:rPr lang="ru-RU" dirty="0"/>
              <a:t> </a:t>
            </a:r>
            <a:r>
              <a:rPr lang="ru-RU" dirty="0" err="1"/>
              <a:t>цареві</a:t>
            </a:r>
            <a:r>
              <a:rPr lang="ru-RU" dirty="0"/>
              <a:t> 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Олександру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 III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/>
              <a:t>висланий</a:t>
            </a:r>
            <a:r>
              <a:rPr lang="ru-RU" dirty="0"/>
              <a:t> до </a:t>
            </a:r>
            <a:r>
              <a:rPr lang="ru-RU" dirty="0" err="1"/>
              <a:t>Якутії</a:t>
            </a:r>
            <a:r>
              <a:rPr lang="ru-RU" dirty="0"/>
              <a:t>. У 1885 р. </a:t>
            </a:r>
            <a:r>
              <a:rPr lang="ru-RU" dirty="0" err="1"/>
              <a:t>оселився</a:t>
            </a:r>
            <a:r>
              <a:rPr lang="ru-RU" dirty="0"/>
              <a:t> у </a:t>
            </a:r>
            <a:r>
              <a:rPr lang="ru-RU" dirty="0" err="1"/>
              <a:t>Нижньому</a:t>
            </a:r>
            <a:r>
              <a:rPr lang="ru-RU" dirty="0"/>
              <a:t> </a:t>
            </a:r>
            <a:r>
              <a:rPr lang="ru-RU" dirty="0" err="1"/>
              <a:t>Новгороді</a:t>
            </a:r>
            <a:r>
              <a:rPr lang="ru-RU" dirty="0"/>
              <a:t>, де </a:t>
            </a:r>
            <a:r>
              <a:rPr lang="ru-RU" dirty="0" err="1"/>
              <a:t>розгорнув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</a:t>
            </a:r>
            <a:r>
              <a:rPr lang="ru-RU" dirty="0" err="1"/>
              <a:t>літературну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громадську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У 1886 р. </a:t>
            </a:r>
            <a:r>
              <a:rPr lang="ru-RU" dirty="0" err="1"/>
              <a:t>одружився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Є.С. </a:t>
            </a:r>
            <a:r>
              <a:rPr lang="ru-RU" dirty="0" err="1"/>
              <a:t>Івановською</a:t>
            </a:r>
            <a:r>
              <a:rPr lang="ru-RU" dirty="0"/>
              <a:t>. У 1893 р. </a:t>
            </a:r>
            <a:r>
              <a:rPr lang="ru-RU" dirty="0" err="1"/>
              <a:t>здійснив</a:t>
            </a:r>
            <a:r>
              <a:rPr lang="ru-RU" dirty="0"/>
              <a:t> </a:t>
            </a:r>
            <a:r>
              <a:rPr lang="ru-RU" dirty="0" err="1"/>
              <a:t>подорож</a:t>
            </a:r>
            <a:r>
              <a:rPr lang="ru-RU" dirty="0"/>
              <a:t> до Америки.</a:t>
            </a:r>
          </a:p>
          <a:p>
            <a:r>
              <a:rPr lang="ru-RU" dirty="0"/>
              <a:t>З 1896 р. - 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, у 1904-1918 (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перервами</a:t>
            </a:r>
            <a:r>
              <a:rPr lang="ru-RU" dirty="0"/>
              <a:t>) </a:t>
            </a:r>
            <a:r>
              <a:rPr lang="ru-RU" dirty="0" err="1"/>
              <a:t>відповідальний</a:t>
            </a:r>
            <a:r>
              <a:rPr lang="ru-RU" dirty="0"/>
              <a:t> редактор журналу "Русское богатство". З 1896 р. жив у </a:t>
            </a:r>
            <a:r>
              <a:rPr lang="ru-RU" dirty="0" err="1"/>
              <a:t>Петербурзі</a:t>
            </a:r>
            <a:r>
              <a:rPr lang="ru-RU" dirty="0"/>
              <a:t>. У 1900 р. </a:t>
            </a:r>
            <a:r>
              <a:rPr lang="ru-RU" dirty="0" err="1"/>
              <a:t>обраний</a:t>
            </a:r>
            <a:r>
              <a:rPr lang="ru-RU" dirty="0"/>
              <a:t> </a:t>
            </a:r>
            <a:r>
              <a:rPr lang="ru-RU" dirty="0" err="1"/>
              <a:t>почесним</a:t>
            </a:r>
            <a:r>
              <a:rPr lang="ru-RU" dirty="0"/>
              <a:t> </a:t>
            </a:r>
            <a:r>
              <a:rPr lang="ru-RU" dirty="0" err="1"/>
              <a:t>академіком</a:t>
            </a:r>
            <a:r>
              <a:rPr lang="ru-RU" dirty="0"/>
              <a:t> </a:t>
            </a:r>
            <a:r>
              <a:rPr lang="ru-RU" dirty="0" err="1"/>
              <a:t>Петербурзької</a:t>
            </a:r>
            <a:r>
              <a:rPr lang="ru-RU" dirty="0"/>
              <a:t> АН (у 1902 р. разом </a:t>
            </a:r>
            <a:r>
              <a:rPr lang="ru-RU" dirty="0" err="1"/>
              <a:t>з</a:t>
            </a:r>
            <a:r>
              <a:rPr lang="ru-RU" dirty="0"/>
              <a:t> А. П. </a:t>
            </a:r>
            <a:r>
              <a:rPr lang="ru-RU" dirty="0" err="1"/>
              <a:t>Чеховим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 на знак протесту </a:t>
            </a:r>
            <a:r>
              <a:rPr lang="ru-RU" dirty="0" err="1"/>
              <a:t>проти</a:t>
            </a:r>
            <a:r>
              <a:rPr lang="ru-RU" dirty="0"/>
              <a:t> незаконного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М. Горького</a:t>
            </a:r>
            <a:r>
              <a:rPr lang="ru-RU" dirty="0"/>
              <a:t> до </a:t>
            </a:r>
            <a:r>
              <a:rPr lang="ru-RU" dirty="0" err="1"/>
              <a:t>Академії</a:t>
            </a:r>
            <a:r>
              <a:rPr lang="ru-RU" dirty="0"/>
              <a:t>; у 1918 р. </a:t>
            </a:r>
            <a:r>
              <a:rPr lang="ru-RU" dirty="0" err="1"/>
              <a:t>поновлений</a:t>
            </a:r>
            <a:r>
              <a:rPr lang="ru-RU" dirty="0"/>
              <a:t> в </a:t>
            </a:r>
            <a:r>
              <a:rPr lang="ru-RU" dirty="0" err="1"/>
              <a:t>Академії</a:t>
            </a:r>
            <a:r>
              <a:rPr lang="ru-RU" dirty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76672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Роки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err="1"/>
              <a:t>Полтаві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заповнені</a:t>
            </a:r>
            <a:r>
              <a:rPr lang="ru-RU" dirty="0"/>
              <a:t> </a:t>
            </a:r>
            <a:r>
              <a:rPr lang="ru-RU" dirty="0" err="1"/>
              <a:t>інтенсивною</a:t>
            </a:r>
            <a:r>
              <a:rPr lang="ru-RU" dirty="0"/>
              <a:t> </a:t>
            </a:r>
            <a:r>
              <a:rPr lang="ru-RU" dirty="0" err="1"/>
              <a:t>творчою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. Тут </a:t>
            </a:r>
            <a:r>
              <a:rPr lang="ru-RU" dirty="0" err="1"/>
              <a:t>він</a:t>
            </a:r>
            <a:r>
              <a:rPr lang="ru-RU" dirty="0"/>
              <a:t> завершив </a:t>
            </a:r>
            <a:r>
              <a:rPr lang="ru-RU" dirty="0" err="1"/>
              <a:t>нариси</a:t>
            </a:r>
            <a:r>
              <a:rPr lang="ru-RU" dirty="0"/>
              <a:t> "У </a:t>
            </a:r>
            <a:r>
              <a:rPr lang="ru-RU" dirty="0" err="1"/>
              <a:t>козаків</a:t>
            </a:r>
            <a:r>
              <a:rPr lang="ru-RU" dirty="0"/>
              <a:t>", писав </a:t>
            </a:r>
            <a:r>
              <a:rPr lang="ru-RU" dirty="0" err="1"/>
              <a:t>другий</a:t>
            </a:r>
            <a:r>
              <a:rPr lang="ru-RU" dirty="0"/>
              <a:t> цикл </a:t>
            </a:r>
            <a:r>
              <a:rPr lang="ru-RU" dirty="0" err="1"/>
              <a:t>сибірських</a:t>
            </a:r>
            <a:r>
              <a:rPr lang="ru-RU" dirty="0"/>
              <a:t> </a:t>
            </a:r>
            <a:r>
              <a:rPr lang="ru-RU" dirty="0" err="1"/>
              <a:t>оповідань</a:t>
            </a:r>
            <a:r>
              <a:rPr lang="ru-RU" dirty="0"/>
              <a:t> ("Мороз", "</a:t>
            </a:r>
            <a:r>
              <a:rPr lang="ru-RU" dirty="0" err="1"/>
              <a:t>Феодали</a:t>
            </a:r>
            <a:r>
              <a:rPr lang="ru-RU" dirty="0"/>
              <a:t>" та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оповідання</a:t>
            </a:r>
            <a:r>
              <a:rPr lang="ru-RU" dirty="0"/>
              <a:t> "Мить" </a:t>
            </a:r>
            <a:r>
              <a:rPr lang="ru-RU" dirty="0" err="1"/>
              <a:t>і</a:t>
            </a:r>
            <a:r>
              <a:rPr lang="ru-RU" dirty="0"/>
              <a:t> "Не </a:t>
            </a:r>
            <a:r>
              <a:rPr lang="ru-RU" dirty="0" err="1"/>
              <a:t>страшне</a:t>
            </a:r>
            <a:r>
              <a:rPr lang="ru-RU" dirty="0"/>
              <a:t>". У </a:t>
            </a:r>
            <a:r>
              <a:rPr lang="ru-RU" dirty="0" err="1"/>
              <a:t>Полтаві</a:t>
            </a:r>
            <a:r>
              <a:rPr lang="ru-RU" dirty="0"/>
              <a:t> В. Короленко </a:t>
            </a:r>
            <a:r>
              <a:rPr lang="ru-RU" dirty="0" err="1"/>
              <a:t>продовжував</a:t>
            </a:r>
            <a:r>
              <a:rPr lang="ru-RU" dirty="0"/>
              <a:t> свою роботу редактора журналу "Русское богатство", </a:t>
            </a:r>
            <a:r>
              <a:rPr lang="ru-RU" dirty="0" err="1"/>
              <a:t>публіциста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газетного </a:t>
            </a:r>
            <a:r>
              <a:rPr lang="ru-RU" dirty="0" err="1"/>
              <a:t>кореспондента</a:t>
            </a:r>
            <a:r>
              <a:rPr lang="ru-RU" dirty="0"/>
              <a:t> </a:t>
            </a:r>
            <a:r>
              <a:rPr lang="ru-RU" dirty="0" err="1"/>
              <a:t>столичних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провінційних</a:t>
            </a:r>
            <a:r>
              <a:rPr lang="ru-RU" dirty="0"/>
              <a:t> газет. У 1905 р.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розпочав</a:t>
            </a:r>
            <a:r>
              <a:rPr lang="ru-RU" dirty="0"/>
              <a:t>  роботу над "</a:t>
            </a:r>
            <a:r>
              <a:rPr lang="ru-RU" dirty="0" err="1"/>
              <a:t>Історією</a:t>
            </a:r>
            <a:r>
              <a:rPr lang="ru-RU" dirty="0"/>
              <a:t> </a:t>
            </a:r>
            <a:r>
              <a:rPr lang="ru-RU" dirty="0" err="1"/>
              <a:t>мого</a:t>
            </a:r>
            <a:r>
              <a:rPr lang="ru-RU" dirty="0"/>
              <a:t> </a:t>
            </a:r>
            <a:r>
              <a:rPr lang="ru-RU" dirty="0" err="1"/>
              <a:t>сучасника</a:t>
            </a:r>
            <a:r>
              <a:rPr lang="ru-RU" dirty="0"/>
              <a:t>". У 1910 р. Короленко напружено </a:t>
            </a:r>
            <a:r>
              <a:rPr lang="ru-RU" dirty="0" err="1"/>
              <a:t>працював</a:t>
            </a:r>
            <a:r>
              <a:rPr lang="ru-RU" dirty="0"/>
              <a:t> над циклом статей "</a:t>
            </a:r>
            <a:r>
              <a:rPr lang="ru-RU" dirty="0" err="1"/>
              <a:t>Побутове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", </a:t>
            </a:r>
            <a:r>
              <a:rPr lang="ru-RU" dirty="0" err="1"/>
              <a:t>спрямованих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військово-польових</a:t>
            </a:r>
            <a:r>
              <a:rPr lang="ru-RU" dirty="0"/>
              <a:t> </a:t>
            </a:r>
            <a:r>
              <a:rPr lang="ru-RU" dirty="0" err="1"/>
              <a:t>судів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смертних</a:t>
            </a:r>
            <a:r>
              <a:rPr lang="ru-RU" dirty="0"/>
              <a:t> </a:t>
            </a:r>
            <a:r>
              <a:rPr lang="ru-RU" dirty="0" err="1"/>
              <a:t>вироків</a:t>
            </a:r>
            <a:r>
              <a:rPr lang="ru-RU" dirty="0"/>
              <a:t>.</a:t>
            </a:r>
          </a:p>
          <a:p>
            <a:r>
              <a:rPr lang="ru-RU" dirty="0"/>
              <a:t>З 1905 р.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щоліта</a:t>
            </a:r>
            <a:r>
              <a:rPr lang="ru-RU" dirty="0"/>
              <a:t> </a:t>
            </a:r>
            <a:r>
              <a:rPr lang="ru-RU" dirty="0" err="1"/>
              <a:t>відпочивав</a:t>
            </a:r>
            <a:r>
              <a:rPr lang="ru-RU" dirty="0"/>
              <a:t> на х. Хатки. У 1912 р. </a:t>
            </a:r>
            <a:r>
              <a:rPr lang="ru-RU" dirty="0" err="1"/>
              <a:t>побував</a:t>
            </a:r>
            <a:r>
              <a:rPr lang="ru-RU" dirty="0"/>
              <a:t> у </a:t>
            </a:r>
            <a:r>
              <a:rPr lang="ru-RU" dirty="0" err="1"/>
              <a:t>Фінляндії</a:t>
            </a:r>
            <a:r>
              <a:rPr lang="ru-RU" dirty="0"/>
              <a:t>, </a:t>
            </a:r>
            <a:r>
              <a:rPr lang="ru-RU" dirty="0" err="1"/>
              <a:t>у</a:t>
            </a:r>
            <a:r>
              <a:rPr lang="ru-RU" dirty="0"/>
              <a:t> 1914 р. </a:t>
            </a:r>
            <a:r>
              <a:rPr lang="ru-RU" dirty="0" err="1"/>
              <a:t>лікувався</a:t>
            </a:r>
            <a:r>
              <a:rPr lang="ru-RU" dirty="0"/>
              <a:t> за кордоном, </a:t>
            </a:r>
            <a:r>
              <a:rPr lang="ru-RU" dirty="0" err="1"/>
              <a:t>зокрема</a:t>
            </a:r>
            <a:r>
              <a:rPr lang="ru-RU" dirty="0"/>
              <a:t> у </a:t>
            </a:r>
            <a:r>
              <a:rPr lang="ru-RU" dirty="0" err="1"/>
              <a:t>Франції</a:t>
            </a:r>
            <a:r>
              <a:rPr lang="ru-RU" dirty="0"/>
              <a:t>. </a:t>
            </a:r>
            <a:r>
              <a:rPr lang="ru-RU" dirty="0" err="1"/>
              <a:t>Повернувся</a:t>
            </a:r>
            <a:r>
              <a:rPr lang="ru-RU" dirty="0"/>
              <a:t> </a:t>
            </a:r>
            <a:r>
              <a:rPr lang="ru-RU" dirty="0" err="1"/>
              <a:t>додому</a:t>
            </a:r>
            <a:r>
              <a:rPr lang="ru-RU" dirty="0"/>
              <a:t> у 1915 р.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620688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Короленко </a:t>
            </a:r>
            <a:r>
              <a:rPr lang="ru-RU" dirty="0" err="1"/>
              <a:t>належить</a:t>
            </a:r>
            <a:r>
              <a:rPr lang="ru-RU" dirty="0"/>
              <a:t> велика роль у </a:t>
            </a:r>
            <a:r>
              <a:rPr lang="ru-RU" dirty="0" err="1"/>
              <a:t>захисті</a:t>
            </a:r>
            <a:r>
              <a:rPr lang="ru-RU" dirty="0"/>
              <a:t> </a:t>
            </a:r>
            <a:r>
              <a:rPr lang="ru-RU" dirty="0" err="1"/>
              <a:t>євреїв</a:t>
            </a:r>
            <a:r>
              <a:rPr lang="ru-RU" dirty="0"/>
              <a:t> </a:t>
            </a:r>
            <a:r>
              <a:rPr lang="ru-RU" dirty="0" err="1"/>
              <a:t>Полтави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погромів</a:t>
            </a:r>
            <a:r>
              <a:rPr lang="ru-RU" dirty="0"/>
              <a:t> в </a:t>
            </a:r>
            <a:r>
              <a:rPr lang="ru-RU" dirty="0" err="1"/>
              <a:t>період</a:t>
            </a:r>
            <a:r>
              <a:rPr lang="ru-RU" dirty="0"/>
              <a:t> 1905-1907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брав </a:t>
            </a:r>
            <a:r>
              <a:rPr lang="ru-RU" dirty="0" err="1"/>
              <a:t>активну</a:t>
            </a:r>
            <a:r>
              <a:rPr lang="ru-RU" dirty="0"/>
              <a:t> участь у </a:t>
            </a:r>
            <a:r>
              <a:rPr lang="ru-RU" dirty="0" err="1"/>
              <a:t>захисті</a:t>
            </a:r>
            <a:r>
              <a:rPr lang="ru-RU" dirty="0"/>
              <a:t> Бейлиса. В роки </a:t>
            </a:r>
            <a:r>
              <a:rPr lang="ru-RU" dirty="0" err="1"/>
              <a:t>громадянської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на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терору</a:t>
            </a:r>
            <a:r>
              <a:rPr lang="ru-RU" dirty="0"/>
              <a:t>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комунізму</a:t>
            </a:r>
            <a:r>
              <a:rPr lang="ru-RU" dirty="0"/>
              <a:t> Короленко </a:t>
            </a:r>
            <a:r>
              <a:rPr lang="ru-RU" dirty="0" err="1"/>
              <a:t>виступав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погромів</a:t>
            </a:r>
            <a:r>
              <a:rPr lang="ru-RU" dirty="0"/>
              <a:t>, </a:t>
            </a:r>
            <a:r>
              <a:rPr lang="ru-RU" dirty="0" err="1"/>
              <a:t>заступався</a:t>
            </a:r>
            <a:r>
              <a:rPr lang="ru-RU" dirty="0"/>
              <a:t> як за </a:t>
            </a:r>
            <a:r>
              <a:rPr lang="ru-RU" dirty="0" err="1"/>
              <a:t>євреїв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за людей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національностей</a:t>
            </a:r>
            <a:r>
              <a:rPr lang="ru-RU" dirty="0"/>
              <a:t>, </a:t>
            </a:r>
            <a:r>
              <a:rPr lang="ru-RU" dirty="0" err="1"/>
              <a:t>репресованих</a:t>
            </a:r>
            <a:r>
              <a:rPr lang="ru-RU" dirty="0"/>
              <a:t> </a:t>
            </a:r>
            <a:r>
              <a:rPr lang="ru-RU" dirty="0" err="1"/>
              <a:t>радянськими</a:t>
            </a:r>
            <a:r>
              <a:rPr lang="ru-RU" dirty="0"/>
              <a:t> властями.</a:t>
            </a:r>
          </a:p>
          <a:p>
            <a:r>
              <a:rPr lang="ru-RU" dirty="0" err="1"/>
              <a:t>Розпорядженням</a:t>
            </a:r>
            <a:r>
              <a:rPr lang="ru-RU" dirty="0"/>
              <a:t> </a:t>
            </a:r>
            <a:r>
              <a:rPr lang="ru-RU" dirty="0" err="1"/>
              <a:t>Єврейської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27.07.1998 р. за № 48, "...учитывая общечеловеческую гуманистическую деятельность ..." та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145-річчям </a:t>
            </a:r>
            <a:r>
              <a:rPr lang="ru-RU" dirty="0" err="1"/>
              <a:t>з</a:t>
            </a:r>
            <a:r>
              <a:rPr lang="ru-RU" dirty="0"/>
              <a:t> дня </a:t>
            </a:r>
            <a:r>
              <a:rPr lang="ru-RU" dirty="0" err="1"/>
              <a:t>народження</a:t>
            </a:r>
            <a:r>
              <a:rPr lang="ru-RU" dirty="0"/>
              <a:t>, В. Г. Короленко </a:t>
            </a:r>
            <a:r>
              <a:rPr lang="ru-RU" dirty="0" err="1"/>
              <a:t>присвоєно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 </a:t>
            </a:r>
            <a:r>
              <a:rPr lang="ru-RU" b="1" dirty="0"/>
              <a:t>"Праведник </a:t>
            </a:r>
            <a:r>
              <a:rPr lang="ru-RU" b="1" dirty="0" err="1"/>
              <a:t>України</a:t>
            </a:r>
            <a:r>
              <a:rPr lang="ru-RU" b="1" dirty="0"/>
              <a:t>"</a:t>
            </a:r>
            <a:r>
              <a:rPr lang="ru-RU" dirty="0"/>
              <a:t>.</a:t>
            </a:r>
          </a:p>
          <a:p>
            <a:r>
              <a:rPr lang="ru-RU" dirty="0"/>
              <a:t>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ініціативою</a:t>
            </a:r>
            <a:r>
              <a:rPr lang="ru-RU" dirty="0"/>
              <a:t> </a:t>
            </a:r>
            <a:r>
              <a:rPr lang="ru-RU" dirty="0" err="1"/>
              <a:t>восени</a:t>
            </a:r>
            <a:r>
              <a:rPr lang="ru-RU" dirty="0"/>
              <a:t> 1918 р. в </a:t>
            </a:r>
            <a:r>
              <a:rPr lang="ru-RU" dirty="0" err="1"/>
              <a:t>Полтаві</a:t>
            </a:r>
            <a:r>
              <a:rPr lang="ru-RU" dirty="0"/>
              <a:t> </a:t>
            </a:r>
            <a:r>
              <a:rPr lang="ru-RU" dirty="0" err="1"/>
              <a:t>засновано</a:t>
            </a:r>
            <a:r>
              <a:rPr lang="ru-RU" dirty="0"/>
              <a:t> </a:t>
            </a:r>
            <a:r>
              <a:rPr lang="ru-RU" b="1" dirty="0">
                <a:hlinkClick r:id="rId2"/>
              </a:rPr>
              <a:t>"</a:t>
            </a:r>
            <a:r>
              <a:rPr lang="ru-RU" b="1" dirty="0" err="1">
                <a:hlinkClick r:id="rId2"/>
              </a:rPr>
              <a:t>Лігу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>
                <a:hlinkClick r:id="rId2"/>
              </a:rPr>
              <a:t>порятунку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>
                <a:hlinkClick r:id="rId2"/>
              </a:rPr>
              <a:t>дітей</a:t>
            </a:r>
            <a:r>
              <a:rPr lang="ru-RU" b="1" dirty="0">
                <a:hlinkClick r:id="rId2"/>
              </a:rPr>
              <a:t>"</a:t>
            </a:r>
            <a:r>
              <a:rPr lang="ru-RU" dirty="0"/>
              <a:t>.</a:t>
            </a:r>
          </a:p>
          <a:p>
            <a:r>
              <a:rPr lang="ru-RU" dirty="0"/>
              <a:t>Помер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похований</a:t>
            </a:r>
            <a:r>
              <a:rPr lang="ru-RU" dirty="0"/>
              <a:t> у </a:t>
            </a:r>
            <a:r>
              <a:rPr lang="ru-RU" dirty="0" err="1"/>
              <a:t>Полтаві</a:t>
            </a:r>
            <a:r>
              <a:rPr lang="ru-RU" dirty="0"/>
              <a:t> </a:t>
            </a:r>
            <a:r>
              <a:rPr lang="ru-RU" dirty="0" smtClean="0"/>
              <a:t>.</a:t>
            </a:r>
            <a:r>
              <a:rPr lang="ru-RU" dirty="0" err="1" smtClean="0"/>
              <a:t>Ім'ям</a:t>
            </a:r>
            <a:r>
              <a:rPr lang="ru-RU" dirty="0" smtClean="0"/>
              <a:t> </a:t>
            </a:r>
            <a:r>
              <a:rPr lang="ru-RU" dirty="0"/>
              <a:t>Короленка у </a:t>
            </a:r>
            <a:r>
              <a:rPr lang="ru-RU" dirty="0" err="1"/>
              <a:t>Полтаві</a:t>
            </a:r>
            <a:r>
              <a:rPr lang="ru-RU" dirty="0"/>
              <a:t> названо </a:t>
            </a:r>
            <a:r>
              <a:rPr lang="ru-RU" b="1" dirty="0" err="1" smtClean="0">
                <a:hlinkClick r:id="rId3"/>
              </a:rPr>
              <a:t>вулицю</a:t>
            </a:r>
            <a:r>
              <a:rPr lang="ru-RU" b="1" dirty="0" smtClean="0"/>
              <a:t> та </a:t>
            </a:r>
            <a:r>
              <a:rPr lang="ru-RU" b="1" dirty="0" err="1" smtClean="0"/>
              <a:t>університет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76672"/>
            <a:ext cx="5080000" cy="3810000"/>
          </a:xfrm>
          <a:prstGeom prst="rect">
            <a:avLst/>
          </a:prstGeom>
        </p:spPr>
      </p:pic>
      <p:pic>
        <p:nvPicPr>
          <p:cNvPr id="5" name="Рисунок 4" descr="Vladimir_Korolenko_b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293096"/>
            <a:ext cx="1464552" cy="2232248"/>
          </a:xfrm>
          <a:prstGeom prst="rect">
            <a:avLst/>
          </a:prstGeom>
        </p:spPr>
      </p:pic>
      <p:pic>
        <p:nvPicPr>
          <p:cNvPr id="6" name="Рисунок 5" descr="2021-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437112"/>
            <a:ext cx="1459984" cy="2016224"/>
          </a:xfrm>
          <a:prstGeom prst="rect">
            <a:avLst/>
          </a:prstGeom>
        </p:spPr>
      </p:pic>
      <p:pic>
        <p:nvPicPr>
          <p:cNvPr id="7" name="Рисунок 6" descr="2021-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32240" y="692696"/>
            <a:ext cx="1602472" cy="33123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</TotalTime>
  <Words>255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Володимир Короленко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Володимир Короленко</dc:title>
  <dc:creator>марина</dc:creator>
  <cp:lastModifiedBy>марина</cp:lastModifiedBy>
  <cp:revision>2</cp:revision>
  <dcterms:created xsi:type="dcterms:W3CDTF">2012-11-27T16:55:10Z</dcterms:created>
  <dcterms:modified xsi:type="dcterms:W3CDTF">2012-11-27T17:10:20Z</dcterms:modified>
</cp:coreProperties>
</file>