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2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20B24-AC2A-4188-806D-97B99492372F}" type="doc">
      <dgm:prSet loTypeId="urn:microsoft.com/office/officeart/2005/8/layout/vList2" loCatId="list" qsTypeId="urn:microsoft.com/office/officeart/2005/8/quickstyle/3d7" qsCatId="3D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765501E9-D7B7-4615-940A-CB76CC8C9D91}">
      <dgm:prSet phldrT="[Текст]"/>
      <dgm:spPr/>
      <dgm:t>
        <a:bodyPr/>
        <a:lstStyle/>
        <a:p>
          <a:r>
            <a:rPr lang="en-US" dirty="0" smtClean="0"/>
            <a:t>From 4 to 30 m</a:t>
          </a:r>
          <a:endParaRPr lang="uk-UA" dirty="0"/>
        </a:p>
      </dgm:t>
    </dgm:pt>
    <dgm:pt modelId="{0EC1D6AC-F1C1-403F-A4AC-30100F760D92}" type="parTrans" cxnId="{BD91913F-1B6B-4315-A9C9-542673DECF8C}">
      <dgm:prSet/>
      <dgm:spPr/>
      <dgm:t>
        <a:bodyPr/>
        <a:lstStyle/>
        <a:p>
          <a:endParaRPr lang="uk-UA"/>
        </a:p>
      </dgm:t>
    </dgm:pt>
    <dgm:pt modelId="{239387BF-32CB-4D9A-A182-24C6B3A81CEC}" type="sibTrans" cxnId="{BD91913F-1B6B-4315-A9C9-542673DECF8C}">
      <dgm:prSet/>
      <dgm:spPr/>
      <dgm:t>
        <a:bodyPr/>
        <a:lstStyle/>
        <a:p>
          <a:endParaRPr lang="uk-UA"/>
        </a:p>
      </dgm:t>
    </dgm:pt>
    <dgm:pt modelId="{4D74B77A-B206-4BE6-BB40-A393A1316E7C}">
      <dgm:prSet phldrT="[Текст]" phldr="1"/>
      <dgm:spPr/>
      <dgm:t>
        <a:bodyPr/>
        <a:lstStyle/>
        <a:p>
          <a:endParaRPr lang="uk-UA" dirty="0"/>
        </a:p>
      </dgm:t>
    </dgm:pt>
    <dgm:pt modelId="{26B750D1-221D-4AE5-BAEC-30FE3E1DEC51}" type="parTrans" cxnId="{3FBA91E4-26C7-4BFB-9529-E7CC58A34E52}">
      <dgm:prSet/>
      <dgm:spPr/>
      <dgm:t>
        <a:bodyPr/>
        <a:lstStyle/>
        <a:p>
          <a:endParaRPr lang="uk-UA"/>
        </a:p>
      </dgm:t>
    </dgm:pt>
    <dgm:pt modelId="{DA9A6FA4-F20E-4CEB-A575-6DC277FB94A5}" type="sibTrans" cxnId="{3FBA91E4-26C7-4BFB-9529-E7CC58A34E52}">
      <dgm:prSet/>
      <dgm:spPr/>
      <dgm:t>
        <a:bodyPr/>
        <a:lstStyle/>
        <a:p>
          <a:endParaRPr lang="uk-UA"/>
        </a:p>
      </dgm:t>
    </dgm:pt>
    <dgm:pt modelId="{535F874C-A353-4175-8E57-5C35154B7547}">
      <dgm:prSet phldrT="[Текст]"/>
      <dgm:spPr/>
      <dgm:t>
        <a:bodyPr/>
        <a:lstStyle/>
        <a:p>
          <a:r>
            <a:rPr lang="en-US" dirty="0" smtClean="0"/>
            <a:t>in the waters of moderate temperature</a:t>
          </a:r>
          <a:endParaRPr lang="uk-UA" dirty="0"/>
        </a:p>
      </dgm:t>
    </dgm:pt>
    <dgm:pt modelId="{3D6FB07D-7E6C-4E2B-9D82-752412FDDB56}" type="parTrans" cxnId="{5FB05587-4527-4277-8C6A-C16F5A746CFD}">
      <dgm:prSet/>
      <dgm:spPr/>
      <dgm:t>
        <a:bodyPr/>
        <a:lstStyle/>
        <a:p>
          <a:endParaRPr lang="uk-UA"/>
        </a:p>
      </dgm:t>
    </dgm:pt>
    <dgm:pt modelId="{5E963F03-AE98-4B9D-A4FA-786DAD7572FE}" type="sibTrans" cxnId="{5FB05587-4527-4277-8C6A-C16F5A746CFD}">
      <dgm:prSet/>
      <dgm:spPr/>
      <dgm:t>
        <a:bodyPr/>
        <a:lstStyle/>
        <a:p>
          <a:endParaRPr lang="uk-UA"/>
        </a:p>
      </dgm:t>
    </dgm:pt>
    <dgm:pt modelId="{70A43CFD-37F6-48F2-A480-D40528123B38}">
      <dgm:prSet phldrT="[Текст]" phldr="1"/>
      <dgm:spPr/>
      <dgm:t>
        <a:bodyPr/>
        <a:lstStyle/>
        <a:p>
          <a:endParaRPr lang="uk-UA" dirty="0"/>
        </a:p>
      </dgm:t>
    </dgm:pt>
    <dgm:pt modelId="{D327E841-2A31-4632-BD62-9ED6FFC4BFDF}" type="parTrans" cxnId="{FC9003FB-9E23-4B2C-95C2-A7A6144C194F}">
      <dgm:prSet/>
      <dgm:spPr/>
      <dgm:t>
        <a:bodyPr/>
        <a:lstStyle/>
        <a:p>
          <a:endParaRPr lang="uk-UA"/>
        </a:p>
      </dgm:t>
    </dgm:pt>
    <dgm:pt modelId="{25B8DDE1-C87F-4C34-ADCF-71948E2B192D}" type="sibTrans" cxnId="{FC9003FB-9E23-4B2C-95C2-A7A6144C194F}">
      <dgm:prSet/>
      <dgm:spPr/>
      <dgm:t>
        <a:bodyPr/>
        <a:lstStyle/>
        <a:p>
          <a:endParaRPr lang="uk-UA"/>
        </a:p>
      </dgm:t>
    </dgm:pt>
    <dgm:pt modelId="{8DD47DE4-F630-4489-AB77-8C67F4BCF899}" type="pres">
      <dgm:prSet presAssocID="{F4D20B24-AC2A-4188-806D-97B99492372F}" presName="linear" presStyleCnt="0">
        <dgm:presLayoutVars>
          <dgm:animLvl val="lvl"/>
          <dgm:resizeHandles val="exact"/>
        </dgm:presLayoutVars>
      </dgm:prSet>
      <dgm:spPr/>
    </dgm:pt>
    <dgm:pt modelId="{2042FD8D-5F9E-4342-8532-7D25590C0E94}" type="pres">
      <dgm:prSet presAssocID="{765501E9-D7B7-4615-940A-CB76CC8C9D91}" presName="parentText" presStyleLbl="node1" presStyleIdx="0" presStyleCnt="2" custLinFactNeighborX="-74534" custLinFactNeighborY="2897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2E3842-DA19-4EF5-8EFD-09B87848F799}" type="pres">
      <dgm:prSet presAssocID="{765501E9-D7B7-4615-940A-CB76CC8C9D91}" presName="childText" presStyleLbl="revTx" presStyleIdx="0" presStyleCnt="2">
        <dgm:presLayoutVars>
          <dgm:bulletEnabled val="1"/>
        </dgm:presLayoutVars>
      </dgm:prSet>
      <dgm:spPr/>
    </dgm:pt>
    <dgm:pt modelId="{7093B9DA-B9AD-44DC-BB6E-C5E5D3C04776}" type="pres">
      <dgm:prSet presAssocID="{535F874C-A353-4175-8E57-5C35154B754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191F80-1885-4470-8A77-26A846E0DB16}" type="pres">
      <dgm:prSet presAssocID="{535F874C-A353-4175-8E57-5C35154B754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6871F62-DBD0-4CFD-90D4-920945ECD0C5}" type="presOf" srcId="{765501E9-D7B7-4615-940A-CB76CC8C9D91}" destId="{2042FD8D-5F9E-4342-8532-7D25590C0E94}" srcOrd="0" destOrd="0" presId="urn:microsoft.com/office/officeart/2005/8/layout/vList2"/>
    <dgm:cxn modelId="{BD91913F-1B6B-4315-A9C9-542673DECF8C}" srcId="{F4D20B24-AC2A-4188-806D-97B99492372F}" destId="{765501E9-D7B7-4615-940A-CB76CC8C9D91}" srcOrd="0" destOrd="0" parTransId="{0EC1D6AC-F1C1-403F-A4AC-30100F760D92}" sibTransId="{239387BF-32CB-4D9A-A182-24C6B3A81CEC}"/>
    <dgm:cxn modelId="{5FB05587-4527-4277-8C6A-C16F5A746CFD}" srcId="{F4D20B24-AC2A-4188-806D-97B99492372F}" destId="{535F874C-A353-4175-8E57-5C35154B7547}" srcOrd="1" destOrd="0" parTransId="{3D6FB07D-7E6C-4E2B-9D82-752412FDDB56}" sibTransId="{5E963F03-AE98-4B9D-A4FA-786DAD7572FE}"/>
    <dgm:cxn modelId="{FC9003FB-9E23-4B2C-95C2-A7A6144C194F}" srcId="{535F874C-A353-4175-8E57-5C35154B7547}" destId="{70A43CFD-37F6-48F2-A480-D40528123B38}" srcOrd="0" destOrd="0" parTransId="{D327E841-2A31-4632-BD62-9ED6FFC4BFDF}" sibTransId="{25B8DDE1-C87F-4C34-ADCF-71948E2B192D}"/>
    <dgm:cxn modelId="{3FBA91E4-26C7-4BFB-9529-E7CC58A34E52}" srcId="{765501E9-D7B7-4615-940A-CB76CC8C9D91}" destId="{4D74B77A-B206-4BE6-BB40-A393A1316E7C}" srcOrd="0" destOrd="0" parTransId="{26B750D1-221D-4AE5-BAEC-30FE3E1DEC51}" sibTransId="{DA9A6FA4-F20E-4CEB-A575-6DC277FB94A5}"/>
    <dgm:cxn modelId="{7E6740A2-B9B3-41DF-9557-8F95DD71860C}" type="presOf" srcId="{535F874C-A353-4175-8E57-5C35154B7547}" destId="{7093B9DA-B9AD-44DC-BB6E-C5E5D3C04776}" srcOrd="0" destOrd="0" presId="urn:microsoft.com/office/officeart/2005/8/layout/vList2"/>
    <dgm:cxn modelId="{E32BD50D-3317-465B-97B2-6FD90E7FBA97}" type="presOf" srcId="{F4D20B24-AC2A-4188-806D-97B99492372F}" destId="{8DD47DE4-F630-4489-AB77-8C67F4BCF899}" srcOrd="0" destOrd="0" presId="urn:microsoft.com/office/officeart/2005/8/layout/vList2"/>
    <dgm:cxn modelId="{70E8CC42-DCCC-4653-B802-0D0E3D1DEF73}" type="presOf" srcId="{70A43CFD-37F6-48F2-A480-D40528123B38}" destId="{7F191F80-1885-4470-8A77-26A846E0DB16}" srcOrd="0" destOrd="0" presId="urn:microsoft.com/office/officeart/2005/8/layout/vList2"/>
    <dgm:cxn modelId="{FDAA9544-BB12-422E-BEBB-E8A553BAD98A}" type="presOf" srcId="{4D74B77A-B206-4BE6-BB40-A393A1316E7C}" destId="{9F2E3842-DA19-4EF5-8EFD-09B87848F799}" srcOrd="0" destOrd="0" presId="urn:microsoft.com/office/officeart/2005/8/layout/vList2"/>
    <dgm:cxn modelId="{62B5DAEC-AA4A-435D-9B09-F6E00D647B70}" type="presParOf" srcId="{8DD47DE4-F630-4489-AB77-8C67F4BCF899}" destId="{2042FD8D-5F9E-4342-8532-7D25590C0E94}" srcOrd="0" destOrd="0" presId="urn:microsoft.com/office/officeart/2005/8/layout/vList2"/>
    <dgm:cxn modelId="{730641B7-AA69-4430-A7DB-AB132A48A493}" type="presParOf" srcId="{8DD47DE4-F630-4489-AB77-8C67F4BCF899}" destId="{9F2E3842-DA19-4EF5-8EFD-09B87848F799}" srcOrd="1" destOrd="0" presId="urn:microsoft.com/office/officeart/2005/8/layout/vList2"/>
    <dgm:cxn modelId="{D5170D56-7C65-4A40-9190-B71F97E74A16}" type="presParOf" srcId="{8DD47DE4-F630-4489-AB77-8C67F4BCF899}" destId="{7093B9DA-B9AD-44DC-BB6E-C5E5D3C04776}" srcOrd="2" destOrd="0" presId="urn:microsoft.com/office/officeart/2005/8/layout/vList2"/>
    <dgm:cxn modelId="{528D0548-A23B-4CC0-8CA4-BC3F55E34765}" type="presParOf" srcId="{8DD47DE4-F630-4489-AB77-8C67F4BCF899}" destId="{7F191F80-1885-4470-8A77-26A846E0DB1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B59667-6D4E-4B95-8AF4-2F0CB4102C0E}" type="doc">
      <dgm:prSet loTypeId="urn:microsoft.com/office/officeart/2005/8/layout/default" loCatId="list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5B33A6ED-847C-49AE-BAE6-E7116F83B5F2}">
      <dgm:prSet phldrT="[Текст]"/>
      <dgm:spPr/>
      <dgm:t>
        <a:bodyPr/>
        <a:lstStyle/>
        <a:p>
          <a:r>
            <a:rPr lang="en-US" dirty="0" smtClean="0"/>
            <a:t>It is 35 </a:t>
          </a:r>
          <a:r>
            <a:rPr lang="uk-UA" dirty="0" smtClean="0"/>
            <a:t>с</a:t>
          </a:r>
          <a:r>
            <a:rPr lang="en-US" dirty="0" smtClean="0"/>
            <a:t>m</a:t>
          </a:r>
          <a:endParaRPr lang="uk-UA" dirty="0"/>
        </a:p>
      </dgm:t>
    </dgm:pt>
    <dgm:pt modelId="{996CF122-8D35-4A9C-801F-DC3DDAA2245B}" type="parTrans" cxnId="{425E0210-AECD-49D8-AA8F-84DDBC8E4F8A}">
      <dgm:prSet/>
      <dgm:spPr/>
      <dgm:t>
        <a:bodyPr/>
        <a:lstStyle/>
        <a:p>
          <a:endParaRPr lang="uk-UA"/>
        </a:p>
      </dgm:t>
    </dgm:pt>
    <dgm:pt modelId="{7B95CFDC-B223-4DE3-863C-585E17D15A7C}" type="sibTrans" cxnId="{425E0210-AECD-49D8-AA8F-84DDBC8E4F8A}">
      <dgm:prSet/>
      <dgm:spPr/>
      <dgm:t>
        <a:bodyPr/>
        <a:lstStyle/>
        <a:p>
          <a:endParaRPr lang="uk-UA"/>
        </a:p>
      </dgm:t>
    </dgm:pt>
    <dgm:pt modelId="{03845470-9BE0-4B90-95B5-0200313C14E1}">
      <dgm:prSet phldrT="[Текст]"/>
      <dgm:spPr/>
      <dgm:t>
        <a:bodyPr/>
        <a:lstStyle/>
        <a:p>
          <a:r>
            <a:rPr lang="en-US" dirty="0" smtClean="0"/>
            <a:t>Body and head are covered with spikes, simulating </a:t>
          </a:r>
          <a:r>
            <a:rPr lang="en-US" dirty="0" err="1" smtClean="0"/>
            <a:t>thallus</a:t>
          </a:r>
          <a:r>
            <a:rPr lang="en-US" dirty="0" smtClean="0"/>
            <a:t> algae</a:t>
          </a:r>
          <a:endParaRPr lang="uk-UA" dirty="0"/>
        </a:p>
      </dgm:t>
    </dgm:pt>
    <dgm:pt modelId="{9D27BC19-4E5D-428B-98D6-2A0E252FF8FD}" type="parTrans" cxnId="{FFE11437-9710-4201-9FB6-5FD77AE55111}">
      <dgm:prSet/>
      <dgm:spPr/>
      <dgm:t>
        <a:bodyPr/>
        <a:lstStyle/>
        <a:p>
          <a:endParaRPr lang="uk-UA"/>
        </a:p>
      </dgm:t>
    </dgm:pt>
    <dgm:pt modelId="{4A54237B-9F37-4C45-B526-FF047BBC97B4}" type="sibTrans" cxnId="{FFE11437-9710-4201-9FB6-5FD77AE55111}">
      <dgm:prSet/>
      <dgm:spPr/>
      <dgm:t>
        <a:bodyPr/>
        <a:lstStyle/>
        <a:p>
          <a:endParaRPr lang="uk-UA"/>
        </a:p>
      </dgm:t>
    </dgm:pt>
    <dgm:pt modelId="{BE82751A-C8A5-489A-A349-02123CCB4D43}">
      <dgm:prSet phldrT="[Текст]"/>
      <dgm:spPr/>
      <dgm:t>
        <a:bodyPr/>
        <a:lstStyle/>
        <a:p>
          <a:r>
            <a:rPr lang="en-US" dirty="0" smtClean="0"/>
            <a:t>That spikes  do not take part in </a:t>
          </a:r>
          <a:r>
            <a:rPr lang="en-US" dirty="0" err="1" smtClean="0"/>
            <a:t>swiming</a:t>
          </a:r>
          <a:r>
            <a:rPr lang="en-US" dirty="0" smtClean="0"/>
            <a:t>, they serve to mask </a:t>
          </a:r>
          <a:endParaRPr lang="uk-UA" dirty="0"/>
        </a:p>
      </dgm:t>
    </dgm:pt>
    <dgm:pt modelId="{2A960076-CD81-466E-A8BE-5880A319612D}" type="parTrans" cxnId="{96C19D00-9351-4959-89E6-55AB4DFF2A4E}">
      <dgm:prSet/>
      <dgm:spPr/>
      <dgm:t>
        <a:bodyPr/>
        <a:lstStyle/>
        <a:p>
          <a:endParaRPr lang="uk-UA"/>
        </a:p>
      </dgm:t>
    </dgm:pt>
    <dgm:pt modelId="{C5DD8009-1D14-4CA2-BD7D-3BD4DEABAB52}" type="sibTrans" cxnId="{96C19D00-9351-4959-89E6-55AB4DFF2A4E}">
      <dgm:prSet/>
      <dgm:spPr/>
      <dgm:t>
        <a:bodyPr/>
        <a:lstStyle/>
        <a:p>
          <a:endParaRPr lang="uk-UA"/>
        </a:p>
      </dgm:t>
    </dgm:pt>
    <dgm:pt modelId="{36236E04-8146-4433-B25B-614E4720AD9C}">
      <dgm:prSet phldrT="[Текст]"/>
      <dgm:spPr/>
      <dgm:t>
        <a:bodyPr/>
        <a:lstStyle/>
        <a:p>
          <a:r>
            <a:rPr lang="en-US" dirty="0" smtClean="0"/>
            <a:t>It moves through pectoral and dorsal fins. </a:t>
          </a:r>
          <a:endParaRPr lang="uk-UA" dirty="0"/>
        </a:p>
      </dgm:t>
    </dgm:pt>
    <dgm:pt modelId="{906EA377-5477-4F6D-873F-3774C5B57AB8}" type="parTrans" cxnId="{AA1ECF29-F619-4A40-96FC-AF0BE89BCF28}">
      <dgm:prSet/>
      <dgm:spPr/>
      <dgm:t>
        <a:bodyPr/>
        <a:lstStyle/>
        <a:p>
          <a:endParaRPr lang="uk-UA"/>
        </a:p>
      </dgm:t>
    </dgm:pt>
    <dgm:pt modelId="{BC42774E-EB5E-405E-8636-E3F6A71FCABD}" type="sibTrans" cxnId="{AA1ECF29-F619-4A40-96FC-AF0BE89BCF28}">
      <dgm:prSet/>
      <dgm:spPr/>
      <dgm:t>
        <a:bodyPr/>
        <a:lstStyle/>
        <a:p>
          <a:endParaRPr lang="uk-UA"/>
        </a:p>
      </dgm:t>
    </dgm:pt>
    <dgm:pt modelId="{AE43EBF8-0C9F-4177-8174-71D47189AE13}">
      <dgm:prSet phldrT="[Текст]"/>
      <dgm:spPr/>
      <dgm:t>
        <a:bodyPr/>
        <a:lstStyle/>
        <a:p>
          <a:r>
            <a:rPr lang="en-US" dirty="0" smtClean="0"/>
            <a:t>It swims slowly, its maximum speed - up to 150 m / h</a:t>
          </a:r>
          <a:endParaRPr lang="uk-UA" dirty="0"/>
        </a:p>
      </dgm:t>
    </dgm:pt>
    <dgm:pt modelId="{0EB2AB6D-6330-4504-9BEE-0409AFCFE4A7}" type="parTrans" cxnId="{87113946-6F2B-4C59-B23C-6EAA21EFBEFF}">
      <dgm:prSet/>
      <dgm:spPr/>
      <dgm:t>
        <a:bodyPr/>
        <a:lstStyle/>
        <a:p>
          <a:endParaRPr lang="uk-UA"/>
        </a:p>
      </dgm:t>
    </dgm:pt>
    <dgm:pt modelId="{97B81DCB-F9A4-41D5-84A2-8D277FD066B5}" type="sibTrans" cxnId="{87113946-6F2B-4C59-B23C-6EAA21EFBEFF}">
      <dgm:prSet/>
      <dgm:spPr/>
      <dgm:t>
        <a:bodyPr/>
        <a:lstStyle/>
        <a:p>
          <a:endParaRPr lang="uk-UA"/>
        </a:p>
      </dgm:t>
    </dgm:pt>
    <dgm:pt modelId="{2D460919-FE5B-47D8-B3E7-7D7BE14B344E}" type="pres">
      <dgm:prSet presAssocID="{9DB59667-6D4E-4B95-8AF4-2F0CB4102C0E}" presName="diagram" presStyleCnt="0">
        <dgm:presLayoutVars>
          <dgm:dir/>
          <dgm:resizeHandles val="exact"/>
        </dgm:presLayoutVars>
      </dgm:prSet>
      <dgm:spPr/>
    </dgm:pt>
    <dgm:pt modelId="{FD82DA57-6186-4413-801D-DA686E60FC27}" type="pres">
      <dgm:prSet presAssocID="{5B33A6ED-847C-49AE-BAE6-E7116F83B5F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5A1981-B273-46B7-B55C-92BCEE9B4518}" type="pres">
      <dgm:prSet presAssocID="{7B95CFDC-B223-4DE3-863C-585E17D15A7C}" presName="sibTrans" presStyleCnt="0"/>
      <dgm:spPr/>
    </dgm:pt>
    <dgm:pt modelId="{8EE7751E-E830-4D24-9E69-B7D57DBA5113}" type="pres">
      <dgm:prSet presAssocID="{03845470-9BE0-4B90-95B5-0200313C14E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70A58D-285D-44D1-8C2A-C62841ABAC37}" type="pres">
      <dgm:prSet presAssocID="{4A54237B-9F37-4C45-B526-FF047BBC97B4}" presName="sibTrans" presStyleCnt="0"/>
      <dgm:spPr/>
    </dgm:pt>
    <dgm:pt modelId="{95E578AD-20FA-4E30-9FDA-CB73D69EFCFF}" type="pres">
      <dgm:prSet presAssocID="{BE82751A-C8A5-489A-A349-02123CCB4D4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684D67-25D1-4650-A1AD-C9089132F0B2}" type="pres">
      <dgm:prSet presAssocID="{C5DD8009-1D14-4CA2-BD7D-3BD4DEABAB52}" presName="sibTrans" presStyleCnt="0"/>
      <dgm:spPr/>
    </dgm:pt>
    <dgm:pt modelId="{80267037-1EDC-4397-9DAB-91A7D7042FBD}" type="pres">
      <dgm:prSet presAssocID="{36236E04-8146-4433-B25B-614E4720AD9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D09E28-65D7-4B0E-8942-18D6AD560056}" type="pres">
      <dgm:prSet presAssocID="{BC42774E-EB5E-405E-8636-E3F6A71FCABD}" presName="sibTrans" presStyleCnt="0"/>
      <dgm:spPr/>
    </dgm:pt>
    <dgm:pt modelId="{9184C6EA-E9FC-4BD4-A2B0-8F48FA37EB02}" type="pres">
      <dgm:prSet presAssocID="{AE43EBF8-0C9F-4177-8174-71D47189AE1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A6EACA7-3DA7-4C65-B362-AF32B5845BA5}" type="presOf" srcId="{BE82751A-C8A5-489A-A349-02123CCB4D43}" destId="{95E578AD-20FA-4E30-9FDA-CB73D69EFCFF}" srcOrd="0" destOrd="0" presId="urn:microsoft.com/office/officeart/2005/8/layout/default"/>
    <dgm:cxn modelId="{2E54C002-55A2-4084-ADDC-1B649D53505F}" type="presOf" srcId="{5B33A6ED-847C-49AE-BAE6-E7116F83B5F2}" destId="{FD82DA57-6186-4413-801D-DA686E60FC27}" srcOrd="0" destOrd="0" presId="urn:microsoft.com/office/officeart/2005/8/layout/default"/>
    <dgm:cxn modelId="{5AD41B00-1D5C-49DA-8CB9-09E338DFF112}" type="presOf" srcId="{9DB59667-6D4E-4B95-8AF4-2F0CB4102C0E}" destId="{2D460919-FE5B-47D8-B3E7-7D7BE14B344E}" srcOrd="0" destOrd="0" presId="urn:microsoft.com/office/officeart/2005/8/layout/default"/>
    <dgm:cxn modelId="{FFE11437-9710-4201-9FB6-5FD77AE55111}" srcId="{9DB59667-6D4E-4B95-8AF4-2F0CB4102C0E}" destId="{03845470-9BE0-4B90-95B5-0200313C14E1}" srcOrd="1" destOrd="0" parTransId="{9D27BC19-4E5D-428B-98D6-2A0E252FF8FD}" sibTransId="{4A54237B-9F37-4C45-B526-FF047BBC97B4}"/>
    <dgm:cxn modelId="{87113946-6F2B-4C59-B23C-6EAA21EFBEFF}" srcId="{9DB59667-6D4E-4B95-8AF4-2F0CB4102C0E}" destId="{AE43EBF8-0C9F-4177-8174-71D47189AE13}" srcOrd="4" destOrd="0" parTransId="{0EB2AB6D-6330-4504-9BEE-0409AFCFE4A7}" sibTransId="{97B81DCB-F9A4-41D5-84A2-8D277FD066B5}"/>
    <dgm:cxn modelId="{756A5A52-C7A6-4BEE-BDA4-2F3802068201}" type="presOf" srcId="{03845470-9BE0-4B90-95B5-0200313C14E1}" destId="{8EE7751E-E830-4D24-9E69-B7D57DBA5113}" srcOrd="0" destOrd="0" presId="urn:microsoft.com/office/officeart/2005/8/layout/default"/>
    <dgm:cxn modelId="{8E9B0551-B550-4694-9101-79636D8F2CF4}" type="presOf" srcId="{36236E04-8146-4433-B25B-614E4720AD9C}" destId="{80267037-1EDC-4397-9DAB-91A7D7042FBD}" srcOrd="0" destOrd="0" presId="urn:microsoft.com/office/officeart/2005/8/layout/default"/>
    <dgm:cxn modelId="{425E0210-AECD-49D8-AA8F-84DDBC8E4F8A}" srcId="{9DB59667-6D4E-4B95-8AF4-2F0CB4102C0E}" destId="{5B33A6ED-847C-49AE-BAE6-E7116F83B5F2}" srcOrd="0" destOrd="0" parTransId="{996CF122-8D35-4A9C-801F-DC3DDAA2245B}" sibTransId="{7B95CFDC-B223-4DE3-863C-585E17D15A7C}"/>
    <dgm:cxn modelId="{96C19D00-9351-4959-89E6-55AB4DFF2A4E}" srcId="{9DB59667-6D4E-4B95-8AF4-2F0CB4102C0E}" destId="{BE82751A-C8A5-489A-A349-02123CCB4D43}" srcOrd="2" destOrd="0" parTransId="{2A960076-CD81-466E-A8BE-5880A319612D}" sibTransId="{C5DD8009-1D14-4CA2-BD7D-3BD4DEABAB52}"/>
    <dgm:cxn modelId="{AA1ECF29-F619-4A40-96FC-AF0BE89BCF28}" srcId="{9DB59667-6D4E-4B95-8AF4-2F0CB4102C0E}" destId="{36236E04-8146-4433-B25B-614E4720AD9C}" srcOrd="3" destOrd="0" parTransId="{906EA377-5477-4F6D-873F-3774C5B57AB8}" sibTransId="{BC42774E-EB5E-405E-8636-E3F6A71FCABD}"/>
    <dgm:cxn modelId="{75BB71F6-0F8B-49A0-AB40-42B17E1E66C5}" type="presOf" srcId="{AE43EBF8-0C9F-4177-8174-71D47189AE13}" destId="{9184C6EA-E9FC-4BD4-A2B0-8F48FA37EB02}" srcOrd="0" destOrd="0" presId="urn:microsoft.com/office/officeart/2005/8/layout/default"/>
    <dgm:cxn modelId="{A46EC72C-9569-4252-B586-480F7B408482}" type="presParOf" srcId="{2D460919-FE5B-47D8-B3E7-7D7BE14B344E}" destId="{FD82DA57-6186-4413-801D-DA686E60FC27}" srcOrd="0" destOrd="0" presId="urn:microsoft.com/office/officeart/2005/8/layout/default"/>
    <dgm:cxn modelId="{F558BD38-F07E-41E4-8B9B-0056AD1B4EEC}" type="presParOf" srcId="{2D460919-FE5B-47D8-B3E7-7D7BE14B344E}" destId="{125A1981-B273-46B7-B55C-92BCEE9B4518}" srcOrd="1" destOrd="0" presId="urn:microsoft.com/office/officeart/2005/8/layout/default"/>
    <dgm:cxn modelId="{8C1C8D8D-15CC-4417-944F-1321E6A98702}" type="presParOf" srcId="{2D460919-FE5B-47D8-B3E7-7D7BE14B344E}" destId="{8EE7751E-E830-4D24-9E69-B7D57DBA5113}" srcOrd="2" destOrd="0" presId="urn:microsoft.com/office/officeart/2005/8/layout/default"/>
    <dgm:cxn modelId="{305062D2-5F25-44B3-BFA7-EDC44839E730}" type="presParOf" srcId="{2D460919-FE5B-47D8-B3E7-7D7BE14B344E}" destId="{F870A58D-285D-44D1-8C2A-C62841ABAC37}" srcOrd="3" destOrd="0" presId="urn:microsoft.com/office/officeart/2005/8/layout/default"/>
    <dgm:cxn modelId="{CDD75773-A214-4FC9-8018-10F75A514B1E}" type="presParOf" srcId="{2D460919-FE5B-47D8-B3E7-7D7BE14B344E}" destId="{95E578AD-20FA-4E30-9FDA-CB73D69EFCFF}" srcOrd="4" destOrd="0" presId="urn:microsoft.com/office/officeart/2005/8/layout/default"/>
    <dgm:cxn modelId="{B3189616-EF22-4048-9CF2-F42A88EA68F2}" type="presParOf" srcId="{2D460919-FE5B-47D8-B3E7-7D7BE14B344E}" destId="{57684D67-25D1-4650-A1AD-C9089132F0B2}" srcOrd="5" destOrd="0" presId="urn:microsoft.com/office/officeart/2005/8/layout/default"/>
    <dgm:cxn modelId="{561C9CE6-6C0C-492A-8E6E-59E99C2771DE}" type="presParOf" srcId="{2D460919-FE5B-47D8-B3E7-7D7BE14B344E}" destId="{80267037-1EDC-4397-9DAB-91A7D7042FBD}" srcOrd="6" destOrd="0" presId="urn:microsoft.com/office/officeart/2005/8/layout/default"/>
    <dgm:cxn modelId="{B187E09E-5013-4716-BA2E-1DFE0625D7F4}" type="presParOf" srcId="{2D460919-FE5B-47D8-B3E7-7D7BE14B344E}" destId="{9AD09E28-65D7-4B0E-8942-18D6AD560056}" srcOrd="7" destOrd="0" presId="urn:microsoft.com/office/officeart/2005/8/layout/default"/>
    <dgm:cxn modelId="{2C5266C7-446D-4CAF-8FCF-65D8DAF8C54C}" type="presParOf" srcId="{2D460919-FE5B-47D8-B3E7-7D7BE14B344E}" destId="{9184C6EA-E9FC-4BD4-A2B0-8F48FA37EB0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A77A23-CD8A-4FB1-A651-160CB7A6B8E8}" type="doc">
      <dgm:prSet loTypeId="urn:microsoft.com/office/officeart/2005/8/layout/equation2" loCatId="relationship" qsTypeId="urn:microsoft.com/office/officeart/2005/8/quickstyle/3d6" qsCatId="3D" csTypeId="urn:microsoft.com/office/officeart/2005/8/colors/colorful4" csCatId="colorful" phldr="1"/>
      <dgm:spPr/>
    </dgm:pt>
    <dgm:pt modelId="{10A5E623-8930-4583-A355-127C9C2DE2B3}">
      <dgm:prSet phldrT="[Текст]"/>
      <dgm:spPr/>
      <dgm:t>
        <a:bodyPr/>
        <a:lstStyle/>
        <a:p>
          <a:r>
            <a:rPr lang="en-US" dirty="0" smtClean="0"/>
            <a:t>industrial emissions</a:t>
          </a:r>
          <a:endParaRPr lang="uk-UA" dirty="0"/>
        </a:p>
      </dgm:t>
    </dgm:pt>
    <dgm:pt modelId="{DE953736-AAF9-4F16-A5ED-EE243DFABFCD}" type="parTrans" cxnId="{E6A9FE4E-77E7-449C-AE24-5AD18E102225}">
      <dgm:prSet/>
      <dgm:spPr/>
      <dgm:t>
        <a:bodyPr/>
        <a:lstStyle/>
        <a:p>
          <a:endParaRPr lang="uk-UA"/>
        </a:p>
      </dgm:t>
    </dgm:pt>
    <dgm:pt modelId="{583E414A-6530-471D-8375-5040C31F4DE6}" type="sibTrans" cxnId="{E6A9FE4E-77E7-449C-AE24-5AD18E102225}">
      <dgm:prSet/>
      <dgm:spPr/>
      <dgm:t>
        <a:bodyPr/>
        <a:lstStyle/>
        <a:p>
          <a:endParaRPr lang="uk-UA"/>
        </a:p>
      </dgm:t>
    </dgm:pt>
    <dgm:pt modelId="{51A3CA4E-330A-428D-95D5-3DE1BA917449}">
      <dgm:prSet phldrT="[Текст]"/>
      <dgm:spPr/>
      <dgm:t>
        <a:bodyPr/>
        <a:lstStyle/>
        <a:p>
          <a:r>
            <a:rPr lang="en-US" dirty="0" smtClean="0"/>
            <a:t>poachers</a:t>
          </a:r>
          <a:endParaRPr lang="uk-UA" dirty="0"/>
        </a:p>
      </dgm:t>
    </dgm:pt>
    <dgm:pt modelId="{F9BA0B58-F2AB-40D7-92BA-158F312E9524}" type="parTrans" cxnId="{DDCCC1F1-F611-4E95-829D-10E3E593CCAF}">
      <dgm:prSet/>
      <dgm:spPr/>
      <dgm:t>
        <a:bodyPr/>
        <a:lstStyle/>
        <a:p>
          <a:endParaRPr lang="uk-UA"/>
        </a:p>
      </dgm:t>
    </dgm:pt>
    <dgm:pt modelId="{24737321-50D6-42D9-B9C1-731AB7DF1C18}" type="sibTrans" cxnId="{DDCCC1F1-F611-4E95-829D-10E3E593CCAF}">
      <dgm:prSet/>
      <dgm:spPr/>
      <dgm:t>
        <a:bodyPr/>
        <a:lstStyle/>
        <a:p>
          <a:endParaRPr lang="uk-UA"/>
        </a:p>
      </dgm:t>
    </dgm:pt>
    <dgm:pt modelId="{621D8DCD-F455-44B0-A5C2-E30BF80CF394}">
      <dgm:prSet phldrT="[Текст]"/>
      <dgm:spPr/>
      <dgm:t>
        <a:bodyPr/>
        <a:lstStyle/>
        <a:p>
          <a:r>
            <a:rPr lang="en-US" dirty="0" smtClean="0"/>
            <a:t>They are in danger of </a:t>
          </a:r>
          <a:r>
            <a:rPr lang="en-US" dirty="0" err="1" smtClean="0"/>
            <a:t>extintion</a:t>
          </a:r>
          <a:r>
            <a:rPr lang="en-US" dirty="0" smtClean="0"/>
            <a:t>!!!</a:t>
          </a:r>
          <a:endParaRPr lang="uk-UA" dirty="0"/>
        </a:p>
      </dgm:t>
    </dgm:pt>
    <dgm:pt modelId="{2C9663A6-8C25-48B7-9776-1E4F96A026DE}" type="parTrans" cxnId="{DEC71CCC-A307-4563-B8C1-0C75A952FDCA}">
      <dgm:prSet/>
      <dgm:spPr/>
      <dgm:t>
        <a:bodyPr/>
        <a:lstStyle/>
        <a:p>
          <a:endParaRPr lang="uk-UA"/>
        </a:p>
      </dgm:t>
    </dgm:pt>
    <dgm:pt modelId="{1578D0A7-CE3D-452B-99BF-6AC2B22E00B1}" type="sibTrans" cxnId="{DEC71CCC-A307-4563-B8C1-0C75A952FDCA}">
      <dgm:prSet/>
      <dgm:spPr/>
      <dgm:t>
        <a:bodyPr/>
        <a:lstStyle/>
        <a:p>
          <a:endParaRPr lang="uk-UA"/>
        </a:p>
      </dgm:t>
    </dgm:pt>
    <dgm:pt modelId="{FC72BF8E-28E4-4ED1-9EE3-18454637BDA0}" type="pres">
      <dgm:prSet presAssocID="{97A77A23-CD8A-4FB1-A651-160CB7A6B8E8}" presName="Name0" presStyleCnt="0">
        <dgm:presLayoutVars>
          <dgm:dir/>
          <dgm:resizeHandles val="exact"/>
        </dgm:presLayoutVars>
      </dgm:prSet>
      <dgm:spPr/>
    </dgm:pt>
    <dgm:pt modelId="{D1FC5D68-C1F1-4016-BAB5-12ED3E333C49}" type="pres">
      <dgm:prSet presAssocID="{97A77A23-CD8A-4FB1-A651-160CB7A6B8E8}" presName="vNodes" presStyleCnt="0"/>
      <dgm:spPr/>
    </dgm:pt>
    <dgm:pt modelId="{4AE737CC-C4E4-4E1F-8308-F963D1CF965F}" type="pres">
      <dgm:prSet presAssocID="{10A5E623-8930-4583-A355-127C9C2DE2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C048FC-7D0D-40E4-A6ED-6F1E1C4DA4E0}" type="pres">
      <dgm:prSet presAssocID="{583E414A-6530-471D-8375-5040C31F4DE6}" presName="spacerT" presStyleCnt="0"/>
      <dgm:spPr/>
    </dgm:pt>
    <dgm:pt modelId="{1F4A58AD-E021-4157-8396-35112EB3B11B}" type="pres">
      <dgm:prSet presAssocID="{583E414A-6530-471D-8375-5040C31F4DE6}" presName="sibTrans" presStyleLbl="sibTrans2D1" presStyleIdx="0" presStyleCnt="2"/>
      <dgm:spPr/>
    </dgm:pt>
    <dgm:pt modelId="{04C4AE80-2F32-4F5B-BE47-F223D7B617F4}" type="pres">
      <dgm:prSet presAssocID="{583E414A-6530-471D-8375-5040C31F4DE6}" presName="spacerB" presStyleCnt="0"/>
      <dgm:spPr/>
    </dgm:pt>
    <dgm:pt modelId="{594226C8-5994-4BFE-B52F-B2A0635B3421}" type="pres">
      <dgm:prSet presAssocID="{51A3CA4E-330A-428D-95D5-3DE1BA9174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BA2F09-7AE1-45D6-BC8C-7F7188CA180A}" type="pres">
      <dgm:prSet presAssocID="{97A77A23-CD8A-4FB1-A651-160CB7A6B8E8}" presName="sibTransLast" presStyleLbl="sibTrans2D1" presStyleIdx="1" presStyleCnt="2"/>
      <dgm:spPr/>
    </dgm:pt>
    <dgm:pt modelId="{184500F1-B825-40D1-A642-A30AAFD6C257}" type="pres">
      <dgm:prSet presAssocID="{97A77A23-CD8A-4FB1-A651-160CB7A6B8E8}" presName="connectorText" presStyleLbl="sibTrans2D1" presStyleIdx="1" presStyleCnt="2"/>
      <dgm:spPr/>
    </dgm:pt>
    <dgm:pt modelId="{80890524-DBE0-4201-A46F-8C3F000A9C92}" type="pres">
      <dgm:prSet presAssocID="{97A77A23-CD8A-4FB1-A651-160CB7A6B8E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EC71CCC-A307-4563-B8C1-0C75A952FDCA}" srcId="{97A77A23-CD8A-4FB1-A651-160CB7A6B8E8}" destId="{621D8DCD-F455-44B0-A5C2-E30BF80CF394}" srcOrd="2" destOrd="0" parTransId="{2C9663A6-8C25-48B7-9776-1E4F96A026DE}" sibTransId="{1578D0A7-CE3D-452B-99BF-6AC2B22E00B1}"/>
    <dgm:cxn modelId="{51E1DF9C-E7CD-4533-ADBE-AC6D784560FB}" type="presOf" srcId="{621D8DCD-F455-44B0-A5C2-E30BF80CF394}" destId="{80890524-DBE0-4201-A46F-8C3F000A9C92}" srcOrd="0" destOrd="0" presId="urn:microsoft.com/office/officeart/2005/8/layout/equation2"/>
    <dgm:cxn modelId="{B8C3CFB1-D076-4593-8921-DCD9D815A72D}" type="presOf" srcId="{583E414A-6530-471D-8375-5040C31F4DE6}" destId="{1F4A58AD-E021-4157-8396-35112EB3B11B}" srcOrd="0" destOrd="0" presId="urn:microsoft.com/office/officeart/2005/8/layout/equation2"/>
    <dgm:cxn modelId="{50D8FC16-96D7-4B52-9131-6DC9704227F2}" type="presOf" srcId="{10A5E623-8930-4583-A355-127C9C2DE2B3}" destId="{4AE737CC-C4E4-4E1F-8308-F963D1CF965F}" srcOrd="0" destOrd="0" presId="urn:microsoft.com/office/officeart/2005/8/layout/equation2"/>
    <dgm:cxn modelId="{AB0353C8-F303-4048-BF86-3E20A76C0785}" type="presOf" srcId="{51A3CA4E-330A-428D-95D5-3DE1BA917449}" destId="{594226C8-5994-4BFE-B52F-B2A0635B3421}" srcOrd="0" destOrd="0" presId="urn:microsoft.com/office/officeart/2005/8/layout/equation2"/>
    <dgm:cxn modelId="{E95F1CBB-44EF-44B1-8C4B-4ADFD0B380E2}" type="presOf" srcId="{97A77A23-CD8A-4FB1-A651-160CB7A6B8E8}" destId="{FC72BF8E-28E4-4ED1-9EE3-18454637BDA0}" srcOrd="0" destOrd="0" presId="urn:microsoft.com/office/officeart/2005/8/layout/equation2"/>
    <dgm:cxn modelId="{E6A9FE4E-77E7-449C-AE24-5AD18E102225}" srcId="{97A77A23-CD8A-4FB1-A651-160CB7A6B8E8}" destId="{10A5E623-8930-4583-A355-127C9C2DE2B3}" srcOrd="0" destOrd="0" parTransId="{DE953736-AAF9-4F16-A5ED-EE243DFABFCD}" sibTransId="{583E414A-6530-471D-8375-5040C31F4DE6}"/>
    <dgm:cxn modelId="{09962750-48B4-4703-BA1A-C58D662EB286}" type="presOf" srcId="{24737321-50D6-42D9-B9C1-731AB7DF1C18}" destId="{184500F1-B825-40D1-A642-A30AAFD6C257}" srcOrd="1" destOrd="0" presId="urn:microsoft.com/office/officeart/2005/8/layout/equation2"/>
    <dgm:cxn modelId="{28629600-DD44-4A58-83A8-1FDF0F5822FA}" type="presOf" srcId="{24737321-50D6-42D9-B9C1-731AB7DF1C18}" destId="{EDBA2F09-7AE1-45D6-BC8C-7F7188CA180A}" srcOrd="0" destOrd="0" presId="urn:microsoft.com/office/officeart/2005/8/layout/equation2"/>
    <dgm:cxn modelId="{DDCCC1F1-F611-4E95-829D-10E3E593CCAF}" srcId="{97A77A23-CD8A-4FB1-A651-160CB7A6B8E8}" destId="{51A3CA4E-330A-428D-95D5-3DE1BA917449}" srcOrd="1" destOrd="0" parTransId="{F9BA0B58-F2AB-40D7-92BA-158F312E9524}" sibTransId="{24737321-50D6-42D9-B9C1-731AB7DF1C18}"/>
    <dgm:cxn modelId="{8F7730A4-E49F-4C6A-83F9-44AD22F391A0}" type="presParOf" srcId="{FC72BF8E-28E4-4ED1-9EE3-18454637BDA0}" destId="{D1FC5D68-C1F1-4016-BAB5-12ED3E333C49}" srcOrd="0" destOrd="0" presId="urn:microsoft.com/office/officeart/2005/8/layout/equation2"/>
    <dgm:cxn modelId="{52EE82B5-3334-42C1-A034-E6AECDBDD1C3}" type="presParOf" srcId="{D1FC5D68-C1F1-4016-BAB5-12ED3E333C49}" destId="{4AE737CC-C4E4-4E1F-8308-F963D1CF965F}" srcOrd="0" destOrd="0" presId="urn:microsoft.com/office/officeart/2005/8/layout/equation2"/>
    <dgm:cxn modelId="{D042DEDA-8D32-4182-BD78-169531CA5D01}" type="presParOf" srcId="{D1FC5D68-C1F1-4016-BAB5-12ED3E333C49}" destId="{66C048FC-7D0D-40E4-A6ED-6F1E1C4DA4E0}" srcOrd="1" destOrd="0" presId="urn:microsoft.com/office/officeart/2005/8/layout/equation2"/>
    <dgm:cxn modelId="{AABBF447-33D1-44AD-93B5-CB1DB8CD6D3D}" type="presParOf" srcId="{D1FC5D68-C1F1-4016-BAB5-12ED3E333C49}" destId="{1F4A58AD-E021-4157-8396-35112EB3B11B}" srcOrd="2" destOrd="0" presId="urn:microsoft.com/office/officeart/2005/8/layout/equation2"/>
    <dgm:cxn modelId="{74CB26A4-0E80-4C62-8526-D94A4EBBBA75}" type="presParOf" srcId="{D1FC5D68-C1F1-4016-BAB5-12ED3E333C49}" destId="{04C4AE80-2F32-4F5B-BE47-F223D7B617F4}" srcOrd="3" destOrd="0" presId="urn:microsoft.com/office/officeart/2005/8/layout/equation2"/>
    <dgm:cxn modelId="{4CDFC377-7439-423C-874E-CA6DEE87506C}" type="presParOf" srcId="{D1FC5D68-C1F1-4016-BAB5-12ED3E333C49}" destId="{594226C8-5994-4BFE-B52F-B2A0635B3421}" srcOrd="4" destOrd="0" presId="urn:microsoft.com/office/officeart/2005/8/layout/equation2"/>
    <dgm:cxn modelId="{7D1AB04A-53AA-4680-83B5-BD3B9190B8C1}" type="presParOf" srcId="{FC72BF8E-28E4-4ED1-9EE3-18454637BDA0}" destId="{EDBA2F09-7AE1-45D6-BC8C-7F7188CA180A}" srcOrd="1" destOrd="0" presId="urn:microsoft.com/office/officeart/2005/8/layout/equation2"/>
    <dgm:cxn modelId="{B4E9F67B-F408-4520-8747-E9E10A301624}" type="presParOf" srcId="{EDBA2F09-7AE1-45D6-BC8C-7F7188CA180A}" destId="{184500F1-B825-40D1-A642-A30AAFD6C257}" srcOrd="0" destOrd="0" presId="urn:microsoft.com/office/officeart/2005/8/layout/equation2"/>
    <dgm:cxn modelId="{E227260B-28C0-4386-82AB-FAC857292742}" type="presParOf" srcId="{FC72BF8E-28E4-4ED1-9EE3-18454637BDA0}" destId="{80890524-DBE0-4201-A46F-8C3F000A9C9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42FD8D-5F9E-4342-8532-7D25590C0E94}">
      <dsp:nvSpPr>
        <dsp:cNvPr id="0" name=""/>
        <dsp:cNvSpPr/>
      </dsp:nvSpPr>
      <dsp:spPr>
        <a:xfrm>
          <a:off x="0" y="333635"/>
          <a:ext cx="4267200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From 4 to 30 m</a:t>
          </a:r>
          <a:endParaRPr lang="uk-UA" sz="3200" kern="1200" dirty="0"/>
        </a:p>
      </dsp:txBody>
      <dsp:txXfrm>
        <a:off x="0" y="333635"/>
        <a:ext cx="4267200" cy="1271205"/>
      </dsp:txXfrm>
    </dsp:sp>
    <dsp:sp modelId="{9F2E3842-DA19-4EF5-8EFD-09B87848F799}">
      <dsp:nvSpPr>
        <dsp:cNvPr id="0" name=""/>
        <dsp:cNvSpPr/>
      </dsp:nvSpPr>
      <dsp:spPr>
        <a:xfrm>
          <a:off x="0" y="1451280"/>
          <a:ext cx="42672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8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2500" kern="1200" dirty="0"/>
        </a:p>
      </dsp:txBody>
      <dsp:txXfrm>
        <a:off x="0" y="1451280"/>
        <a:ext cx="4267200" cy="529920"/>
      </dsp:txXfrm>
    </dsp:sp>
    <dsp:sp modelId="{7093B9DA-B9AD-44DC-BB6E-C5E5D3C04776}">
      <dsp:nvSpPr>
        <dsp:cNvPr id="0" name=""/>
        <dsp:cNvSpPr/>
      </dsp:nvSpPr>
      <dsp:spPr>
        <a:xfrm>
          <a:off x="0" y="1981200"/>
          <a:ext cx="4267200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 the waters of moderate temperature</a:t>
          </a:r>
          <a:endParaRPr lang="uk-UA" sz="3200" kern="1200" dirty="0"/>
        </a:p>
      </dsp:txBody>
      <dsp:txXfrm>
        <a:off x="0" y="1981200"/>
        <a:ext cx="4267200" cy="1271205"/>
      </dsp:txXfrm>
    </dsp:sp>
    <dsp:sp modelId="{7F191F80-1885-4470-8A77-26A846E0DB16}">
      <dsp:nvSpPr>
        <dsp:cNvPr id="0" name=""/>
        <dsp:cNvSpPr/>
      </dsp:nvSpPr>
      <dsp:spPr>
        <a:xfrm>
          <a:off x="0" y="3252405"/>
          <a:ext cx="42672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8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2500" kern="1200" dirty="0"/>
        </a:p>
      </dsp:txBody>
      <dsp:txXfrm>
        <a:off x="0" y="3252405"/>
        <a:ext cx="4267200" cy="529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82DA57-6186-4413-801D-DA686E60FC27}">
      <dsp:nvSpPr>
        <dsp:cNvPr id="0" name=""/>
        <dsp:cNvSpPr/>
      </dsp:nvSpPr>
      <dsp:spPr>
        <a:xfrm>
          <a:off x="610195" y="2381"/>
          <a:ext cx="2321718" cy="13930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It is 35 </a:t>
          </a:r>
          <a:r>
            <a:rPr lang="uk-UA" sz="2100" kern="1200" dirty="0" smtClean="0"/>
            <a:t>с</a:t>
          </a:r>
          <a:r>
            <a:rPr lang="en-US" sz="2100" kern="1200" dirty="0" smtClean="0"/>
            <a:t>m</a:t>
          </a:r>
          <a:endParaRPr lang="uk-UA" sz="2100" kern="1200" dirty="0"/>
        </a:p>
      </dsp:txBody>
      <dsp:txXfrm>
        <a:off x="610195" y="2381"/>
        <a:ext cx="2321718" cy="1393031"/>
      </dsp:txXfrm>
    </dsp:sp>
    <dsp:sp modelId="{8EE7751E-E830-4D24-9E69-B7D57DBA5113}">
      <dsp:nvSpPr>
        <dsp:cNvPr id="0" name=""/>
        <dsp:cNvSpPr/>
      </dsp:nvSpPr>
      <dsp:spPr>
        <a:xfrm>
          <a:off x="3164085" y="2381"/>
          <a:ext cx="2321718" cy="1393031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Body and head are covered with spikes, simulating </a:t>
          </a:r>
          <a:r>
            <a:rPr lang="en-US" sz="2100" kern="1200" dirty="0" err="1" smtClean="0"/>
            <a:t>thallus</a:t>
          </a:r>
          <a:r>
            <a:rPr lang="en-US" sz="2100" kern="1200" dirty="0" smtClean="0"/>
            <a:t> algae</a:t>
          </a:r>
          <a:endParaRPr lang="uk-UA" sz="2100" kern="1200" dirty="0"/>
        </a:p>
      </dsp:txBody>
      <dsp:txXfrm>
        <a:off x="3164085" y="2381"/>
        <a:ext cx="2321718" cy="1393031"/>
      </dsp:txXfrm>
    </dsp:sp>
    <dsp:sp modelId="{95E578AD-20FA-4E30-9FDA-CB73D69EFCFF}">
      <dsp:nvSpPr>
        <dsp:cNvPr id="0" name=""/>
        <dsp:cNvSpPr/>
      </dsp:nvSpPr>
      <dsp:spPr>
        <a:xfrm>
          <a:off x="610195" y="1627584"/>
          <a:ext cx="2321718" cy="1393031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That spikes  do not take part in </a:t>
          </a:r>
          <a:r>
            <a:rPr lang="en-US" sz="2100" kern="1200" dirty="0" err="1" smtClean="0"/>
            <a:t>swiming</a:t>
          </a:r>
          <a:r>
            <a:rPr lang="en-US" sz="2100" kern="1200" dirty="0" smtClean="0"/>
            <a:t>, they serve to mask </a:t>
          </a:r>
          <a:endParaRPr lang="uk-UA" sz="2100" kern="1200" dirty="0"/>
        </a:p>
      </dsp:txBody>
      <dsp:txXfrm>
        <a:off x="610195" y="1627584"/>
        <a:ext cx="2321718" cy="1393031"/>
      </dsp:txXfrm>
    </dsp:sp>
    <dsp:sp modelId="{80267037-1EDC-4397-9DAB-91A7D7042FBD}">
      <dsp:nvSpPr>
        <dsp:cNvPr id="0" name=""/>
        <dsp:cNvSpPr/>
      </dsp:nvSpPr>
      <dsp:spPr>
        <a:xfrm>
          <a:off x="3164085" y="1627584"/>
          <a:ext cx="2321718" cy="1393031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It moves through pectoral and dorsal fins. </a:t>
          </a:r>
          <a:endParaRPr lang="uk-UA" sz="2100" kern="1200" dirty="0"/>
        </a:p>
      </dsp:txBody>
      <dsp:txXfrm>
        <a:off x="3164085" y="1627584"/>
        <a:ext cx="2321718" cy="1393031"/>
      </dsp:txXfrm>
    </dsp:sp>
    <dsp:sp modelId="{9184C6EA-E9FC-4BD4-A2B0-8F48FA37EB02}">
      <dsp:nvSpPr>
        <dsp:cNvPr id="0" name=""/>
        <dsp:cNvSpPr/>
      </dsp:nvSpPr>
      <dsp:spPr>
        <a:xfrm>
          <a:off x="1887140" y="3252787"/>
          <a:ext cx="2321718" cy="1393031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It swims slowly, its maximum speed - up to 150 m / h</a:t>
          </a:r>
          <a:endParaRPr lang="uk-UA" sz="2100" kern="1200" dirty="0"/>
        </a:p>
      </dsp:txBody>
      <dsp:txXfrm>
        <a:off x="1887140" y="3252787"/>
        <a:ext cx="2321718" cy="13930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E737CC-C4E4-4E1F-8308-F963D1CF965F}">
      <dsp:nvSpPr>
        <dsp:cNvPr id="0" name=""/>
        <dsp:cNvSpPr/>
      </dsp:nvSpPr>
      <dsp:spPr>
        <a:xfrm>
          <a:off x="869275" y="2336"/>
          <a:ext cx="1887735" cy="18877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industrial emissions</a:t>
          </a:r>
          <a:endParaRPr lang="uk-UA" sz="2500" kern="1200" dirty="0"/>
        </a:p>
      </dsp:txBody>
      <dsp:txXfrm>
        <a:off x="869275" y="2336"/>
        <a:ext cx="1887735" cy="1887735"/>
      </dsp:txXfrm>
    </dsp:sp>
    <dsp:sp modelId="{1F4A58AD-E021-4157-8396-35112EB3B11B}">
      <dsp:nvSpPr>
        <dsp:cNvPr id="0" name=""/>
        <dsp:cNvSpPr/>
      </dsp:nvSpPr>
      <dsp:spPr>
        <a:xfrm>
          <a:off x="1265699" y="2043356"/>
          <a:ext cx="1094886" cy="1094886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1265699" y="2043356"/>
        <a:ext cx="1094886" cy="1094886"/>
      </dsp:txXfrm>
    </dsp:sp>
    <dsp:sp modelId="{594226C8-5994-4BFE-B52F-B2A0635B3421}">
      <dsp:nvSpPr>
        <dsp:cNvPr id="0" name=""/>
        <dsp:cNvSpPr/>
      </dsp:nvSpPr>
      <dsp:spPr>
        <a:xfrm>
          <a:off x="869275" y="3291527"/>
          <a:ext cx="1887735" cy="1887735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poachers</a:t>
          </a:r>
          <a:endParaRPr lang="uk-UA" sz="2500" kern="1200" dirty="0"/>
        </a:p>
      </dsp:txBody>
      <dsp:txXfrm>
        <a:off x="869275" y="3291527"/>
        <a:ext cx="1887735" cy="1887735"/>
      </dsp:txXfrm>
    </dsp:sp>
    <dsp:sp modelId="{EDBA2F09-7AE1-45D6-BC8C-7F7188CA180A}">
      <dsp:nvSpPr>
        <dsp:cNvPr id="0" name=""/>
        <dsp:cNvSpPr/>
      </dsp:nvSpPr>
      <dsp:spPr>
        <a:xfrm>
          <a:off x="3040171" y="2239681"/>
          <a:ext cx="600300" cy="702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3040171" y="2239681"/>
        <a:ext cx="600300" cy="702237"/>
      </dsp:txXfrm>
    </dsp:sp>
    <dsp:sp modelId="{80890524-DBE0-4201-A46F-8C3F000A9C92}">
      <dsp:nvSpPr>
        <dsp:cNvPr id="0" name=""/>
        <dsp:cNvSpPr/>
      </dsp:nvSpPr>
      <dsp:spPr>
        <a:xfrm>
          <a:off x="3889652" y="703064"/>
          <a:ext cx="3775471" cy="3775471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They are in danger of </a:t>
          </a:r>
          <a:r>
            <a:rPr lang="en-US" sz="4300" kern="1200" dirty="0" err="1" smtClean="0"/>
            <a:t>extintion</a:t>
          </a:r>
          <a:r>
            <a:rPr lang="en-US" sz="4300" kern="1200" dirty="0" smtClean="0"/>
            <a:t>!!!</a:t>
          </a:r>
          <a:endParaRPr lang="uk-UA" sz="4300" kern="1200" dirty="0"/>
        </a:p>
      </dsp:txBody>
      <dsp:txXfrm>
        <a:off x="3889652" y="703064"/>
        <a:ext cx="3775471" cy="3775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FC1FE-6E26-4C3E-A232-97D6FB6F76CC}" type="datetimeFigureOut">
              <a:rPr lang="uk-UA" smtClean="0"/>
              <a:t>26.03.2013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FC3F1-0FB5-40BA-B619-1ABB89AB917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FC3F1-0FB5-40BA-B619-1ABB89AB917A}" type="slidenum">
              <a:rPr lang="uk-UA" smtClean="0"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u="sng" dirty="0" smtClean="0">
                <a:solidFill>
                  <a:schemeClr val="bg1"/>
                </a:solidFill>
              </a:rPr>
              <a:t>Animals</a:t>
            </a:r>
            <a:endParaRPr lang="uk-UA" sz="9600" b="1" u="sng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3pek26djc40hekd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547533"/>
            <a:ext cx="3810000" cy="3310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4kag7fle0hb1qy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6917" y="0"/>
            <a:ext cx="2697083" cy="3709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Green_fairy_Slide_Mi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857500" cy="2809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kaz5jt4jf4io4r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1905000"/>
            <a:ext cx="3810000" cy="2533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t50hezvau5jtd7f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962400"/>
            <a:ext cx="4095750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Mint Australian city of Perth has released the second coin of the new series of silver coins "Australian marine life - the reefs." It shows a picker. Coins of 50 Australian cents minted from silver 999, each weighing 15.573 grams, diameter - 36.6 mm, circulation - no more than 10 000. Rag-picker image adorns the reverse of the coin, on the obverse - the portrait of Her Majesty Queen Elizabeth II. Value of a coin is over  then 1,300 Russian rubles.</a:t>
            </a:r>
            <a:endParaRPr lang="uk-UA" sz="2000" dirty="0"/>
          </a:p>
        </p:txBody>
      </p:sp>
      <p:pic>
        <p:nvPicPr>
          <p:cNvPr id="3" name="Рисунок 2" descr="Australian-Sea-Life-Leafy-Sea-Dragon-Silver-proof-Coin-Rever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362200"/>
            <a:ext cx="4953000" cy="394347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</a:t>
            </a:r>
            <a:r>
              <a:rPr lang="en-US" dirty="0" err="1" smtClean="0"/>
              <a:t>attantion</a:t>
            </a:r>
            <a:r>
              <a:rPr lang="en-US" dirty="0" smtClean="0"/>
              <a:t>!</a:t>
            </a:r>
            <a:endParaRPr lang="uk-UA" dirty="0"/>
          </a:p>
        </p:txBody>
      </p:sp>
      <p:pic>
        <p:nvPicPr>
          <p:cNvPr id="3" name="Рисунок 2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524000"/>
            <a:ext cx="6553200" cy="4521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" name="Рисунок 2" descr="ryba-sobak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276600"/>
            <a:ext cx="3886200" cy="33291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Jellyfish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8115" y="0"/>
            <a:ext cx="3885885" cy="3124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"/>
            <a:ext cx="2466975" cy="184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81200"/>
            <a:ext cx="2529191" cy="2377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0"/>
            <a:ext cx="2466975" cy="184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ryba-sobaka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038600"/>
            <a:ext cx="3952430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ryba-sobaka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2057400"/>
            <a:ext cx="2703221" cy="19192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6000" b="1" u="sng" dirty="0" smtClean="0">
                <a:solidFill>
                  <a:schemeClr val="bg1"/>
                </a:solidFill>
              </a:rPr>
              <a:t>Leafy </a:t>
            </a:r>
            <a:r>
              <a:rPr lang="en-US" sz="6000" b="1" u="sng" dirty="0" err="1" smtClean="0">
                <a:solidFill>
                  <a:schemeClr val="bg1"/>
                </a:solidFill>
              </a:rPr>
              <a:t>seadragon</a:t>
            </a:r>
            <a:endParaRPr lang="uk-UA" sz="6000" b="1" u="sng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phycoduruseques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6858000" cy="5500116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91400" cy="1162050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solidFill>
                  <a:schemeClr val="bg1"/>
                </a:solidFill>
              </a:rPr>
              <a:t>The habitats</a:t>
            </a:r>
            <a:endParaRPr lang="uk-UA" sz="54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28600" y="1981200"/>
          <a:ext cx="4267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876800" y="1"/>
            <a:ext cx="3276600" cy="228600"/>
          </a:xfrm>
        </p:spPr>
        <p:txBody>
          <a:bodyPr>
            <a:normAutofit fontScale="77500" lnSpcReduction="20000"/>
          </a:bodyPr>
          <a:lstStyle/>
          <a:p>
            <a:endParaRPr lang="uk-UA" dirty="0"/>
          </a:p>
        </p:txBody>
      </p:sp>
      <p:pic>
        <p:nvPicPr>
          <p:cNvPr id="4" name="Рисунок 3" descr="300px-Indian_Ocean_bathymetry_srt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4400" y="1905000"/>
            <a:ext cx="3809524" cy="4165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Underwater_world128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pic>
        <p:nvPicPr>
          <p:cNvPr id="14" name="Рисунок 13" descr="koralloviy_rif-16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 descr="korallovie_rif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0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chemeClr val="bg1"/>
                </a:solidFill>
              </a:rPr>
              <a:t>The description</a:t>
            </a:r>
            <a:endParaRPr lang="uk-UA" sz="5400" b="1" u="sng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phycoduruseques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4465586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Двойная стрелка влево/вправо 6"/>
          <p:cNvSpPr/>
          <p:nvPr/>
        </p:nvSpPr>
        <p:spPr>
          <a:xfrm rot="-1440000">
            <a:off x="130004" y="3178288"/>
            <a:ext cx="3702393" cy="302153"/>
          </a:xfrm>
          <a:prstGeom prst="left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1" name="Схема 10"/>
          <p:cNvGraphicFramePr/>
          <p:nvPr/>
        </p:nvGraphicFramePr>
        <p:xfrm>
          <a:off x="3657600" y="1295400"/>
          <a:ext cx="6096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 descr="phycoduruseques_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600200"/>
            <a:ext cx="4419600" cy="3951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u="sng" dirty="0" smtClean="0">
                <a:solidFill>
                  <a:schemeClr val="bg1"/>
                </a:solidFill>
              </a:rPr>
              <a:t>Food</a:t>
            </a:r>
            <a:endParaRPr lang="uk-UA" sz="7200" b="1" u="sng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aquapitomc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133600"/>
            <a:ext cx="2971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-634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6107416" cy="407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u="sng" dirty="0" smtClean="0">
                <a:solidFill>
                  <a:schemeClr val="bg1"/>
                </a:solidFill>
              </a:rPr>
              <a:t>Protection</a:t>
            </a:r>
            <a:endParaRPr lang="uk-UA" sz="7200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447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endParaRPr lang="uk-UA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04800" y="457200"/>
          <a:ext cx="8534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32-конечная звезда 6"/>
          <p:cNvSpPr/>
          <p:nvPr/>
        </p:nvSpPr>
        <p:spPr>
          <a:xfrm>
            <a:off x="3276600" y="4876800"/>
            <a:ext cx="3581400" cy="1981200"/>
          </a:xfrm>
          <a:prstGeom prst="star3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3886200" y="54102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type is taken under the protection of the Australian government.</a:t>
            </a: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1143000" y="1219200"/>
            <a:ext cx="7162800" cy="4114800"/>
          </a:xfrm>
          <a:prstGeom prst="ribb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3200400" y="2514600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Interesting facts</a:t>
            </a:r>
            <a:endParaRPr lang="uk-UA" sz="5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5486400"/>
            <a:ext cx="8229600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/>
              <a:t> </a:t>
            </a:r>
            <a:r>
              <a:rPr lang="en-US" dirty="0" smtClean="0"/>
              <a:t>It can eat about 3000 shrimps by 1 day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 contrast to seahorses, which are hooked their tail for algae in the period of sea swell, </a:t>
            </a:r>
            <a:r>
              <a:rPr lang="en-US" dirty="0" smtClean="0"/>
              <a:t>Leafy </a:t>
            </a:r>
            <a:r>
              <a:rPr lang="en-US" dirty="0" err="1" smtClean="0"/>
              <a:t>seadragon</a:t>
            </a:r>
            <a:r>
              <a:rPr lang="en-US" dirty="0" smtClean="0"/>
              <a:t> do not know how to do it, so they often die during storms, because they washed ashore.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is the official emblem of South Australia.</a:t>
            </a:r>
            <a:endParaRPr lang="uk-UA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254</Words>
  <Application>Microsoft Office PowerPoint</Application>
  <PresentationFormat>Экран (4:3)</PresentationFormat>
  <Paragraphs>25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Animals</vt:lpstr>
      <vt:lpstr>Слайд 2</vt:lpstr>
      <vt:lpstr>Leafy seadragon</vt:lpstr>
      <vt:lpstr>The habitats</vt:lpstr>
      <vt:lpstr>The description</vt:lpstr>
      <vt:lpstr>Food</vt:lpstr>
      <vt:lpstr>Protection</vt:lpstr>
      <vt:lpstr>Слайд 8</vt:lpstr>
      <vt:lpstr>Слайд 9</vt:lpstr>
      <vt:lpstr>Mint Australian city of Perth has released the second coin of the new series of silver coins "Australian marine life - the reefs." It shows a picker. Coins of 50 Australian cents minted from silver 999, each weighing 15.573 grams, diameter - 36.6 mm, circulation - no more than 10 000. Rag-picker image adorns the reverse of the coin, on the obverse - the portrait of Her Majesty Queen Elizabeth II. Value of a coin is over  then 1,300 Russian rubles.</vt:lpstr>
      <vt:lpstr>Thank you for your attantion!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Андрей</dc:creator>
  <cp:lastModifiedBy>Андрей</cp:lastModifiedBy>
  <cp:revision>23</cp:revision>
  <dcterms:created xsi:type="dcterms:W3CDTF">2013-03-26T09:41:47Z</dcterms:created>
  <dcterms:modified xsi:type="dcterms:W3CDTF">2013-03-26T12:48:43Z</dcterms:modified>
</cp:coreProperties>
</file>