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4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8DE9A7-4506-4E8F-A278-82CFCDB18685}" type="datetimeFigureOut">
              <a:rPr lang="uk-UA" smtClean="0"/>
              <a:pPr/>
              <a:t>23.12.2013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9E728F-C8C0-404E-A2CF-097D392DF399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8D3B9-13BF-4143-AC3A-D87AABF43ED6}" type="datetime1">
              <a:rPr lang="ru-RU" smtClean="0"/>
              <a:pPr/>
              <a:t>23.12.2013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EC3E5B6-83B4-4713-953D-CC5AA786AFF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99F33-0B3D-40C9-8822-4F50B38AD25E}" type="datetime1">
              <a:rPr lang="ru-RU" smtClean="0"/>
              <a:pPr/>
              <a:t>23.12.2013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3E5B6-83B4-4713-953D-CC5AA786AFF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 dir="u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EC3E5B6-83B4-4713-953D-CC5AA786AFF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3B28-39A2-4CBA-AF87-D875CE39B22D}" type="datetime1">
              <a:rPr lang="ru-RU" smtClean="0"/>
              <a:pPr/>
              <a:t>23.12.2013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DA2EA-DAE9-424F-B04D-94FDFA9D04D9}" type="datetime1">
              <a:rPr lang="ru-RU" smtClean="0"/>
              <a:pPr/>
              <a:t>23.12.2013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EC3E5B6-83B4-4713-953D-CC5AA786AFF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974E4-18EE-48CD-A866-846C4B2AEE2C}" type="datetime1">
              <a:rPr lang="ru-RU" smtClean="0"/>
              <a:pPr/>
              <a:t>23.12.2013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EC3E5B6-83B4-4713-953D-CC5AA786AFF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5F42625-6B92-45CA-A71C-0B67FB1A9B1F}" type="datetime1">
              <a:rPr lang="ru-RU" smtClean="0"/>
              <a:pPr/>
              <a:t>23.12.2013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3E5B6-83B4-4713-953D-CC5AA786AFF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 dir="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2B14-1F03-4FE9-AB7F-A53AF4BF7299}" type="datetime1">
              <a:rPr lang="ru-RU" smtClean="0"/>
              <a:pPr/>
              <a:t>23.12.2013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EC3E5B6-83B4-4713-953D-CC5AA786AFF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C0C48-0AB8-458A-9B17-FB0DF3BAA3E7}" type="datetime1">
              <a:rPr lang="ru-RU" smtClean="0"/>
              <a:pPr/>
              <a:t>23.12.2013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EC3E5B6-83B4-4713-953D-CC5AA786AFF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B5DE-52A3-481C-B7C0-053E895BBC4B}" type="datetime1">
              <a:rPr lang="ru-RU" smtClean="0"/>
              <a:pPr/>
              <a:t>23.12.2013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EC3E5B6-83B4-4713-953D-CC5AA786AFF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EC3E5B6-83B4-4713-953D-CC5AA786AFF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A8C88-A9C2-480A-B0BD-55A6FF1AE39D}" type="datetime1">
              <a:rPr lang="ru-RU" smtClean="0"/>
              <a:pPr/>
              <a:t>23.12.2013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 dir="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EC3E5B6-83B4-4713-953D-CC5AA786AFF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D5EFCD2-BBD9-40FC-92E6-4F339F07C5F0}" type="datetime1">
              <a:rPr lang="ru-RU" smtClean="0"/>
              <a:pPr/>
              <a:t>23.12.2013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6107957-DA6A-4B1E-A20F-074888257F33}" type="datetime1">
              <a:rPr lang="ru-RU" smtClean="0"/>
              <a:pPr/>
              <a:t>23.12.2013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EC3E5B6-83B4-4713-953D-CC5AA786AFF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ransition>
    <p:cover dir="u"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4716016" y="5013176"/>
            <a:ext cx="4427984" cy="144016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Bookman Old Style" pitchFamily="18" charset="0"/>
                <a:cs typeface="Times New Roman" pitchFamily="18" charset="0"/>
              </a:rPr>
              <a:t>Виконали</a:t>
            </a:r>
          </a:p>
          <a:p>
            <a:pPr algn="ctr"/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Bookman Old Style" pitchFamily="18" charset="0"/>
                <a:cs typeface="Times New Roman" pitchFamily="18" charset="0"/>
              </a:rPr>
              <a:t>учениці 10-А класу</a:t>
            </a:r>
          </a:p>
          <a:p>
            <a:pPr algn="ctr"/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Bookman Old Style" pitchFamily="18" charset="0"/>
                <a:cs typeface="Times New Roman" pitchFamily="18" charset="0"/>
              </a:rPr>
              <a:t>Окулічева Ольга та </a:t>
            </a:r>
            <a:b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Bookman Old Style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Bookman Old Style" pitchFamily="18" charset="0"/>
                <a:cs typeface="Times New Roman" pitchFamily="18" charset="0"/>
              </a:rPr>
              <a:t>Малишева Юлія</a:t>
            </a:r>
          </a:p>
          <a:p>
            <a:endParaRPr lang="ru-RU" sz="1400" dirty="0"/>
          </a:p>
        </p:txBody>
      </p:sp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-252536" y="476672"/>
            <a:ext cx="9396536" cy="1828800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Gulim" pitchFamily="34" charset="-127"/>
                <a:cs typeface="David" pitchFamily="34" charset="-79"/>
              </a:rPr>
              <a:t>Тема. Проблеми </a:t>
            </a:r>
            <a:r>
              <a:rPr lang="uk-UA" sz="48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Gulim" pitchFamily="34" charset="-127"/>
                <a:cs typeface="David" pitchFamily="34" charset="-79"/>
              </a:rPr>
              <a:t>сучасної</a:t>
            </a:r>
            <a:r>
              <a:rPr lang="ru-RU" sz="48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Gulim" pitchFamily="34" charset="-127"/>
                <a:cs typeface="David" pitchFamily="34" charset="-79"/>
              </a:rPr>
              <a:t> молод</a:t>
            </a:r>
            <a:r>
              <a:rPr lang="uk-UA" sz="48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Gulim" pitchFamily="34" charset="-127"/>
                <a:cs typeface="David" pitchFamily="34" charset="-79"/>
              </a:rPr>
              <a:t>і</a:t>
            </a:r>
            <a:endParaRPr lang="ru-RU" sz="48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  <a:ea typeface="Gulim" pitchFamily="34" charset="-127"/>
              <a:cs typeface="David" pitchFamily="34" charset="-79"/>
            </a:endParaRP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51520" y="116632"/>
            <a:ext cx="9144000" cy="9906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Скорочення чисельності молоді</a:t>
            </a:r>
            <a:endParaRPr lang="uk-UA" sz="3600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EC3E5B6-83B4-4713-953D-CC5AA786AFFF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0" y="1340768"/>
            <a:ext cx="9144000" cy="259228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Скорочення чисельності молоді пов’язано із збільшенням кількості розводів в молодих сім’ях. Більше розводів – менше дітей. Крім цього в 1989 році померло 14,5 тис. молодих людей віком 15–29 років, у 2000 році цей показник становив вже 17,9 тис.</a:t>
            </a:r>
            <a:endParaRPr lang="uk-UA" sz="2800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4" name="Picture 2" descr="http://fotki.ykt.ru/albums/userpics/14764/1379977771_42_razvo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501008"/>
            <a:ext cx="4283968" cy="2855979"/>
          </a:xfrm>
          <a:prstGeom prst="rect">
            <a:avLst/>
          </a:prstGeom>
          <a:noFill/>
        </p:spPr>
      </p:pic>
      <p:pic>
        <p:nvPicPr>
          <p:cNvPr id="13316" name="Picture 4" descr="http://womanjournal.org/uploads/posts/2013-02/1361025360_razvod-roditelei-i-sudba-dete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3501008"/>
            <a:ext cx="4032448" cy="2833573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3E5B6-83B4-4713-953D-CC5AA786AFFF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-108520" y="188640"/>
            <a:ext cx="925252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Ця проблема пов’язана також </a:t>
            </a:r>
            <a:r>
              <a:rPr lang="ru-RU" sz="2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із збільшенням кількості самогубств. </a:t>
            </a: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Сьогодні Україна - країна </a:t>
            </a:r>
            <a:r>
              <a:rPr lang="ru-RU" sz="2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із сплеском високої суїцидальної активності: на 100 тис. населення </a:t>
            </a: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здійснюється </a:t>
            </a:r>
            <a:r>
              <a:rPr lang="ru-RU" sz="2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близько 30 самогубств, більшість з яких це молоді люди.</a:t>
            </a:r>
            <a:endParaRPr lang="uk-UA" sz="2800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 descr="http://life.pravda.com.ua/images/doc/4/9/49af19f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420888"/>
            <a:ext cx="7200800" cy="3834319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Погіршення стану здоров’я молодих людей</a:t>
            </a:r>
            <a:endParaRPr lang="uk-UA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3E5B6-83B4-4713-953D-CC5AA786AFFF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07504" y="1484784"/>
            <a:ext cx="8496944" cy="3024336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Нинішня молодь є менш здоровою фізично та психічно. За статистикою 6% дітей народжується практично здоровими. Лише 10% випускників шкіл можуть вважати себе здоровими. </a:t>
            </a:r>
            <a:endParaRPr lang="uk-UA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22" name="Picture 2" descr="http://www.chervonograd-city.gov.ua/maln/inf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3356992"/>
            <a:ext cx="2844155" cy="2869663"/>
          </a:xfrm>
          <a:prstGeom prst="rect">
            <a:avLst/>
          </a:prstGeom>
          <a:noFill/>
        </p:spPr>
      </p:pic>
      <p:pic>
        <p:nvPicPr>
          <p:cNvPr id="30724" name="Picture 4" descr="http://www.uozkmr.kr.ua/wp-content/uploads/2011/10/161012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717032"/>
            <a:ext cx="5372089" cy="2417441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Шляхи поліпшення здоров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’</a:t>
            </a:r>
            <a:r>
              <a:rPr lang="uk-UA" sz="32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я молоді</a:t>
            </a:r>
            <a:endParaRPr lang="uk-UA" sz="32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3E5B6-83B4-4713-953D-CC5AA786AFFF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179512" y="1700808"/>
            <a:ext cx="5350368" cy="4572000"/>
          </a:xfrm>
        </p:spPr>
        <p:txBody>
          <a:bodyPr/>
          <a:lstStyle/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розробка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реалізація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спрямованих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пропаганду і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здорового способу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поліпшення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медичної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допомоги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умов,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сприяють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поліпшенню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здоров'я  </a:t>
            </a:r>
          </a:p>
          <a:p>
            <a:endParaRPr lang="ru-RU" dirty="0" smtClean="0"/>
          </a:p>
          <a:p>
            <a:pPr>
              <a:buNone/>
            </a:pPr>
            <a:endParaRPr lang="uk-UA" dirty="0"/>
          </a:p>
        </p:txBody>
      </p:sp>
      <p:pic>
        <p:nvPicPr>
          <p:cNvPr id="17410" name="Picture 2" descr="http://cs11166.vk.me/u62051226/154851689/x_b73cfa06.jpg"/>
          <p:cNvPicPr>
            <a:picLocks noChangeAspect="1" noChangeArrowheads="1"/>
          </p:cNvPicPr>
          <p:nvPr/>
        </p:nvPicPr>
        <p:blipFill>
          <a:blip r:embed="rId2" cstate="print"/>
          <a:srcRect l="459" b="6127"/>
          <a:stretch>
            <a:fillRect/>
          </a:stretch>
        </p:blipFill>
        <p:spPr bwMode="auto">
          <a:xfrm>
            <a:off x="5364088" y="1484784"/>
            <a:ext cx="3492407" cy="4896544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Молодіжне</a:t>
            </a: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безробіття</a:t>
            </a:r>
            <a:endParaRPr lang="uk-UA" sz="4000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3E5B6-83B4-4713-953D-CC5AA786AFFF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3851920" y="1772816"/>
            <a:ext cx="5076056" cy="4572000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Статистика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свідчить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безробітних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значний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відсоток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молоді.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молодих людей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отримало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широке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поширення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почуття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тривоги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стати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безробітнім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". Цей фактор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стає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причиною для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молодими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людьми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протиправних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дій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k-UA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746" name="Picture 2" descr="http://eimg.pravda.com.ua/images/doc/3/b/3bae6bd-3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077072"/>
            <a:ext cx="3384376" cy="2102127"/>
          </a:xfrm>
          <a:prstGeom prst="rect">
            <a:avLst/>
          </a:prstGeom>
          <a:noFill/>
        </p:spPr>
      </p:pic>
      <p:pic>
        <p:nvPicPr>
          <p:cNvPr id="31748" name="Picture 4" descr="http://image.tsn.ua/media/images2/original/May2010/22500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556792"/>
            <a:ext cx="3573179" cy="2379738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Шляхи позбавлення від безробіття</a:t>
            </a:r>
            <a:endParaRPr lang="uk-UA" sz="36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3E5B6-83B4-4713-953D-CC5AA786AFFF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6862536" cy="4572000"/>
          </a:xfrm>
        </p:spPr>
        <p:txBody>
          <a:bodyPr/>
          <a:lstStyle/>
          <a:p>
            <a:r>
              <a:rPr lang="uk-UA" dirty="0" smtClean="0"/>
              <a:t>збільшення числа робочих місць;</a:t>
            </a:r>
          </a:p>
          <a:p>
            <a:r>
              <a:rPr lang="uk-UA" dirty="0" smtClean="0"/>
              <a:t>підготовка й перепідготовка кадрів;</a:t>
            </a:r>
          </a:p>
          <a:p>
            <a:r>
              <a:rPr lang="uk-UA" dirty="0" smtClean="0"/>
              <a:t>сприяння найму робочої сили;</a:t>
            </a:r>
          </a:p>
          <a:p>
            <a:r>
              <a:rPr lang="uk-UA" dirty="0" smtClean="0"/>
              <a:t>соціальне страхування безробітних</a:t>
            </a:r>
            <a:endParaRPr lang="uk-UA" dirty="0"/>
          </a:p>
        </p:txBody>
      </p:sp>
      <p:pic>
        <p:nvPicPr>
          <p:cNvPr id="32770" name="Picture 2" descr="http://sosed-domosed.ru/wp-content/uploads/2013/06/Pravilnyiy-vyibor-raboty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43956" y="1412777"/>
            <a:ext cx="2374731" cy="2232248"/>
          </a:xfrm>
          <a:prstGeom prst="rect">
            <a:avLst/>
          </a:prstGeom>
          <a:noFill/>
        </p:spPr>
      </p:pic>
      <p:pic>
        <p:nvPicPr>
          <p:cNvPr id="32772" name="Picture 4" descr="http://spi2.itvnet.lv/upload2/articles/59/596693/images/XXI-gadsimta-vairakums-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573016"/>
            <a:ext cx="3960440" cy="2644553"/>
          </a:xfrm>
          <a:prstGeom prst="rect">
            <a:avLst/>
          </a:prstGeom>
          <a:noFill/>
        </p:spPr>
      </p:pic>
      <p:pic>
        <p:nvPicPr>
          <p:cNvPr id="32774" name="Picture 6" descr="http://novostiua.net/uploads/posts/2012-12/1356008886_borba-s-molodezhnoy-bezraboticey-mify-i-realnos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3717032"/>
            <a:ext cx="3810000" cy="2552700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Другая 24">
      <a:dk1>
        <a:sysClr val="windowText" lastClr="000000"/>
      </a:dk1>
      <a:lt1>
        <a:srgbClr val="E3DED1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274220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206</TotalTime>
  <Words>196</Words>
  <Application>Microsoft Office PowerPoint</Application>
  <PresentationFormat>Экран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Официальная</vt:lpstr>
      <vt:lpstr>Тема. Проблеми сучасної молоді</vt:lpstr>
      <vt:lpstr>Скорочення чисельності молоді</vt:lpstr>
      <vt:lpstr>Слайд 3</vt:lpstr>
      <vt:lpstr>Погіршення стану здоров’я молодих людей</vt:lpstr>
      <vt:lpstr>Шляхи поліпшення здоров’я молоді</vt:lpstr>
      <vt:lpstr>Молодіжне безробіття</vt:lpstr>
      <vt:lpstr>Шляхи позбавлення від безробіття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LEX-PEX.NET</dc:creator>
  <cp:lastModifiedBy>LEX-PEX.NET</cp:lastModifiedBy>
  <cp:revision>39</cp:revision>
  <dcterms:created xsi:type="dcterms:W3CDTF">2013-12-23T12:51:55Z</dcterms:created>
  <dcterms:modified xsi:type="dcterms:W3CDTF">2013-12-23T16:24:44Z</dcterms:modified>
</cp:coreProperties>
</file>