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64398-36EF-4B14-AFAF-20B1E11CE54D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4E3744F2-D70A-46CA-9834-79917F71056B}">
      <dgm:prSet phldrT="[Текст]"/>
      <dgm:spPr/>
      <dgm:t>
        <a:bodyPr/>
        <a:lstStyle/>
        <a:p>
          <a:r>
            <a:rPr lang="uk-UA" b="1" dirty="0" smtClean="0"/>
            <a:t>Легка для сприйняття мелодія</a:t>
          </a:r>
          <a:endParaRPr lang="uk-UA" b="1" dirty="0"/>
        </a:p>
      </dgm:t>
    </dgm:pt>
    <dgm:pt modelId="{881A58DC-81A4-4385-B82E-14735EB25D86}" type="parTrans" cxnId="{3CDC4537-0D6B-4C8B-98A5-007010F64DFA}">
      <dgm:prSet/>
      <dgm:spPr/>
      <dgm:t>
        <a:bodyPr/>
        <a:lstStyle/>
        <a:p>
          <a:endParaRPr lang="uk-UA"/>
        </a:p>
      </dgm:t>
    </dgm:pt>
    <dgm:pt modelId="{CC6BBB10-1378-4FC5-8AB5-9D58EA71BF23}" type="sibTrans" cxnId="{3CDC4537-0D6B-4C8B-98A5-007010F64DFA}">
      <dgm:prSet/>
      <dgm:spPr/>
      <dgm:t>
        <a:bodyPr/>
        <a:lstStyle/>
        <a:p>
          <a:endParaRPr lang="uk-UA"/>
        </a:p>
      </dgm:t>
    </dgm:pt>
    <dgm:pt modelId="{D3C7999F-6279-4EC1-8A46-51AF1FF40BAF}">
      <dgm:prSet phldrT="[Текст]"/>
      <dgm:spPr/>
      <dgm:t>
        <a:bodyPr/>
        <a:lstStyle/>
        <a:p>
          <a:r>
            <a:rPr lang="uk-UA" b="1" dirty="0" smtClean="0"/>
            <a:t>Мелодійність</a:t>
          </a:r>
          <a:endParaRPr lang="uk-UA" b="1" dirty="0"/>
        </a:p>
      </dgm:t>
    </dgm:pt>
    <dgm:pt modelId="{F7A7871E-6D61-4322-99B6-1C8174D6D1F8}" type="parTrans" cxnId="{CCB51D64-48F6-44BA-AA2E-153D6E7FD7E2}">
      <dgm:prSet/>
      <dgm:spPr/>
      <dgm:t>
        <a:bodyPr/>
        <a:lstStyle/>
        <a:p>
          <a:endParaRPr lang="uk-UA"/>
        </a:p>
      </dgm:t>
    </dgm:pt>
    <dgm:pt modelId="{F9481E34-A7F1-4432-BBD1-CAD8787CEBAD}" type="sibTrans" cxnId="{CCB51D64-48F6-44BA-AA2E-153D6E7FD7E2}">
      <dgm:prSet/>
      <dgm:spPr/>
      <dgm:t>
        <a:bodyPr/>
        <a:lstStyle/>
        <a:p>
          <a:endParaRPr lang="uk-UA"/>
        </a:p>
      </dgm:t>
    </dgm:pt>
    <dgm:pt modelId="{47D94D5D-54CB-4158-9102-C7B1AE24708E}">
      <dgm:prSet/>
      <dgm:spPr/>
      <dgm:t>
        <a:bodyPr/>
        <a:lstStyle/>
        <a:p>
          <a:r>
            <a:rPr lang="uk-UA" b="1" dirty="0" smtClean="0"/>
            <a:t>Простота</a:t>
          </a:r>
          <a:endParaRPr lang="uk-UA" b="1" dirty="0"/>
        </a:p>
      </dgm:t>
    </dgm:pt>
    <dgm:pt modelId="{051BDAA3-FB6A-47A9-97D3-71B3EDAF4091}" type="parTrans" cxnId="{E2C8806F-8038-4794-8D86-241AA40722B2}">
      <dgm:prSet/>
      <dgm:spPr/>
      <dgm:t>
        <a:bodyPr/>
        <a:lstStyle/>
        <a:p>
          <a:endParaRPr lang="uk-UA"/>
        </a:p>
      </dgm:t>
    </dgm:pt>
    <dgm:pt modelId="{D9787530-AB14-4ECF-BA07-456D4C4DF482}" type="sibTrans" cxnId="{E2C8806F-8038-4794-8D86-241AA40722B2}">
      <dgm:prSet/>
      <dgm:spPr/>
      <dgm:t>
        <a:bodyPr/>
        <a:lstStyle/>
        <a:p>
          <a:endParaRPr lang="uk-UA"/>
        </a:p>
      </dgm:t>
    </dgm:pt>
    <dgm:pt modelId="{44BE43EB-8D1F-48CB-8017-2BE895B9E1CD}">
      <dgm:prSet phldrT="[Текст]"/>
      <dgm:spPr/>
      <dgm:t>
        <a:bodyPr/>
        <a:lstStyle/>
        <a:p>
          <a:r>
            <a:rPr lang="uk-UA" b="1" dirty="0" smtClean="0"/>
            <a:t>Наголос на вокал і ритм</a:t>
          </a:r>
          <a:endParaRPr lang="uk-UA" b="1" dirty="0"/>
        </a:p>
      </dgm:t>
    </dgm:pt>
    <dgm:pt modelId="{88094BE1-6FFF-4453-8B31-07D16C6C6EED}" type="sibTrans" cxnId="{B8678A7F-862F-4A7D-8CCD-1C303CD17705}">
      <dgm:prSet/>
      <dgm:spPr/>
      <dgm:t>
        <a:bodyPr/>
        <a:lstStyle/>
        <a:p>
          <a:endParaRPr lang="uk-UA"/>
        </a:p>
      </dgm:t>
    </dgm:pt>
    <dgm:pt modelId="{06343FCF-ED00-4988-A686-5B1E118D7E2C}" type="parTrans" cxnId="{B8678A7F-862F-4A7D-8CCD-1C303CD17705}">
      <dgm:prSet/>
      <dgm:spPr/>
      <dgm:t>
        <a:bodyPr/>
        <a:lstStyle/>
        <a:p>
          <a:endParaRPr lang="uk-UA"/>
        </a:p>
      </dgm:t>
    </dgm:pt>
    <dgm:pt modelId="{7AE20CC1-C05B-4F17-8FB3-82122B1E01C2}" type="pres">
      <dgm:prSet presAssocID="{6D564398-36EF-4B14-AFAF-20B1E11CE54D}" presName="CompostProcess" presStyleCnt="0">
        <dgm:presLayoutVars>
          <dgm:dir/>
          <dgm:resizeHandles val="exact"/>
        </dgm:presLayoutVars>
      </dgm:prSet>
      <dgm:spPr/>
    </dgm:pt>
    <dgm:pt modelId="{F70A6EB7-DFD4-4E32-9F95-D1794A90508D}" type="pres">
      <dgm:prSet presAssocID="{6D564398-36EF-4B14-AFAF-20B1E11CE54D}" presName="arrow" presStyleLbl="bgShp" presStyleIdx="0" presStyleCnt="1"/>
      <dgm:spPr/>
    </dgm:pt>
    <dgm:pt modelId="{33B6A4E9-4340-4E33-91CD-67CF9886238F}" type="pres">
      <dgm:prSet presAssocID="{6D564398-36EF-4B14-AFAF-20B1E11CE54D}" presName="linearProcess" presStyleCnt="0"/>
      <dgm:spPr/>
    </dgm:pt>
    <dgm:pt modelId="{E5391773-06C7-427E-B805-5532761A07B1}" type="pres">
      <dgm:prSet presAssocID="{44BE43EB-8D1F-48CB-8017-2BE895B9E1C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88F00E-5956-46D4-80CD-E15D4816C519}" type="pres">
      <dgm:prSet presAssocID="{88094BE1-6FFF-4453-8B31-07D16C6C6EED}" presName="sibTrans" presStyleCnt="0"/>
      <dgm:spPr/>
    </dgm:pt>
    <dgm:pt modelId="{F52C4B11-DE2B-4177-98F2-9455E8EB4F38}" type="pres">
      <dgm:prSet presAssocID="{4E3744F2-D70A-46CA-9834-79917F71056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A17C81-A504-468D-8055-16F6EDBB87DF}" type="pres">
      <dgm:prSet presAssocID="{CC6BBB10-1378-4FC5-8AB5-9D58EA71BF23}" presName="sibTrans" presStyleCnt="0"/>
      <dgm:spPr/>
    </dgm:pt>
    <dgm:pt modelId="{D46B2714-5FBD-42A6-BC8B-6CF88B78E80A}" type="pres">
      <dgm:prSet presAssocID="{47D94D5D-54CB-4158-9102-C7B1AE24708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988BA3-F2CE-44FC-812A-D8C25078638A}" type="pres">
      <dgm:prSet presAssocID="{D9787530-AB14-4ECF-BA07-456D4C4DF482}" presName="sibTrans" presStyleCnt="0"/>
      <dgm:spPr/>
    </dgm:pt>
    <dgm:pt modelId="{C36B40EE-B3A4-4A6D-B01C-2EF47DB7C4F4}" type="pres">
      <dgm:prSet presAssocID="{D3C7999F-6279-4EC1-8A46-51AF1FF40BA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0B69BE1-BB8B-4510-A1C7-494AD5AEF6B8}" type="presOf" srcId="{D3C7999F-6279-4EC1-8A46-51AF1FF40BAF}" destId="{C36B40EE-B3A4-4A6D-B01C-2EF47DB7C4F4}" srcOrd="0" destOrd="0" presId="urn:microsoft.com/office/officeart/2005/8/layout/hProcess9"/>
    <dgm:cxn modelId="{E2C8806F-8038-4794-8D86-241AA40722B2}" srcId="{6D564398-36EF-4B14-AFAF-20B1E11CE54D}" destId="{47D94D5D-54CB-4158-9102-C7B1AE24708E}" srcOrd="2" destOrd="0" parTransId="{051BDAA3-FB6A-47A9-97D3-71B3EDAF4091}" sibTransId="{D9787530-AB14-4ECF-BA07-456D4C4DF482}"/>
    <dgm:cxn modelId="{861164D5-8F97-4359-A27B-5CD15B26A390}" type="presOf" srcId="{47D94D5D-54CB-4158-9102-C7B1AE24708E}" destId="{D46B2714-5FBD-42A6-BC8B-6CF88B78E80A}" srcOrd="0" destOrd="0" presId="urn:microsoft.com/office/officeart/2005/8/layout/hProcess9"/>
    <dgm:cxn modelId="{CCB51D64-48F6-44BA-AA2E-153D6E7FD7E2}" srcId="{6D564398-36EF-4B14-AFAF-20B1E11CE54D}" destId="{D3C7999F-6279-4EC1-8A46-51AF1FF40BAF}" srcOrd="3" destOrd="0" parTransId="{F7A7871E-6D61-4322-99B6-1C8174D6D1F8}" sibTransId="{F9481E34-A7F1-4432-BBD1-CAD8787CEBAD}"/>
    <dgm:cxn modelId="{06D548E0-F9E6-4EF2-ACFE-9994A223D731}" type="presOf" srcId="{6D564398-36EF-4B14-AFAF-20B1E11CE54D}" destId="{7AE20CC1-C05B-4F17-8FB3-82122B1E01C2}" srcOrd="0" destOrd="0" presId="urn:microsoft.com/office/officeart/2005/8/layout/hProcess9"/>
    <dgm:cxn modelId="{3586B988-E73D-4980-8F0C-568232490C6E}" type="presOf" srcId="{4E3744F2-D70A-46CA-9834-79917F71056B}" destId="{F52C4B11-DE2B-4177-98F2-9455E8EB4F38}" srcOrd="0" destOrd="0" presId="urn:microsoft.com/office/officeart/2005/8/layout/hProcess9"/>
    <dgm:cxn modelId="{56D42447-272F-4CD4-8DB6-D10FAB9D9E0D}" type="presOf" srcId="{44BE43EB-8D1F-48CB-8017-2BE895B9E1CD}" destId="{E5391773-06C7-427E-B805-5532761A07B1}" srcOrd="0" destOrd="0" presId="urn:microsoft.com/office/officeart/2005/8/layout/hProcess9"/>
    <dgm:cxn modelId="{B8678A7F-862F-4A7D-8CCD-1C303CD17705}" srcId="{6D564398-36EF-4B14-AFAF-20B1E11CE54D}" destId="{44BE43EB-8D1F-48CB-8017-2BE895B9E1CD}" srcOrd="0" destOrd="0" parTransId="{06343FCF-ED00-4988-A686-5B1E118D7E2C}" sibTransId="{88094BE1-6FFF-4453-8B31-07D16C6C6EED}"/>
    <dgm:cxn modelId="{3CDC4537-0D6B-4C8B-98A5-007010F64DFA}" srcId="{6D564398-36EF-4B14-AFAF-20B1E11CE54D}" destId="{4E3744F2-D70A-46CA-9834-79917F71056B}" srcOrd="1" destOrd="0" parTransId="{881A58DC-81A4-4385-B82E-14735EB25D86}" sibTransId="{CC6BBB10-1378-4FC5-8AB5-9D58EA71BF23}"/>
    <dgm:cxn modelId="{136A5CD7-9138-4F5D-BA9C-FF6BA46AAFB5}" type="presParOf" srcId="{7AE20CC1-C05B-4F17-8FB3-82122B1E01C2}" destId="{F70A6EB7-DFD4-4E32-9F95-D1794A90508D}" srcOrd="0" destOrd="0" presId="urn:microsoft.com/office/officeart/2005/8/layout/hProcess9"/>
    <dgm:cxn modelId="{842D5181-384A-4A46-9DC4-98317FFDFC5C}" type="presParOf" srcId="{7AE20CC1-C05B-4F17-8FB3-82122B1E01C2}" destId="{33B6A4E9-4340-4E33-91CD-67CF9886238F}" srcOrd="1" destOrd="0" presId="urn:microsoft.com/office/officeart/2005/8/layout/hProcess9"/>
    <dgm:cxn modelId="{0FD027E8-1474-44AD-9EC5-427FC55E707F}" type="presParOf" srcId="{33B6A4E9-4340-4E33-91CD-67CF9886238F}" destId="{E5391773-06C7-427E-B805-5532761A07B1}" srcOrd="0" destOrd="0" presId="urn:microsoft.com/office/officeart/2005/8/layout/hProcess9"/>
    <dgm:cxn modelId="{D7D3A03A-3B78-4A8C-BC48-A04F04EADD69}" type="presParOf" srcId="{33B6A4E9-4340-4E33-91CD-67CF9886238F}" destId="{CF88F00E-5956-46D4-80CD-E15D4816C519}" srcOrd="1" destOrd="0" presId="urn:microsoft.com/office/officeart/2005/8/layout/hProcess9"/>
    <dgm:cxn modelId="{D4A74424-C3BB-4055-B458-D88D6A14E665}" type="presParOf" srcId="{33B6A4E9-4340-4E33-91CD-67CF9886238F}" destId="{F52C4B11-DE2B-4177-98F2-9455E8EB4F38}" srcOrd="2" destOrd="0" presId="urn:microsoft.com/office/officeart/2005/8/layout/hProcess9"/>
    <dgm:cxn modelId="{2F7668CA-0225-4AB2-BE90-9A42278920D5}" type="presParOf" srcId="{33B6A4E9-4340-4E33-91CD-67CF9886238F}" destId="{F1A17C81-A504-468D-8055-16F6EDBB87DF}" srcOrd="3" destOrd="0" presId="urn:microsoft.com/office/officeart/2005/8/layout/hProcess9"/>
    <dgm:cxn modelId="{6DB51F76-41A7-48E3-8ACD-2E6FB5EA4BB2}" type="presParOf" srcId="{33B6A4E9-4340-4E33-91CD-67CF9886238F}" destId="{D46B2714-5FBD-42A6-BC8B-6CF88B78E80A}" srcOrd="4" destOrd="0" presId="urn:microsoft.com/office/officeart/2005/8/layout/hProcess9"/>
    <dgm:cxn modelId="{FDADF6B1-4473-469B-B1CE-47058F15F8B5}" type="presParOf" srcId="{33B6A4E9-4340-4E33-91CD-67CF9886238F}" destId="{E9988BA3-F2CE-44FC-812A-D8C25078638A}" srcOrd="5" destOrd="0" presId="urn:microsoft.com/office/officeart/2005/8/layout/hProcess9"/>
    <dgm:cxn modelId="{FE3B33B4-BD46-4D06-8281-63C5B1E3C160}" type="presParOf" srcId="{33B6A4E9-4340-4E33-91CD-67CF9886238F}" destId="{C36B40EE-B3A4-4A6D-B01C-2EF47DB7C4F4}" srcOrd="6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30BB3F-C1D2-4540-A7AA-56A558F3DFB8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A951BAA3-A120-4989-9381-F918A7BC77E5}">
      <dgm:prSet phldrT="[Текст]" phldr="1"/>
      <dgm:spPr/>
      <dgm:t>
        <a:bodyPr/>
        <a:lstStyle/>
        <a:p>
          <a:endParaRPr lang="uk-UA"/>
        </a:p>
      </dgm:t>
    </dgm:pt>
    <dgm:pt modelId="{60013692-A96B-4C5E-9C0F-5988E11D3E4B}" type="parTrans" cxnId="{5AF8E2A5-3EE7-4A6F-9AEF-004983EEB57A}">
      <dgm:prSet/>
      <dgm:spPr/>
      <dgm:t>
        <a:bodyPr/>
        <a:lstStyle/>
        <a:p>
          <a:endParaRPr lang="uk-UA"/>
        </a:p>
      </dgm:t>
    </dgm:pt>
    <dgm:pt modelId="{1CE691D2-275B-4368-A36F-B1158CB5F9D5}" type="sibTrans" cxnId="{5AF8E2A5-3EE7-4A6F-9AEF-004983EEB57A}">
      <dgm:prSet/>
      <dgm:spPr/>
      <dgm:t>
        <a:bodyPr/>
        <a:lstStyle/>
        <a:p>
          <a:endParaRPr lang="uk-UA"/>
        </a:p>
      </dgm:t>
    </dgm:pt>
    <dgm:pt modelId="{C4A03D7A-E94C-4F78-B853-08366483C9DE}">
      <dgm:prSet phldrT="[Текст]"/>
      <dgm:spPr/>
      <dgm:t>
        <a:bodyPr/>
        <a:lstStyle/>
        <a:p>
          <a:r>
            <a:rPr lang="ru-RU" dirty="0" err="1" smtClean="0"/>
            <a:t>Пісні</a:t>
          </a:r>
          <a:r>
            <a:rPr lang="ru-RU" dirty="0" smtClean="0"/>
            <a:t> </a:t>
          </a:r>
          <a:r>
            <a:rPr lang="ru-RU" dirty="0" err="1" smtClean="0"/>
            <a:t>будуються</a:t>
          </a:r>
          <a:r>
            <a:rPr lang="ru-RU" dirty="0" smtClean="0"/>
            <a:t> за схемою куплет + </a:t>
          </a:r>
          <a:r>
            <a:rPr lang="ru-RU" dirty="0" err="1" smtClean="0"/>
            <a:t>приспів</a:t>
          </a:r>
          <a:endParaRPr lang="uk-UA" dirty="0"/>
        </a:p>
      </dgm:t>
    </dgm:pt>
    <dgm:pt modelId="{8119D7BF-D08C-4424-8B81-84B86D50AEDD}" type="parTrans" cxnId="{456BBAE1-FAF9-420C-8063-916748113D1C}">
      <dgm:prSet/>
      <dgm:spPr/>
      <dgm:t>
        <a:bodyPr/>
        <a:lstStyle/>
        <a:p>
          <a:endParaRPr lang="uk-UA"/>
        </a:p>
      </dgm:t>
    </dgm:pt>
    <dgm:pt modelId="{EE29311A-2148-494F-B62E-BDACDDBCC19E}" type="sibTrans" cxnId="{456BBAE1-FAF9-420C-8063-916748113D1C}">
      <dgm:prSet/>
      <dgm:spPr/>
      <dgm:t>
        <a:bodyPr/>
        <a:lstStyle/>
        <a:p>
          <a:endParaRPr lang="uk-UA"/>
        </a:p>
      </dgm:t>
    </dgm:pt>
    <dgm:pt modelId="{695EBDB2-6340-41B2-8129-BDFCD7ED4573}">
      <dgm:prSet phldrT="[Текст]" phldr="1"/>
      <dgm:spPr/>
      <dgm:t>
        <a:bodyPr/>
        <a:lstStyle/>
        <a:p>
          <a:endParaRPr lang="uk-UA"/>
        </a:p>
      </dgm:t>
    </dgm:pt>
    <dgm:pt modelId="{6E31A485-5AA0-41E6-A094-0B387D0A801E}" type="parTrans" cxnId="{AC3A5CA2-FF6D-4C13-AC2C-0FEC495A90CD}">
      <dgm:prSet/>
      <dgm:spPr/>
      <dgm:t>
        <a:bodyPr/>
        <a:lstStyle/>
        <a:p>
          <a:endParaRPr lang="uk-UA"/>
        </a:p>
      </dgm:t>
    </dgm:pt>
    <dgm:pt modelId="{CB60275D-3476-43E7-BB2C-609E7F96A0E1}" type="sibTrans" cxnId="{AC3A5CA2-FF6D-4C13-AC2C-0FEC495A90CD}">
      <dgm:prSet/>
      <dgm:spPr/>
      <dgm:t>
        <a:bodyPr/>
        <a:lstStyle/>
        <a:p>
          <a:endParaRPr lang="uk-UA"/>
        </a:p>
      </dgm:t>
    </dgm:pt>
    <dgm:pt modelId="{4B7F5E01-E06B-47D1-81AD-3A457AE8A889}">
      <dgm:prSet phldrT="[Текст]"/>
      <dgm:spPr/>
      <dgm:t>
        <a:bodyPr/>
        <a:lstStyle/>
        <a:p>
          <a:r>
            <a:rPr lang="ru-RU" dirty="0" err="1" smtClean="0"/>
            <a:t>Основна</a:t>
          </a:r>
          <a:r>
            <a:rPr lang="ru-RU" dirty="0" smtClean="0"/>
            <a:t> </a:t>
          </a:r>
          <a:r>
            <a:rPr lang="ru-RU" dirty="0" err="1" smtClean="0"/>
            <a:t>музична</a:t>
          </a:r>
          <a:r>
            <a:rPr lang="ru-RU" dirty="0" smtClean="0"/>
            <a:t> </a:t>
          </a:r>
          <a:r>
            <a:rPr lang="ru-RU" dirty="0" err="1" smtClean="0"/>
            <a:t>одиниця</a:t>
          </a:r>
          <a:r>
            <a:rPr lang="ru-RU" dirty="0" smtClean="0"/>
            <a:t> в </a:t>
          </a:r>
          <a:r>
            <a:rPr lang="ru-RU" dirty="0" err="1" smtClean="0"/>
            <a:t>поп-музиці</a:t>
          </a:r>
          <a:r>
            <a:rPr lang="ru-RU" dirty="0" smtClean="0"/>
            <a:t> - </a:t>
          </a:r>
          <a:r>
            <a:rPr lang="ru-RU" dirty="0" err="1" smtClean="0"/>
            <a:t>пісня</a:t>
          </a:r>
          <a:r>
            <a:rPr lang="ru-RU" dirty="0" smtClean="0"/>
            <a:t> </a:t>
          </a:r>
          <a:r>
            <a:rPr lang="ru-RU" dirty="0" err="1" smtClean="0"/>
            <a:t>чи</a:t>
          </a:r>
          <a:r>
            <a:rPr lang="ru-RU" dirty="0" smtClean="0"/>
            <a:t> </a:t>
          </a:r>
          <a:r>
            <a:rPr lang="ru-RU" dirty="0" err="1" smtClean="0"/>
            <a:t>сингл</a:t>
          </a:r>
          <a:r>
            <a:rPr lang="ru-RU" dirty="0" smtClean="0"/>
            <a:t>.</a:t>
          </a:r>
          <a:endParaRPr lang="uk-UA" dirty="0"/>
        </a:p>
      </dgm:t>
    </dgm:pt>
    <dgm:pt modelId="{2197F700-9F1B-4228-BC19-BE5EA540A20F}" type="parTrans" cxnId="{43A578A9-8C25-458F-AFD7-FA1D5D8A2AF7}">
      <dgm:prSet/>
      <dgm:spPr/>
      <dgm:t>
        <a:bodyPr/>
        <a:lstStyle/>
        <a:p>
          <a:endParaRPr lang="uk-UA"/>
        </a:p>
      </dgm:t>
    </dgm:pt>
    <dgm:pt modelId="{8C342FB1-C0FD-4B77-9630-4EA83D9612DA}" type="sibTrans" cxnId="{43A578A9-8C25-458F-AFD7-FA1D5D8A2AF7}">
      <dgm:prSet/>
      <dgm:spPr/>
      <dgm:t>
        <a:bodyPr/>
        <a:lstStyle/>
        <a:p>
          <a:endParaRPr lang="uk-UA"/>
        </a:p>
      </dgm:t>
    </dgm:pt>
    <dgm:pt modelId="{E46F9696-05FA-45F2-B8AA-781C1627A097}">
      <dgm:prSet phldrT="[Текст]" phldr="1"/>
      <dgm:spPr/>
      <dgm:t>
        <a:bodyPr/>
        <a:lstStyle/>
        <a:p>
          <a:endParaRPr lang="uk-UA" dirty="0"/>
        </a:p>
      </dgm:t>
    </dgm:pt>
    <dgm:pt modelId="{C3641B48-F760-4FB1-B5E1-E7CC64A04F57}" type="parTrans" cxnId="{390FD00A-A855-4B56-B1A2-27DC4EB5A8B4}">
      <dgm:prSet/>
      <dgm:spPr/>
      <dgm:t>
        <a:bodyPr/>
        <a:lstStyle/>
        <a:p>
          <a:endParaRPr lang="uk-UA"/>
        </a:p>
      </dgm:t>
    </dgm:pt>
    <dgm:pt modelId="{272485AD-4B1D-4080-B018-CA7443AAB663}" type="sibTrans" cxnId="{390FD00A-A855-4B56-B1A2-27DC4EB5A8B4}">
      <dgm:prSet/>
      <dgm:spPr/>
      <dgm:t>
        <a:bodyPr/>
        <a:lstStyle/>
        <a:p>
          <a:endParaRPr lang="uk-UA"/>
        </a:p>
      </dgm:t>
    </dgm:pt>
    <dgm:pt modelId="{C8AC6107-2709-4305-B2B5-3AC1D564ADCC}">
      <dgm:prSet phldrT="[Текст]"/>
      <dgm:spPr/>
      <dgm:t>
        <a:bodyPr/>
        <a:lstStyle/>
        <a:p>
          <a:r>
            <a:rPr lang="ru-RU" dirty="0" err="1" smtClean="0"/>
            <a:t>Середня</a:t>
          </a:r>
          <a:r>
            <a:rPr lang="ru-RU" dirty="0" smtClean="0"/>
            <a:t> </a:t>
          </a:r>
          <a:r>
            <a:rPr lang="ru-RU" dirty="0" err="1" smtClean="0"/>
            <a:t>тривалість</a:t>
          </a:r>
          <a:r>
            <a:rPr lang="ru-RU" dirty="0" smtClean="0"/>
            <a:t> </a:t>
          </a:r>
          <a:r>
            <a:rPr lang="ru-RU" dirty="0" err="1" smtClean="0"/>
            <a:t>пісні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2 до 4 </a:t>
          </a:r>
          <a:r>
            <a:rPr lang="ru-RU" dirty="0" err="1" smtClean="0"/>
            <a:t>хвилин</a:t>
          </a:r>
          <a:r>
            <a:rPr lang="ru-RU" dirty="0" smtClean="0"/>
            <a:t>.</a:t>
          </a:r>
          <a:endParaRPr lang="uk-UA" dirty="0"/>
        </a:p>
      </dgm:t>
    </dgm:pt>
    <dgm:pt modelId="{D200F57D-209F-4BEF-BD0F-0A21194120FE}" type="parTrans" cxnId="{8FEF4768-4C08-41EB-81D9-075335D32729}">
      <dgm:prSet/>
      <dgm:spPr/>
      <dgm:t>
        <a:bodyPr/>
        <a:lstStyle/>
        <a:p>
          <a:endParaRPr lang="uk-UA"/>
        </a:p>
      </dgm:t>
    </dgm:pt>
    <dgm:pt modelId="{AB9B0462-FF25-4E21-A684-C9A99DA31BF3}" type="sibTrans" cxnId="{8FEF4768-4C08-41EB-81D9-075335D32729}">
      <dgm:prSet/>
      <dgm:spPr/>
      <dgm:t>
        <a:bodyPr/>
        <a:lstStyle/>
        <a:p>
          <a:endParaRPr lang="uk-UA"/>
        </a:p>
      </dgm:t>
    </dgm:pt>
    <dgm:pt modelId="{928C636B-6D14-4F7F-8B95-B9379D47830B}">
      <dgm:prSet/>
      <dgm:spPr/>
      <dgm:t>
        <a:bodyPr/>
        <a:lstStyle/>
        <a:p>
          <a:endParaRPr lang="uk-UA"/>
        </a:p>
      </dgm:t>
    </dgm:pt>
    <dgm:pt modelId="{93D323A7-4B22-4748-BE1B-01C1703B5D71}" type="parTrans" cxnId="{29B4C00F-4F11-4C59-8160-C51584A48523}">
      <dgm:prSet/>
      <dgm:spPr/>
      <dgm:t>
        <a:bodyPr/>
        <a:lstStyle/>
        <a:p>
          <a:endParaRPr lang="uk-UA"/>
        </a:p>
      </dgm:t>
    </dgm:pt>
    <dgm:pt modelId="{411AE374-2FE2-4F2A-A24A-35ED599A6F68}" type="sibTrans" cxnId="{29B4C00F-4F11-4C59-8160-C51584A48523}">
      <dgm:prSet/>
      <dgm:spPr/>
      <dgm:t>
        <a:bodyPr/>
        <a:lstStyle/>
        <a:p>
          <a:endParaRPr lang="uk-UA"/>
        </a:p>
      </dgm:t>
    </dgm:pt>
    <dgm:pt modelId="{48A60C74-7CFF-46B4-A9ED-E941F889DEEB}">
      <dgm:prSet/>
      <dgm:spPr/>
      <dgm:t>
        <a:bodyPr/>
        <a:lstStyle/>
        <a:p>
          <a:endParaRPr lang="uk-UA"/>
        </a:p>
      </dgm:t>
    </dgm:pt>
    <dgm:pt modelId="{11BA860E-7A3A-4F5D-945D-174A0B208D84}" type="parTrans" cxnId="{5E80B368-0B2C-44BD-9AE8-042E6822589A}">
      <dgm:prSet/>
      <dgm:spPr/>
    </dgm:pt>
    <dgm:pt modelId="{35178DBD-B57C-4A8B-8B39-647132AC03F3}" type="sibTrans" cxnId="{5E80B368-0B2C-44BD-9AE8-042E6822589A}">
      <dgm:prSet/>
      <dgm:spPr/>
    </dgm:pt>
    <dgm:pt modelId="{1EB37B70-6D27-493B-8AF2-FCFE3A307995}">
      <dgm:prSet/>
      <dgm:spPr/>
      <dgm:t>
        <a:bodyPr/>
        <a:lstStyle/>
        <a:p>
          <a:r>
            <a:rPr lang="ru-RU" dirty="0" err="1" smtClean="0"/>
            <a:t>Тексти</a:t>
          </a:r>
          <a:r>
            <a:rPr lang="ru-RU" dirty="0" smtClean="0"/>
            <a:t> в </a:t>
          </a:r>
          <a:r>
            <a:rPr lang="ru-RU" dirty="0" err="1" smtClean="0"/>
            <a:t>піснях</a:t>
          </a:r>
          <a:r>
            <a:rPr lang="ru-RU" dirty="0" smtClean="0"/>
            <a:t> </a:t>
          </a:r>
          <a:r>
            <a:rPr lang="ru-RU" dirty="0" err="1" smtClean="0"/>
            <a:t>присвячені</a:t>
          </a:r>
          <a:r>
            <a:rPr lang="ru-RU" dirty="0" smtClean="0"/>
            <a:t> </a:t>
          </a:r>
          <a:r>
            <a:rPr lang="ru-RU" dirty="0" err="1" smtClean="0"/>
            <a:t>особистим</a:t>
          </a:r>
          <a:r>
            <a:rPr lang="ru-RU" dirty="0" smtClean="0"/>
            <a:t> </a:t>
          </a:r>
          <a:r>
            <a:rPr lang="ru-RU" dirty="0" err="1" smtClean="0"/>
            <a:t>переживанням</a:t>
          </a:r>
          <a:r>
            <a:rPr lang="ru-RU" dirty="0" smtClean="0"/>
            <a:t>, </a:t>
          </a:r>
          <a:r>
            <a:rPr lang="ru-RU" dirty="0" err="1" smtClean="0"/>
            <a:t>емоціям</a:t>
          </a:r>
          <a:r>
            <a:rPr lang="ru-RU" dirty="0" smtClean="0"/>
            <a:t>: </a:t>
          </a:r>
          <a:r>
            <a:rPr lang="ru-RU" dirty="0" err="1" smtClean="0"/>
            <a:t>любові</a:t>
          </a:r>
          <a:r>
            <a:rPr lang="ru-RU" dirty="0" smtClean="0"/>
            <a:t>, </a:t>
          </a:r>
          <a:r>
            <a:rPr lang="ru-RU" dirty="0" err="1" smtClean="0"/>
            <a:t>смутку</a:t>
          </a:r>
          <a:r>
            <a:rPr lang="ru-RU" dirty="0" smtClean="0"/>
            <a:t>, </a:t>
          </a:r>
          <a:r>
            <a:rPr lang="ru-RU" dirty="0" err="1" smtClean="0"/>
            <a:t>радості</a:t>
          </a:r>
          <a:r>
            <a:rPr lang="ru-RU" dirty="0" smtClean="0"/>
            <a:t>.</a:t>
          </a:r>
          <a:endParaRPr lang="uk-UA" dirty="0"/>
        </a:p>
      </dgm:t>
    </dgm:pt>
    <dgm:pt modelId="{FB9649A9-A193-443C-A4C5-85F0E9CB933A}" type="parTrans" cxnId="{2F5D25B2-B17F-4EEB-8D2B-AD85576B3530}">
      <dgm:prSet/>
      <dgm:spPr/>
    </dgm:pt>
    <dgm:pt modelId="{B6942E78-E738-47D4-B964-8DBC50306691}" type="sibTrans" cxnId="{2F5D25B2-B17F-4EEB-8D2B-AD85576B3530}">
      <dgm:prSet/>
      <dgm:spPr/>
    </dgm:pt>
    <dgm:pt modelId="{0110CC06-6D66-4C44-BEDF-F9F80CEDB258}">
      <dgm:prSet/>
      <dgm:spPr/>
      <dgm:t>
        <a:bodyPr/>
        <a:lstStyle/>
        <a:p>
          <a:r>
            <a:rPr lang="ru-RU" dirty="0" err="1" smtClean="0"/>
            <a:t>Велике</a:t>
          </a:r>
          <a:r>
            <a:rPr lang="ru-RU" dirty="0" smtClean="0"/>
            <a:t> </a:t>
          </a:r>
          <a:r>
            <a:rPr lang="ru-RU" dirty="0" err="1" smtClean="0"/>
            <a:t>значення</a:t>
          </a:r>
          <a:r>
            <a:rPr lang="ru-RU" dirty="0" smtClean="0"/>
            <a:t>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візуальне</a:t>
          </a:r>
          <a:r>
            <a:rPr lang="ru-RU" dirty="0" smtClean="0"/>
            <a:t> </a:t>
          </a:r>
          <a:r>
            <a:rPr lang="ru-RU" dirty="0" err="1" smtClean="0"/>
            <a:t>уявлення</a:t>
          </a:r>
          <a:r>
            <a:rPr lang="ru-RU" dirty="0" smtClean="0"/>
            <a:t> </a:t>
          </a:r>
          <a:r>
            <a:rPr lang="ru-RU" dirty="0" err="1" smtClean="0"/>
            <a:t>пісень</a:t>
          </a:r>
          <a:r>
            <a:rPr lang="ru-RU" dirty="0" smtClean="0"/>
            <a:t>: </a:t>
          </a:r>
          <a:r>
            <a:rPr lang="ru-RU" dirty="0" err="1" smtClean="0"/>
            <a:t>концертне</a:t>
          </a:r>
          <a:r>
            <a:rPr lang="ru-RU" dirty="0" smtClean="0"/>
            <a:t> шоу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відеокліпи</a:t>
          </a:r>
          <a:r>
            <a:rPr lang="ru-RU" dirty="0" smtClean="0"/>
            <a:t>.</a:t>
          </a:r>
          <a:endParaRPr lang="uk-UA" dirty="0"/>
        </a:p>
      </dgm:t>
    </dgm:pt>
    <dgm:pt modelId="{992122DB-73D6-4F26-B521-FBF2678733E8}" type="parTrans" cxnId="{D600FB4F-FA0D-49C9-9FA8-7CA590852B7A}">
      <dgm:prSet/>
      <dgm:spPr/>
    </dgm:pt>
    <dgm:pt modelId="{D4D1B94F-E8DB-44D2-A8EB-16BA96CC383F}" type="sibTrans" cxnId="{D600FB4F-FA0D-49C9-9FA8-7CA590852B7A}">
      <dgm:prSet/>
      <dgm:spPr/>
    </dgm:pt>
    <dgm:pt modelId="{C28C355D-9301-42AE-A15F-50190C1C7977}" type="pres">
      <dgm:prSet presAssocID="{AC30BB3F-C1D2-4540-A7AA-56A558F3DF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00412FF-D92A-4A26-924C-7D232EB0922C}" type="pres">
      <dgm:prSet presAssocID="{A951BAA3-A120-4989-9381-F918A7BC77E5}" presName="composite" presStyleCnt="0"/>
      <dgm:spPr/>
    </dgm:pt>
    <dgm:pt modelId="{60C6CBA8-4D56-4DA3-B470-0147599F9848}" type="pres">
      <dgm:prSet presAssocID="{A951BAA3-A120-4989-9381-F918A7BC77E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0F4262-C670-495E-991D-FC61089BC7A0}" type="pres">
      <dgm:prSet presAssocID="{A951BAA3-A120-4989-9381-F918A7BC77E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23E93A-5C03-4F36-B428-11653AE2441F}" type="pres">
      <dgm:prSet presAssocID="{1CE691D2-275B-4368-A36F-B1158CB5F9D5}" presName="sp" presStyleCnt="0"/>
      <dgm:spPr/>
    </dgm:pt>
    <dgm:pt modelId="{2299849A-4D96-4438-B68C-1C2DBAF2FE1C}" type="pres">
      <dgm:prSet presAssocID="{695EBDB2-6340-41B2-8129-BDFCD7ED4573}" presName="composite" presStyleCnt="0"/>
      <dgm:spPr/>
    </dgm:pt>
    <dgm:pt modelId="{7361B839-6383-418C-9EA9-1F67FD66BCD2}" type="pres">
      <dgm:prSet presAssocID="{695EBDB2-6340-41B2-8129-BDFCD7ED457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6AF42A-EC89-4FDE-AB76-955DB8365AB5}" type="pres">
      <dgm:prSet presAssocID="{695EBDB2-6340-41B2-8129-BDFCD7ED457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CF8401-9AE3-4865-BA56-0062BBC85494}" type="pres">
      <dgm:prSet presAssocID="{CB60275D-3476-43E7-BB2C-609E7F96A0E1}" presName="sp" presStyleCnt="0"/>
      <dgm:spPr/>
    </dgm:pt>
    <dgm:pt modelId="{E3BE63A8-4243-467E-B2DF-E0BA2C02F980}" type="pres">
      <dgm:prSet presAssocID="{E46F9696-05FA-45F2-B8AA-781C1627A097}" presName="composite" presStyleCnt="0"/>
      <dgm:spPr/>
    </dgm:pt>
    <dgm:pt modelId="{F585AD31-73DA-48C1-B4AB-74D93143F22A}" type="pres">
      <dgm:prSet presAssocID="{E46F9696-05FA-45F2-B8AA-781C1627A09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F7D638-894B-4502-BCE6-52803C1C9726}" type="pres">
      <dgm:prSet presAssocID="{E46F9696-05FA-45F2-B8AA-781C1627A09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E1BDF2-6515-4E54-98AD-D9BAA46E46BF}" type="pres">
      <dgm:prSet presAssocID="{272485AD-4B1D-4080-B018-CA7443AAB663}" presName="sp" presStyleCnt="0"/>
      <dgm:spPr/>
    </dgm:pt>
    <dgm:pt modelId="{BE04D469-7B10-478E-85C4-11D02C16EF38}" type="pres">
      <dgm:prSet presAssocID="{928C636B-6D14-4F7F-8B95-B9379D47830B}" presName="composite" presStyleCnt="0"/>
      <dgm:spPr/>
    </dgm:pt>
    <dgm:pt modelId="{9CD78B7D-EA1D-48E2-84CD-5E9CCF7259C7}" type="pres">
      <dgm:prSet presAssocID="{928C636B-6D14-4F7F-8B95-B9379D47830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8F344C-96B7-446A-B3B1-99ECF0FCEBDD}" type="pres">
      <dgm:prSet presAssocID="{928C636B-6D14-4F7F-8B95-B9379D47830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9F4346-1F15-46FA-A150-D0F33E5420BD}" type="pres">
      <dgm:prSet presAssocID="{411AE374-2FE2-4F2A-A24A-35ED599A6F68}" presName="sp" presStyleCnt="0"/>
      <dgm:spPr/>
    </dgm:pt>
    <dgm:pt modelId="{5B96C6E1-EF90-45E1-B0FD-2BBAB36A1AFD}" type="pres">
      <dgm:prSet presAssocID="{48A60C74-7CFF-46B4-A9ED-E941F889DEEB}" presName="composite" presStyleCnt="0"/>
      <dgm:spPr/>
    </dgm:pt>
    <dgm:pt modelId="{7F895465-4B33-4675-95BF-800FD9D484C1}" type="pres">
      <dgm:prSet presAssocID="{48A60C74-7CFF-46B4-A9ED-E941F889DEE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41938A-C592-4623-9FA7-9E05865B535B}" type="pres">
      <dgm:prSet presAssocID="{48A60C74-7CFF-46B4-A9ED-E941F889DEE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5440EFB-037F-45F4-B1C0-65FD3EC6AA7A}" type="presOf" srcId="{48A60C74-7CFF-46B4-A9ED-E941F889DEEB}" destId="{7F895465-4B33-4675-95BF-800FD9D484C1}" srcOrd="0" destOrd="0" presId="urn:microsoft.com/office/officeart/2005/8/layout/chevron2"/>
    <dgm:cxn modelId="{5E80B368-0B2C-44BD-9AE8-042E6822589A}" srcId="{AC30BB3F-C1D2-4540-A7AA-56A558F3DFB8}" destId="{48A60C74-7CFF-46B4-A9ED-E941F889DEEB}" srcOrd="4" destOrd="0" parTransId="{11BA860E-7A3A-4F5D-945D-174A0B208D84}" sibTransId="{35178DBD-B57C-4A8B-8B39-647132AC03F3}"/>
    <dgm:cxn modelId="{073AAE8F-D4B9-45CE-94D7-73B37F5582B2}" type="presOf" srcId="{AC30BB3F-C1D2-4540-A7AA-56A558F3DFB8}" destId="{C28C355D-9301-42AE-A15F-50190C1C7977}" srcOrd="0" destOrd="0" presId="urn:microsoft.com/office/officeart/2005/8/layout/chevron2"/>
    <dgm:cxn modelId="{5AF8E2A5-3EE7-4A6F-9AEF-004983EEB57A}" srcId="{AC30BB3F-C1D2-4540-A7AA-56A558F3DFB8}" destId="{A951BAA3-A120-4989-9381-F918A7BC77E5}" srcOrd="0" destOrd="0" parTransId="{60013692-A96B-4C5E-9C0F-5988E11D3E4B}" sibTransId="{1CE691D2-275B-4368-A36F-B1158CB5F9D5}"/>
    <dgm:cxn modelId="{29B4C00F-4F11-4C59-8160-C51584A48523}" srcId="{AC30BB3F-C1D2-4540-A7AA-56A558F3DFB8}" destId="{928C636B-6D14-4F7F-8B95-B9379D47830B}" srcOrd="3" destOrd="0" parTransId="{93D323A7-4B22-4748-BE1B-01C1703B5D71}" sibTransId="{411AE374-2FE2-4F2A-A24A-35ED599A6F68}"/>
    <dgm:cxn modelId="{3C42294F-7A6D-4E63-A40B-7815AA41C08D}" type="presOf" srcId="{1EB37B70-6D27-493B-8AF2-FCFE3A307995}" destId="{708F344C-96B7-446A-B3B1-99ECF0FCEBDD}" srcOrd="0" destOrd="0" presId="urn:microsoft.com/office/officeart/2005/8/layout/chevron2"/>
    <dgm:cxn modelId="{060BD10B-5760-4853-9C4D-2B74B6619209}" type="presOf" srcId="{A951BAA3-A120-4989-9381-F918A7BC77E5}" destId="{60C6CBA8-4D56-4DA3-B470-0147599F9848}" srcOrd="0" destOrd="0" presId="urn:microsoft.com/office/officeart/2005/8/layout/chevron2"/>
    <dgm:cxn modelId="{E84626CA-4964-4879-8C18-7F84BE4813C2}" type="presOf" srcId="{0110CC06-6D66-4C44-BEDF-F9F80CEDB258}" destId="{F541938A-C592-4623-9FA7-9E05865B535B}" srcOrd="0" destOrd="0" presId="urn:microsoft.com/office/officeart/2005/8/layout/chevron2"/>
    <dgm:cxn modelId="{78C07F8B-6BB1-4032-A3E6-8017D6DF1975}" type="presOf" srcId="{C4A03D7A-E94C-4F78-B853-08366483C9DE}" destId="{0D0F4262-C670-495E-991D-FC61089BC7A0}" srcOrd="0" destOrd="0" presId="urn:microsoft.com/office/officeart/2005/8/layout/chevron2"/>
    <dgm:cxn modelId="{2F5D25B2-B17F-4EEB-8D2B-AD85576B3530}" srcId="{928C636B-6D14-4F7F-8B95-B9379D47830B}" destId="{1EB37B70-6D27-493B-8AF2-FCFE3A307995}" srcOrd="0" destOrd="0" parTransId="{FB9649A9-A193-443C-A4C5-85F0E9CB933A}" sibTransId="{B6942E78-E738-47D4-B964-8DBC50306691}"/>
    <dgm:cxn modelId="{8FEF4768-4C08-41EB-81D9-075335D32729}" srcId="{E46F9696-05FA-45F2-B8AA-781C1627A097}" destId="{C8AC6107-2709-4305-B2B5-3AC1D564ADCC}" srcOrd="0" destOrd="0" parTransId="{D200F57D-209F-4BEF-BD0F-0A21194120FE}" sibTransId="{AB9B0462-FF25-4E21-A684-C9A99DA31BF3}"/>
    <dgm:cxn modelId="{9818B2DB-63B7-43D2-B2EE-06EFB41BDC67}" type="presOf" srcId="{C8AC6107-2709-4305-B2B5-3AC1D564ADCC}" destId="{20F7D638-894B-4502-BCE6-52803C1C9726}" srcOrd="0" destOrd="0" presId="urn:microsoft.com/office/officeart/2005/8/layout/chevron2"/>
    <dgm:cxn modelId="{D600FB4F-FA0D-49C9-9FA8-7CA590852B7A}" srcId="{48A60C74-7CFF-46B4-A9ED-E941F889DEEB}" destId="{0110CC06-6D66-4C44-BEDF-F9F80CEDB258}" srcOrd="0" destOrd="0" parTransId="{992122DB-73D6-4F26-B521-FBF2678733E8}" sibTransId="{D4D1B94F-E8DB-44D2-A8EB-16BA96CC383F}"/>
    <dgm:cxn modelId="{456BBAE1-FAF9-420C-8063-916748113D1C}" srcId="{A951BAA3-A120-4989-9381-F918A7BC77E5}" destId="{C4A03D7A-E94C-4F78-B853-08366483C9DE}" srcOrd="0" destOrd="0" parTransId="{8119D7BF-D08C-4424-8B81-84B86D50AEDD}" sibTransId="{EE29311A-2148-494F-B62E-BDACDDBCC19E}"/>
    <dgm:cxn modelId="{CC427426-10A1-44F7-9920-364DC7814882}" type="presOf" srcId="{E46F9696-05FA-45F2-B8AA-781C1627A097}" destId="{F585AD31-73DA-48C1-B4AB-74D93143F22A}" srcOrd="0" destOrd="0" presId="urn:microsoft.com/office/officeart/2005/8/layout/chevron2"/>
    <dgm:cxn modelId="{416E87AD-AD12-4744-A83B-F202CF2C3157}" type="presOf" srcId="{4B7F5E01-E06B-47D1-81AD-3A457AE8A889}" destId="{6E6AF42A-EC89-4FDE-AB76-955DB8365AB5}" srcOrd="0" destOrd="0" presId="urn:microsoft.com/office/officeart/2005/8/layout/chevron2"/>
    <dgm:cxn modelId="{390FD00A-A855-4B56-B1A2-27DC4EB5A8B4}" srcId="{AC30BB3F-C1D2-4540-A7AA-56A558F3DFB8}" destId="{E46F9696-05FA-45F2-B8AA-781C1627A097}" srcOrd="2" destOrd="0" parTransId="{C3641B48-F760-4FB1-B5E1-E7CC64A04F57}" sibTransId="{272485AD-4B1D-4080-B018-CA7443AAB663}"/>
    <dgm:cxn modelId="{BE50E82B-514A-4EC5-891D-58B6DD17C67E}" type="presOf" srcId="{695EBDB2-6340-41B2-8129-BDFCD7ED4573}" destId="{7361B839-6383-418C-9EA9-1F67FD66BCD2}" srcOrd="0" destOrd="0" presId="urn:microsoft.com/office/officeart/2005/8/layout/chevron2"/>
    <dgm:cxn modelId="{170046A1-E336-464C-8137-BD3F55C8445A}" type="presOf" srcId="{928C636B-6D14-4F7F-8B95-B9379D47830B}" destId="{9CD78B7D-EA1D-48E2-84CD-5E9CCF7259C7}" srcOrd="0" destOrd="0" presId="urn:microsoft.com/office/officeart/2005/8/layout/chevron2"/>
    <dgm:cxn modelId="{AC3A5CA2-FF6D-4C13-AC2C-0FEC495A90CD}" srcId="{AC30BB3F-C1D2-4540-A7AA-56A558F3DFB8}" destId="{695EBDB2-6340-41B2-8129-BDFCD7ED4573}" srcOrd="1" destOrd="0" parTransId="{6E31A485-5AA0-41E6-A094-0B387D0A801E}" sibTransId="{CB60275D-3476-43E7-BB2C-609E7F96A0E1}"/>
    <dgm:cxn modelId="{43A578A9-8C25-458F-AFD7-FA1D5D8A2AF7}" srcId="{695EBDB2-6340-41B2-8129-BDFCD7ED4573}" destId="{4B7F5E01-E06B-47D1-81AD-3A457AE8A889}" srcOrd="0" destOrd="0" parTransId="{2197F700-9F1B-4228-BC19-BE5EA540A20F}" sibTransId="{8C342FB1-C0FD-4B77-9630-4EA83D9612DA}"/>
    <dgm:cxn modelId="{E8367100-92D7-4BC3-8B7C-DA24DEC0E622}" type="presParOf" srcId="{C28C355D-9301-42AE-A15F-50190C1C7977}" destId="{B00412FF-D92A-4A26-924C-7D232EB0922C}" srcOrd="0" destOrd="0" presId="urn:microsoft.com/office/officeart/2005/8/layout/chevron2"/>
    <dgm:cxn modelId="{48D27987-7B59-4736-A194-E50A6F51C123}" type="presParOf" srcId="{B00412FF-D92A-4A26-924C-7D232EB0922C}" destId="{60C6CBA8-4D56-4DA3-B470-0147599F9848}" srcOrd="0" destOrd="0" presId="urn:microsoft.com/office/officeart/2005/8/layout/chevron2"/>
    <dgm:cxn modelId="{8F2E8356-EEDD-4EF9-9B4C-7EFCC5233AB1}" type="presParOf" srcId="{B00412FF-D92A-4A26-924C-7D232EB0922C}" destId="{0D0F4262-C670-495E-991D-FC61089BC7A0}" srcOrd="1" destOrd="0" presId="urn:microsoft.com/office/officeart/2005/8/layout/chevron2"/>
    <dgm:cxn modelId="{8DE3A7C0-FF2A-4864-A76B-0616D1457E0B}" type="presParOf" srcId="{C28C355D-9301-42AE-A15F-50190C1C7977}" destId="{9523E93A-5C03-4F36-B428-11653AE2441F}" srcOrd="1" destOrd="0" presId="urn:microsoft.com/office/officeart/2005/8/layout/chevron2"/>
    <dgm:cxn modelId="{63A0CEBC-8C44-40AF-B8C9-74FDFBE698A3}" type="presParOf" srcId="{C28C355D-9301-42AE-A15F-50190C1C7977}" destId="{2299849A-4D96-4438-B68C-1C2DBAF2FE1C}" srcOrd="2" destOrd="0" presId="urn:microsoft.com/office/officeart/2005/8/layout/chevron2"/>
    <dgm:cxn modelId="{6C08E2BF-38E3-4D9D-839C-2063072ABC8D}" type="presParOf" srcId="{2299849A-4D96-4438-B68C-1C2DBAF2FE1C}" destId="{7361B839-6383-418C-9EA9-1F67FD66BCD2}" srcOrd="0" destOrd="0" presId="urn:microsoft.com/office/officeart/2005/8/layout/chevron2"/>
    <dgm:cxn modelId="{E1041791-54A0-45F0-A0EE-F7393CFD751F}" type="presParOf" srcId="{2299849A-4D96-4438-B68C-1C2DBAF2FE1C}" destId="{6E6AF42A-EC89-4FDE-AB76-955DB8365AB5}" srcOrd="1" destOrd="0" presId="urn:microsoft.com/office/officeart/2005/8/layout/chevron2"/>
    <dgm:cxn modelId="{9D0F2DC7-7B57-4784-AA6B-8A6A48157AB4}" type="presParOf" srcId="{C28C355D-9301-42AE-A15F-50190C1C7977}" destId="{5DCF8401-9AE3-4865-BA56-0062BBC85494}" srcOrd="3" destOrd="0" presId="urn:microsoft.com/office/officeart/2005/8/layout/chevron2"/>
    <dgm:cxn modelId="{08C84AED-8692-4BDA-8326-173094B085D0}" type="presParOf" srcId="{C28C355D-9301-42AE-A15F-50190C1C7977}" destId="{E3BE63A8-4243-467E-B2DF-E0BA2C02F980}" srcOrd="4" destOrd="0" presId="urn:microsoft.com/office/officeart/2005/8/layout/chevron2"/>
    <dgm:cxn modelId="{5C05F871-CB3D-4D84-941A-542EE59F8593}" type="presParOf" srcId="{E3BE63A8-4243-467E-B2DF-E0BA2C02F980}" destId="{F585AD31-73DA-48C1-B4AB-74D93143F22A}" srcOrd="0" destOrd="0" presId="urn:microsoft.com/office/officeart/2005/8/layout/chevron2"/>
    <dgm:cxn modelId="{39B1798E-1BA0-478B-92B7-C36DC419282A}" type="presParOf" srcId="{E3BE63A8-4243-467E-B2DF-E0BA2C02F980}" destId="{20F7D638-894B-4502-BCE6-52803C1C9726}" srcOrd="1" destOrd="0" presId="urn:microsoft.com/office/officeart/2005/8/layout/chevron2"/>
    <dgm:cxn modelId="{3A037127-C8F6-41E4-B120-7383510EA60D}" type="presParOf" srcId="{C28C355D-9301-42AE-A15F-50190C1C7977}" destId="{FEE1BDF2-6515-4E54-98AD-D9BAA46E46BF}" srcOrd="5" destOrd="0" presId="urn:microsoft.com/office/officeart/2005/8/layout/chevron2"/>
    <dgm:cxn modelId="{767DAB6E-AD53-43C7-A4A6-EDB3188426D7}" type="presParOf" srcId="{C28C355D-9301-42AE-A15F-50190C1C7977}" destId="{BE04D469-7B10-478E-85C4-11D02C16EF38}" srcOrd="6" destOrd="0" presId="urn:microsoft.com/office/officeart/2005/8/layout/chevron2"/>
    <dgm:cxn modelId="{1F3DF021-77BA-4671-BBC8-FB09715F07BD}" type="presParOf" srcId="{BE04D469-7B10-478E-85C4-11D02C16EF38}" destId="{9CD78B7D-EA1D-48E2-84CD-5E9CCF7259C7}" srcOrd="0" destOrd="0" presId="urn:microsoft.com/office/officeart/2005/8/layout/chevron2"/>
    <dgm:cxn modelId="{A4297C7B-9339-4CC0-80FD-A60AE953D6B8}" type="presParOf" srcId="{BE04D469-7B10-478E-85C4-11D02C16EF38}" destId="{708F344C-96B7-446A-B3B1-99ECF0FCEBDD}" srcOrd="1" destOrd="0" presId="urn:microsoft.com/office/officeart/2005/8/layout/chevron2"/>
    <dgm:cxn modelId="{E4E79C74-B216-4C65-B267-28B78FA1DEB2}" type="presParOf" srcId="{C28C355D-9301-42AE-A15F-50190C1C7977}" destId="{469F4346-1F15-46FA-A150-D0F33E5420BD}" srcOrd="7" destOrd="0" presId="urn:microsoft.com/office/officeart/2005/8/layout/chevron2"/>
    <dgm:cxn modelId="{55FC0FC0-E6C9-41ED-A420-5CE65A126C30}" type="presParOf" srcId="{C28C355D-9301-42AE-A15F-50190C1C7977}" destId="{5B96C6E1-EF90-45E1-B0FD-2BBAB36A1AFD}" srcOrd="8" destOrd="0" presId="urn:microsoft.com/office/officeart/2005/8/layout/chevron2"/>
    <dgm:cxn modelId="{C71DABDF-EEBB-4B37-B56A-313BEF7C3784}" type="presParOf" srcId="{5B96C6E1-EF90-45E1-B0FD-2BBAB36A1AFD}" destId="{7F895465-4B33-4675-95BF-800FD9D484C1}" srcOrd="0" destOrd="0" presId="urn:microsoft.com/office/officeart/2005/8/layout/chevron2"/>
    <dgm:cxn modelId="{57B46612-3CE4-4F69-959A-A0F46EF07354}" type="presParOf" srcId="{5B96C6E1-EF90-45E1-B0FD-2BBAB36A1AFD}" destId="{F541938A-C592-4623-9FA7-9E05865B535B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0.jpeg"/><Relationship Id="rId18" Type="http://schemas.openxmlformats.org/officeDocument/2006/relationships/image" Target="../media/image55.png"/><Relationship Id="rId3" Type="http://schemas.openxmlformats.org/officeDocument/2006/relationships/audio" Target="file:///C:\Documents%20and%20Settings\Admin\&#1056;&#1072;&#1073;&#1086;&#1095;&#1080;&#1081;%20&#1089;&#1090;&#1086;&#1083;\&#1084;&#1091;&#1079;&#1080;&#1082;&#1072;\britni_spirs_-_toksik_(zaycev.net).mp3" TargetMode="External"/><Relationship Id="rId21" Type="http://schemas.openxmlformats.org/officeDocument/2006/relationships/image" Target="../media/image58.png"/><Relationship Id="rId7" Type="http://schemas.openxmlformats.org/officeDocument/2006/relationships/audio" Target="file:///C:\Documents%20and%20Settings\Admin\&#1056;&#1072;&#1073;&#1086;&#1095;&#1080;&#1081;%20&#1089;&#1090;&#1086;&#1083;\&#1084;&#1091;&#1079;&#1080;&#1082;&#1072;\rianna_-_unfaithful_(zaycev.net).mp3" TargetMode="External"/><Relationship Id="rId12" Type="http://schemas.openxmlformats.org/officeDocument/2006/relationships/image" Target="../media/image49.jpeg"/><Relationship Id="rId17" Type="http://schemas.openxmlformats.org/officeDocument/2006/relationships/image" Target="../media/image54.png"/><Relationship Id="rId2" Type="http://schemas.openxmlformats.org/officeDocument/2006/relationships/audio" Target="file:///C:\Documents%20and%20Settings\Admin\&#1056;&#1072;&#1073;&#1086;&#1095;&#1080;&#1081;%20&#1089;&#1090;&#1086;&#1083;\&#1084;&#1091;&#1079;&#1080;&#1082;&#1072;\beyonse_-_diva_(zaycev.net).mp3" TargetMode="External"/><Relationship Id="rId16" Type="http://schemas.openxmlformats.org/officeDocument/2006/relationships/image" Target="../media/image53.jpeg"/><Relationship Id="rId20" Type="http://schemas.openxmlformats.org/officeDocument/2006/relationships/image" Target="../media/image57.png"/><Relationship Id="rId1" Type="http://schemas.openxmlformats.org/officeDocument/2006/relationships/audio" Target="file:///C:\Documents%20and%20Settings\Admin\&#1056;&#1072;&#1073;&#1086;&#1095;&#1080;&#1081;%20&#1089;&#1090;&#1086;&#1083;\&#1084;&#1091;&#1079;&#1080;&#1082;&#1072;\adam_lambert_-_if_i_had_you_(zaycev.net).mp3" TargetMode="External"/><Relationship Id="rId6" Type="http://schemas.openxmlformats.org/officeDocument/2006/relationships/audio" Target="file:///C:\Documents%20and%20Settings\Admin\&#1056;&#1072;&#1073;&#1086;&#1095;&#1080;&#1081;%20&#1089;&#1090;&#1086;&#1083;\&#1084;&#1091;&#1079;&#1080;&#1082;&#1072;\michael_jackson_-_dirty_diana_(zaycev.net).mp3" TargetMode="External"/><Relationship Id="rId11" Type="http://schemas.openxmlformats.org/officeDocument/2006/relationships/image" Target="../media/image48.jpeg"/><Relationship Id="rId5" Type="http://schemas.openxmlformats.org/officeDocument/2006/relationships/audio" Target="file:///C:\Documents%20and%20Settings\Admin\&#1056;&#1072;&#1073;&#1086;&#1095;&#1080;&#1081;%20&#1089;&#1090;&#1086;&#1083;\&#1084;&#1091;&#1079;&#1080;&#1082;&#1072;\keti_perri_-_hot_n_cold_(zaycev.net).mp3" TargetMode="External"/><Relationship Id="rId15" Type="http://schemas.openxmlformats.org/officeDocument/2006/relationships/image" Target="../media/image52.jpeg"/><Relationship Id="rId23" Type="http://schemas.openxmlformats.org/officeDocument/2006/relationships/image" Target="../media/image60.png"/><Relationship Id="rId10" Type="http://schemas.openxmlformats.org/officeDocument/2006/relationships/image" Target="../media/image43.jpeg"/><Relationship Id="rId19" Type="http://schemas.openxmlformats.org/officeDocument/2006/relationships/image" Target="../media/image56.png"/><Relationship Id="rId4" Type="http://schemas.openxmlformats.org/officeDocument/2006/relationships/audio" Target="file:///C:\Documents%20and%20Settings\Admin\&#1056;&#1072;&#1073;&#1086;&#1095;&#1080;&#1081;%20&#1089;&#1090;&#1086;&#1083;\&#1084;&#1091;&#1079;&#1080;&#1082;&#1072;\dzhastin_timberleyk_-_sexy_back_(zaycev.net).mp3" TargetMode="External"/><Relationship Id="rId9" Type="http://schemas.openxmlformats.org/officeDocument/2006/relationships/image" Target="../media/image4.jpeg"/><Relationship Id="rId14" Type="http://schemas.openxmlformats.org/officeDocument/2006/relationships/image" Target="../media/image51.jpeg"/><Relationship Id="rId22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zanaves.net/img/82114637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026"/>
          <a:stretch>
            <a:fillRect/>
          </a:stretch>
        </p:blipFill>
        <p:spPr bwMode="auto">
          <a:xfrm>
            <a:off x="6656698" y="2714620"/>
            <a:ext cx="2487302" cy="414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encrypted-tbn1.gstatic.com/images?q=tbn:ANd9GcTnrR8AULdP8DKhExBuikiv8P0vnZnCOL2TbB1lL4GA5qfP4fqob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38"/>
          <a:stretch>
            <a:fillRect/>
          </a:stretch>
        </p:blipFill>
        <p:spPr bwMode="auto">
          <a:xfrm>
            <a:off x="0" y="2786058"/>
            <a:ext cx="328611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pixnet.ru/ts/znamenitosti/1246042257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087"/>
          <a:stretch>
            <a:fillRect/>
          </a:stretch>
        </p:blipFill>
        <p:spPr bwMode="auto">
          <a:xfrm>
            <a:off x="1714480" y="2571744"/>
            <a:ext cx="218961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lh5.googleusercontent.com/-ahfuvgi-vOU/UVQApao7ZYI/AAAAAAAAARQ/wLEnTCZ8IFk/s0-d/67535085_amerikanskiy_flag.jpg"/>
          <p:cNvPicPr>
            <a:picLocks noChangeAspect="1" noChangeArrowheads="1"/>
          </p:cNvPicPr>
          <p:nvPr/>
        </p:nvPicPr>
        <p:blipFill>
          <a:blip r:embed="rId5"/>
          <a:srcRect b="11458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8215370" cy="1470025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Американська поп-музика</a:t>
            </a:r>
            <a:endParaRPr lang="uk-UA" sz="5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28" y="3500438"/>
            <a:ext cx="3143272" cy="1357322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solidFill>
                  <a:schemeClr val="bg1"/>
                </a:solidFill>
              </a:rPr>
              <a:t>Виконала </a:t>
            </a:r>
          </a:p>
          <a:p>
            <a:pPr algn="l"/>
            <a:r>
              <a:rPr lang="uk-UA" sz="2400" b="1" dirty="0" smtClean="0">
                <a:solidFill>
                  <a:schemeClr val="bg1"/>
                </a:solidFill>
              </a:rPr>
              <a:t>Учениця 11-Б класу</a:t>
            </a:r>
          </a:p>
          <a:p>
            <a:pPr algn="l"/>
            <a:r>
              <a:rPr lang="uk-UA" sz="2400" b="1" dirty="0" smtClean="0">
                <a:solidFill>
                  <a:schemeClr val="bg1"/>
                </a:solidFill>
              </a:rPr>
              <a:t>Горностай Карина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://www.bankoboev.ru/images/MzM2MTE0/Bankoboev.Ru_maikl_dzhekson_na_belom_fone.jpg"/>
          <p:cNvPicPr/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2575" b="46579"/>
          <a:stretch>
            <a:fillRect/>
          </a:stretch>
        </p:blipFill>
        <p:spPr bwMode="auto">
          <a:xfrm>
            <a:off x="1571604" y="1643050"/>
            <a:ext cx="507209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6" name="Picture 18" descr="http://blog.prashantgorule.com/wp-content/uploads/2014/01/Fergie-styles.jpg"/>
          <p:cNvPicPr>
            <a:picLocks noChangeAspect="1" noChangeArrowheads="1"/>
          </p:cNvPicPr>
          <p:nvPr/>
        </p:nvPicPr>
        <p:blipFill>
          <a:blip r:embed="rId2"/>
          <a:srcRect l="25669" r="25223"/>
          <a:stretch>
            <a:fillRect/>
          </a:stretch>
        </p:blipFill>
        <p:spPr bwMode="auto">
          <a:xfrm>
            <a:off x="3214678" y="3500438"/>
            <a:ext cx="2856508" cy="3357562"/>
          </a:xfrm>
          <a:prstGeom prst="rect">
            <a:avLst/>
          </a:prstGeom>
          <a:noFill/>
        </p:spPr>
      </p:pic>
      <p:pic>
        <p:nvPicPr>
          <p:cNvPr id="22544" name="Picture 16" descr="https://encrypted-tbn1.gstatic.com/images?q=tbn:ANd9GcRldg789XSVon934Q3O1TmF_l5DiidYilXW2iTJr2KcZDBEpeZ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0"/>
            <a:ext cx="2857520" cy="3746852"/>
          </a:xfrm>
          <a:prstGeom prst="rect">
            <a:avLst/>
          </a:prstGeom>
          <a:noFill/>
        </p:spPr>
      </p:pic>
      <p:pic>
        <p:nvPicPr>
          <p:cNvPr id="22542" name="Picture 14" descr="http://assets-s3.usmagazine.com/uploads/assets/articles/67997-justin-timberlake-sports-longer-coiffed-hairdo-and-slams-critics-in-gq/1384262841_justin-timberlake-artic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3286116" cy="3857628"/>
          </a:xfrm>
          <a:prstGeom prst="rect">
            <a:avLst/>
          </a:prstGeom>
          <a:noFill/>
        </p:spPr>
      </p:pic>
      <p:pic>
        <p:nvPicPr>
          <p:cNvPr id="22530" name="Picture 2" descr="http://images6.fanpop.com/image/photos/35900000/Britney-britney-spears-35964801-540-4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3214677" cy="33575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714620"/>
            <a:ext cx="2029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Britney Spears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2534" name="Picture 6" descr="http://music.open.ua/img/users/207/Beyonce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0"/>
            <a:ext cx="3143240" cy="35004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215074" y="2928934"/>
            <a:ext cx="1266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Beyonc</a:t>
            </a:r>
            <a:r>
              <a:rPr lang="ru-RU" sz="2400" b="1" dirty="0" smtClean="0">
                <a:solidFill>
                  <a:schemeClr val="bg1"/>
                </a:solidFill>
              </a:rPr>
              <a:t>е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2538" name="Picture 10" descr="http://vostok.fm/upload/medialibrary/c8f/c8f0fcfa1ddf1b2e9d7e05c65c6ae42e.jpg"/>
          <p:cNvPicPr>
            <a:picLocks noChangeAspect="1" noChangeArrowheads="1"/>
          </p:cNvPicPr>
          <p:nvPr/>
        </p:nvPicPr>
        <p:blipFill>
          <a:blip r:embed="rId7"/>
          <a:srcRect l="22222" r="22222"/>
          <a:stretch>
            <a:fillRect/>
          </a:stretch>
        </p:blipFill>
        <p:spPr bwMode="auto">
          <a:xfrm>
            <a:off x="6000760" y="3500414"/>
            <a:ext cx="3143240" cy="335758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143636" y="6396335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Dan B</a:t>
            </a:r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r>
              <a:rPr lang="en-US" sz="2400" b="1" dirty="0" err="1" smtClean="0">
                <a:solidFill>
                  <a:schemeClr val="bg1"/>
                </a:solidFill>
              </a:rPr>
              <a:t>lan</a:t>
            </a:r>
            <a:r>
              <a:rPr lang="en-US" dirty="0" smtClean="0"/>
              <a:t>  </a:t>
            </a: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2928926" y="2643182"/>
            <a:ext cx="3286148" cy="13573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smtClean="0">
                <a:solidFill>
                  <a:schemeClr val="bg1"/>
                </a:solidFill>
              </a:rPr>
              <a:t>2000-ні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457890"/>
            <a:ext cx="2103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Justin Timberlake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86116" y="2285992"/>
            <a:ext cx="1233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Rihanna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6396335"/>
            <a:ext cx="958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Fergie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lh5.googleusercontent.com/-ahfuvgi-vOU/UVQApao7ZYI/AAAAAAAAARQ/wLEnTCZ8IFk/s0-d/67535085_amerikanskiy_flag.jpg"/>
          <p:cNvPicPr>
            <a:picLocks noChangeAspect="1" noChangeArrowheads="1"/>
          </p:cNvPicPr>
          <p:nvPr/>
        </p:nvPicPr>
        <p:blipFill>
          <a:blip r:embed="rId2"/>
          <a:srcRect b="1145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285728"/>
            <a:ext cx="4543428" cy="311468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Американська</a:t>
            </a:r>
            <a:r>
              <a:rPr lang="ru-RU" sz="2400" dirty="0" smtClean="0"/>
              <a:t> </a:t>
            </a:r>
            <a:r>
              <a:rPr lang="ru-RU" sz="2400" dirty="0" smtClean="0"/>
              <a:t>поп </a:t>
            </a:r>
            <a:r>
              <a:rPr lang="ru-RU" sz="2400" dirty="0" err="1" smtClean="0"/>
              <a:t>індустрія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зробила</a:t>
            </a:r>
            <a:r>
              <a:rPr lang="ru-RU" sz="2400" dirty="0" smtClean="0"/>
              <a:t> великий </a:t>
            </a:r>
            <a:r>
              <a:rPr lang="ru-RU" sz="2400" dirty="0" err="1" smtClean="0"/>
              <a:t>внесок</a:t>
            </a:r>
            <a:r>
              <a:rPr lang="ru-RU" sz="2400" dirty="0" smtClean="0"/>
              <a:t> у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поп </a:t>
            </a:r>
            <a:r>
              <a:rPr lang="ru-RU" sz="2400" dirty="0" err="1" smtClean="0"/>
              <a:t>музики</a:t>
            </a:r>
            <a:r>
              <a:rPr lang="ru-RU" sz="2400" dirty="0" smtClean="0"/>
              <a:t> у </a:t>
            </a:r>
            <a:r>
              <a:rPr lang="ru-RU" sz="2400" dirty="0" err="1" smtClean="0"/>
              <a:t>багатьох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країнах</a:t>
            </a:r>
            <a:r>
              <a:rPr lang="ru-RU" sz="2400" dirty="0" smtClean="0"/>
              <a:t>.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виконавців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рівнялися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зірок</a:t>
            </a:r>
            <a:r>
              <a:rPr lang="ru-RU" sz="2400" dirty="0" smtClean="0"/>
              <a:t> </a:t>
            </a:r>
            <a:r>
              <a:rPr lang="ru-RU" sz="2400" dirty="0" err="1" smtClean="0"/>
              <a:t>американської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сцени</a:t>
            </a:r>
            <a:r>
              <a:rPr lang="ru-RU" sz="2400" dirty="0" smtClean="0"/>
              <a:t>, </a:t>
            </a:r>
            <a:r>
              <a:rPr lang="ru-RU" sz="2400" dirty="0" err="1" smtClean="0"/>
              <a:t>намагалися</a:t>
            </a:r>
            <a:r>
              <a:rPr lang="ru-RU" sz="2400" dirty="0" smtClean="0"/>
              <a:t> </a:t>
            </a:r>
            <a:r>
              <a:rPr lang="ru-RU" sz="2400" dirty="0" smtClean="0"/>
              <a:t>бути схожими на них,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самим </a:t>
            </a:r>
            <a:r>
              <a:rPr lang="ru-RU" sz="2400" dirty="0" err="1" smtClean="0"/>
              <a:t>заробляючи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популярність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своїй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країні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23554" name="Picture 2" descr="http://i.lb.ua/splash/096/25/51efc08c7a96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85728"/>
            <a:ext cx="3714776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://cdn.popdust.com/wp-content/uploads/2013/03/Justin-Timberlake-20-20-Experience-Track-09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43314"/>
            <a:ext cx="3714776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8" name="Picture 6" descr="http://misto-market.com.ua/turizm/images/74/4427/P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714752"/>
            <a:ext cx="4643470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zastavki.com/pictures/originals/2012/Backgrounds_Beautiful_background_035523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4786346" cy="235745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    Щорічно </a:t>
            </a:r>
            <a:r>
              <a:rPr lang="uk-UA" sz="2400" dirty="0" smtClean="0"/>
              <a:t>в світі проводяться сотні фестивалів і конкурсів, які виявлятимуть кращих з кращих. Найавторитетнішим конкурсом світової поп-музики, є премія </a:t>
            </a:r>
            <a:r>
              <a:rPr lang="en-US" sz="2400" b="1" dirty="0" smtClean="0"/>
              <a:t>Grammy </a:t>
            </a:r>
            <a:r>
              <a:rPr lang="en-US" sz="2400" b="1" dirty="0" smtClean="0"/>
              <a:t>Awards</a:t>
            </a:r>
            <a:r>
              <a:rPr lang="en-US" sz="2400" dirty="0" smtClean="0"/>
              <a:t>.</a:t>
            </a:r>
            <a:endParaRPr lang="uk-UA" sz="2400" dirty="0"/>
          </a:p>
        </p:txBody>
      </p:sp>
      <p:pic>
        <p:nvPicPr>
          <p:cNvPr id="24578" name="Picture 2" descr="https://encrypted-tbn0.gstatic.com/images?q=tbn:ANd9GcQntTMOARmwVfG_CF3UZ4iikv2hnCPFC-xiPpUJV9OX1e8S9Sm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57166"/>
            <a:ext cx="342902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00628" y="3286124"/>
            <a:ext cx="392909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Крім </a:t>
            </a:r>
            <a:r>
              <a:rPr lang="en-US" sz="2400" dirty="0" smtClean="0"/>
              <a:t>Grammy Awards </a:t>
            </a:r>
            <a:r>
              <a:rPr lang="uk-UA" sz="2400" dirty="0" smtClean="0"/>
              <a:t>існує безліч різних нагород, серед яких найпрестижнішими є </a:t>
            </a:r>
            <a:r>
              <a:rPr lang="en-US" sz="2400" b="1" dirty="0" smtClean="0"/>
              <a:t>American Music Awards</a:t>
            </a:r>
            <a:r>
              <a:rPr lang="en-US" sz="2400" dirty="0" smtClean="0"/>
              <a:t>,</a:t>
            </a:r>
            <a:r>
              <a:rPr lang="en-US" sz="2400" b="1" dirty="0" smtClean="0"/>
              <a:t> World Music Awards</a:t>
            </a:r>
            <a:r>
              <a:rPr lang="en-US" sz="2400" dirty="0" smtClean="0"/>
              <a:t>, </a:t>
            </a:r>
            <a:r>
              <a:rPr lang="en-US" sz="2400" b="1" dirty="0" smtClean="0"/>
              <a:t>MTV Video Music Awards</a:t>
            </a:r>
            <a:r>
              <a:rPr lang="en-US" sz="2400" dirty="0" smtClean="0"/>
              <a:t>.</a:t>
            </a:r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786454"/>
            <a:ext cx="514352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Поп-музика</a:t>
            </a:r>
            <a:r>
              <a:rPr lang="ru-RU" sz="2400" dirty="0" smtClean="0">
                <a:solidFill>
                  <a:schemeClr val="bg1"/>
                </a:solidFill>
              </a:rPr>
              <a:t> представлена ​​</a:t>
            </a:r>
            <a:r>
              <a:rPr lang="ru-RU" sz="2400" dirty="0" err="1" smtClean="0">
                <a:solidFill>
                  <a:schemeClr val="bg1"/>
                </a:solidFill>
              </a:rPr>
              <a:t>також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щорічному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конкурсі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</a:rPr>
              <a:t>Євробачення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24580" name="Picture 4" descr="http://www.billboard.com/files/styles/promo_650/public/media/rihanna-ama-2013-650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496"/>
            <a:ext cx="442915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2" name="Picture 6" descr="http://cdn.media.abc.com/m/images/global/generic/shows_1x1-hirez/american-music-awards.jpg"/>
          <p:cNvPicPr>
            <a:picLocks noChangeAspect="1" noChangeArrowheads="1"/>
          </p:cNvPicPr>
          <p:nvPr/>
        </p:nvPicPr>
        <p:blipFill>
          <a:blip r:embed="rId5"/>
          <a:srcRect l="4861" t="36111" r="4861" b="47917"/>
          <a:stretch>
            <a:fillRect/>
          </a:stretch>
        </p:blipFill>
        <p:spPr bwMode="auto">
          <a:xfrm>
            <a:off x="5572132" y="5786454"/>
            <a:ext cx="3357586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zastavki.com/pictures/originals/2012/Backgrounds_Beautiful_background_035523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http://k.foto.radikal.ru/0701/673d2b816949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000372"/>
            <a:ext cx="5143536" cy="134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85728"/>
            <a:ext cx="5572164" cy="2828931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 Для </a:t>
            </a:r>
            <a:r>
              <a:rPr lang="ru-RU" sz="2800" dirty="0" err="1" smtClean="0"/>
              <a:t>вимірювання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популярності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тієї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пісні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складаються</a:t>
            </a:r>
            <a:r>
              <a:rPr lang="ru-RU" sz="2800" dirty="0" smtClean="0"/>
              <a:t> списки, за образом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подобою</a:t>
            </a:r>
            <a:r>
              <a:rPr lang="ru-RU" sz="2800" dirty="0" smtClean="0"/>
              <a:t> самого великого </a:t>
            </a:r>
            <a:r>
              <a:rPr lang="ru-RU" sz="2800" dirty="0" err="1" smtClean="0"/>
              <a:t>національного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музичного</a:t>
            </a:r>
            <a:r>
              <a:rPr lang="ru-RU" sz="2800" dirty="0" smtClean="0"/>
              <a:t> списку у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- </a:t>
            </a:r>
            <a:r>
              <a:rPr lang="ru-RU" sz="2800" b="1" dirty="0" err="1" smtClean="0"/>
              <a:t>Billboard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Hot</a:t>
            </a:r>
            <a:r>
              <a:rPr lang="ru-RU" sz="2800" b="1" dirty="0" smtClean="0"/>
              <a:t> 100 </a:t>
            </a:r>
            <a:r>
              <a:rPr lang="ru-RU" sz="2800" dirty="0" smtClean="0"/>
              <a:t>(США).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143380"/>
            <a:ext cx="507208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При </a:t>
            </a:r>
            <a:r>
              <a:rPr lang="ru-RU" sz="2800" dirty="0" err="1" smtClean="0"/>
              <a:t>складанні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Billboard</a:t>
            </a:r>
            <a:r>
              <a:rPr lang="ru-RU" sz="2800" dirty="0" smtClean="0"/>
              <a:t> </a:t>
            </a:r>
            <a:r>
              <a:rPr lang="ru-RU" sz="2800" dirty="0" err="1" smtClean="0"/>
              <a:t>Hot</a:t>
            </a:r>
            <a:r>
              <a:rPr lang="ru-RU" sz="2800" dirty="0" smtClean="0"/>
              <a:t> 100 </a:t>
            </a:r>
            <a:r>
              <a:rPr lang="ru-RU" sz="2800" dirty="0" err="1" smtClean="0"/>
              <a:t>враховуються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продажі</a:t>
            </a:r>
            <a:r>
              <a:rPr lang="ru-RU" sz="2800" dirty="0" smtClean="0"/>
              <a:t> </a:t>
            </a:r>
            <a:r>
              <a:rPr lang="ru-RU" sz="2800" dirty="0" err="1" smtClean="0"/>
              <a:t>музичних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дисків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популярність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пісень</a:t>
            </a:r>
            <a:r>
              <a:rPr lang="ru-RU" sz="2800" dirty="0" smtClean="0"/>
              <a:t> на </a:t>
            </a:r>
            <a:r>
              <a:rPr lang="ru-RU" sz="2800" dirty="0" err="1" smtClean="0"/>
              <a:t>радіостанціях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продаж через </a:t>
            </a:r>
            <a:r>
              <a:rPr lang="ru-RU" sz="2800" dirty="0" err="1" smtClean="0"/>
              <a:t>інтернет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pic>
        <p:nvPicPr>
          <p:cNvPr id="25602" name="Picture 2" descr="http://cdn.idolator.com/wp-content/uploads/2011/02/Billboard-chart-Hot-100-400x300.jpg"/>
          <p:cNvPicPr>
            <a:picLocks noChangeAspect="1" noChangeArrowheads="1"/>
          </p:cNvPicPr>
          <p:nvPr/>
        </p:nvPicPr>
        <p:blipFill>
          <a:blip r:embed="rId4"/>
          <a:srcRect b="4999"/>
          <a:stretch>
            <a:fillRect/>
          </a:stretch>
        </p:blipFill>
        <p:spPr bwMode="auto">
          <a:xfrm>
            <a:off x="5643570" y="3429000"/>
            <a:ext cx="321471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6" descr="http://ctv.by/img/16/2009-12-16_premia_03_0x0.jpg"/>
          <p:cNvPicPr>
            <a:picLocks noChangeAspect="1" noChangeArrowheads="1"/>
          </p:cNvPicPr>
          <p:nvPr/>
        </p:nvPicPr>
        <p:blipFill>
          <a:blip r:embed="rId5"/>
          <a:srcRect r="34000" b="16915"/>
          <a:stretch>
            <a:fillRect/>
          </a:stretch>
        </p:blipFill>
        <p:spPr bwMode="auto">
          <a:xfrm>
            <a:off x="285720" y="285728"/>
            <a:ext cx="278994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0" name="Picture 16" descr="http://selena-style.ru/wp-content/uploads/2013/10/wpid-Kris-Braun-dobrovolno-sdalsya-v-rehab-dlya-prohojdeniya-lecheniya-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857628"/>
            <a:ext cx="2928958" cy="3000372"/>
          </a:xfrm>
          <a:prstGeom prst="rect">
            <a:avLst/>
          </a:prstGeom>
          <a:noFill/>
        </p:spPr>
      </p:pic>
      <p:pic>
        <p:nvPicPr>
          <p:cNvPr id="26634" name="Picture 10" descr="http://doramakun.ru/thumbs/users/12978/NEWS-1/adam-576.jpg"/>
          <p:cNvPicPr>
            <a:picLocks noChangeAspect="1" noChangeArrowheads="1"/>
          </p:cNvPicPr>
          <p:nvPr/>
        </p:nvPicPr>
        <p:blipFill>
          <a:blip r:embed="rId3"/>
          <a:srcRect l="17500" t="5624" r="7500" b="5000"/>
          <a:stretch>
            <a:fillRect/>
          </a:stretch>
        </p:blipFill>
        <p:spPr bwMode="auto">
          <a:xfrm>
            <a:off x="3071802" y="0"/>
            <a:ext cx="2857520" cy="3405234"/>
          </a:xfrm>
          <a:prstGeom prst="rect">
            <a:avLst/>
          </a:prstGeom>
          <a:noFill/>
        </p:spPr>
      </p:pic>
      <p:pic>
        <p:nvPicPr>
          <p:cNvPr id="26626" name="Picture 2" descr="http://otriva.net/_nw/1/249005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81620" cy="3929066"/>
          </a:xfrm>
          <a:prstGeom prst="rect">
            <a:avLst/>
          </a:prstGeom>
          <a:noFill/>
        </p:spPr>
      </p:pic>
      <p:pic>
        <p:nvPicPr>
          <p:cNvPr id="26632" name="Picture 8" descr="http://www.distars.ru/news/music/2012/10/24/taylor_swift_begin_again_music_video_premiere.jpg"/>
          <p:cNvPicPr>
            <a:picLocks noChangeAspect="1" noChangeArrowheads="1"/>
          </p:cNvPicPr>
          <p:nvPr/>
        </p:nvPicPr>
        <p:blipFill>
          <a:blip r:embed="rId5"/>
          <a:srcRect b="9615"/>
          <a:stretch>
            <a:fillRect/>
          </a:stretch>
        </p:blipFill>
        <p:spPr bwMode="auto">
          <a:xfrm>
            <a:off x="0" y="3143248"/>
            <a:ext cx="3071802" cy="3714752"/>
          </a:xfrm>
          <a:prstGeom prst="rect">
            <a:avLst/>
          </a:prstGeom>
          <a:noFill/>
        </p:spPr>
      </p:pic>
      <p:pic>
        <p:nvPicPr>
          <p:cNvPr id="26628" name="Picture 4" descr="http://static1.puretrend.ru/articles/7/92/7/@/8872-keti-perri-637x0-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0"/>
            <a:ext cx="3214678" cy="3857628"/>
          </a:xfrm>
          <a:prstGeom prst="rect">
            <a:avLst/>
          </a:prstGeom>
          <a:noFill/>
        </p:spPr>
      </p:pic>
      <p:pic>
        <p:nvPicPr>
          <p:cNvPr id="26630" name="Picture 6" descr="http://img.govoru.com/photos/nicki-minaj/Nicki-Minaj-98.jpg"/>
          <p:cNvPicPr>
            <a:picLocks noChangeAspect="1" noChangeArrowheads="1"/>
          </p:cNvPicPr>
          <p:nvPr/>
        </p:nvPicPr>
        <p:blipFill>
          <a:blip r:embed="rId7" cstate="print"/>
          <a:srcRect t="9216"/>
          <a:stretch>
            <a:fillRect/>
          </a:stretch>
        </p:blipFill>
        <p:spPr bwMode="auto">
          <a:xfrm>
            <a:off x="6000760" y="3286124"/>
            <a:ext cx="3143240" cy="3571876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214546" y="2714620"/>
            <a:ext cx="4714908" cy="12144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Сучасні </a:t>
            </a:r>
            <a:r>
              <a:rPr lang="uk-UA" sz="2400" b="1" dirty="0" err="1" smtClean="0">
                <a:solidFill>
                  <a:schemeClr val="bg1"/>
                </a:solidFill>
              </a:rPr>
              <a:t>поп-виконавці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Америки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7174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Леді Гага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2786058"/>
            <a:ext cx="164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Кеті Перрі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9520" y="6457890"/>
            <a:ext cx="171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chemeClr val="bg1"/>
                </a:solidFill>
              </a:rPr>
              <a:t>Ніккі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Мінаж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29396"/>
            <a:ext cx="20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chemeClr val="bg1"/>
                </a:solidFill>
              </a:rPr>
              <a:t>Тейлор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Свіфт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6182" y="214311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Адам Ламберт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4678" y="645789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Кріс Браун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lh5.googleusercontent.com/-ahfuvgi-vOU/UVQApao7ZYI/AAAAAAAAARQ/wLEnTCZ8IFk/s0-d/67535085_amerikanskiy_flag.jpg"/>
          <p:cNvPicPr>
            <a:picLocks noChangeAspect="1" noChangeArrowheads="1"/>
          </p:cNvPicPr>
          <p:nvPr/>
        </p:nvPicPr>
        <p:blipFill>
          <a:blip r:embed="rId9"/>
          <a:srcRect b="1145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3" name="Рисунок 22" descr="http://doramakun.ru/thumbs/users/12978/NEWS-1/adam-576.jpg"/>
          <p:cNvPicPr/>
          <p:nvPr/>
        </p:nvPicPr>
        <p:blipFill>
          <a:blip r:embed="rId10">
            <a:clrChange>
              <a:clrFrom>
                <a:srgbClr val="D2CBC3"/>
              </a:clrFrom>
              <a:clrTo>
                <a:srgbClr val="D2CBC3">
                  <a:alpha val="0"/>
                </a:srgbClr>
              </a:clrTo>
            </a:clrChange>
          </a:blip>
          <a:srcRect l="20834" r="36197"/>
          <a:stretch>
            <a:fillRect/>
          </a:stretch>
        </p:blipFill>
        <p:spPr bwMode="auto">
          <a:xfrm>
            <a:off x="6786546" y="1371600"/>
            <a:ext cx="235745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www.etoday.ru/uploads/2008/10/15/katy_perry_blender_magazine01.jpg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58" r="27616" b="9259"/>
          <a:stretch>
            <a:fillRect/>
          </a:stretch>
        </p:blipFill>
        <p:spPr bwMode="auto">
          <a:xfrm>
            <a:off x="6072198" y="642918"/>
            <a:ext cx="175765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tarer.ru/images/britney-spears/elle-magazine-october-2012-alexi-lubomirski-photoshoot/7.jpg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833"/>
          <a:stretch>
            <a:fillRect/>
          </a:stretch>
        </p:blipFill>
        <p:spPr bwMode="auto">
          <a:xfrm>
            <a:off x="4071934" y="2928934"/>
            <a:ext cx="3357586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fon-stola.com/img/preview/preview-1731-beionse_na_belom_fone-2560x1600-fon-stola.com.jpg"/>
          <p:cNvPicPr/>
          <p:nvPr/>
        </p:nvPicPr>
        <p:blipFill>
          <a:blip r:embed="rId13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 l="35000" r="30000"/>
          <a:stretch>
            <a:fillRect/>
          </a:stretch>
        </p:blipFill>
        <p:spPr bwMode="auto">
          <a:xfrm>
            <a:off x="642910" y="0"/>
            <a:ext cx="242886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etoya.ru/files/images/pub/part_0/12498/src/justin_timberlake.jpg?300_400"/>
          <p:cNvPicPr/>
          <p:nvPr/>
        </p:nvPicPr>
        <p:blipFill>
          <a:blip r:embed="rId14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rcRect l="15025"/>
          <a:stretch>
            <a:fillRect/>
          </a:stretch>
        </p:blipFill>
        <p:spPr bwMode="auto">
          <a:xfrm>
            <a:off x="0" y="2285993"/>
            <a:ext cx="2424395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yjackson.ru/uploads/gallery/85/1234789341.jpg"/>
          <p:cNvPicPr/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18"/>
          <a:stretch>
            <a:fillRect/>
          </a:stretch>
        </p:blipFill>
        <p:spPr bwMode="auto">
          <a:xfrm>
            <a:off x="285720" y="1714488"/>
            <a:ext cx="421481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85728"/>
            <a:ext cx="554356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Музична сторінка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http://bestin.ua/static/uploads/2013/February/05/ri/05022013Rihanna-Behind%20(13).jpg"/>
          <p:cNvPicPr/>
          <p:nvPr/>
        </p:nvPicPr>
        <p:blipFill>
          <a:blip r:embed="rId16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 l="25517" r="18945"/>
          <a:stretch>
            <a:fillRect/>
          </a:stretch>
        </p:blipFill>
        <p:spPr bwMode="auto">
          <a:xfrm>
            <a:off x="2786050" y="0"/>
            <a:ext cx="2643206" cy="713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adam_lambert_-_if_i_had_you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/>
          <a:stretch>
            <a:fillRect/>
          </a:stretch>
        </p:blipFill>
        <p:spPr>
          <a:xfrm>
            <a:off x="7858148" y="5286388"/>
            <a:ext cx="714380" cy="714380"/>
          </a:xfrm>
          <a:prstGeom prst="rect">
            <a:avLst/>
          </a:prstGeom>
        </p:spPr>
      </p:pic>
      <p:pic>
        <p:nvPicPr>
          <p:cNvPr id="26" name="beyonse_-_diva_(zaycev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/>
          <a:stretch>
            <a:fillRect/>
          </a:stretch>
        </p:blipFill>
        <p:spPr>
          <a:xfrm>
            <a:off x="1714480" y="2571744"/>
            <a:ext cx="642942" cy="642942"/>
          </a:xfrm>
          <a:prstGeom prst="rect">
            <a:avLst/>
          </a:prstGeom>
        </p:spPr>
      </p:pic>
      <p:pic>
        <p:nvPicPr>
          <p:cNvPr id="27" name="britni_spirs_-_toksik_(zaycev.net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9"/>
          <a:stretch>
            <a:fillRect/>
          </a:stretch>
        </p:blipFill>
        <p:spPr>
          <a:xfrm>
            <a:off x="5143504" y="4662494"/>
            <a:ext cx="642942" cy="642942"/>
          </a:xfrm>
          <a:prstGeom prst="rect">
            <a:avLst/>
          </a:prstGeom>
        </p:spPr>
      </p:pic>
      <p:pic>
        <p:nvPicPr>
          <p:cNvPr id="28" name="dzhastin_timberleyk_-_sexy_back_(zaycev.net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0"/>
          <a:stretch>
            <a:fillRect/>
          </a:stretch>
        </p:blipFill>
        <p:spPr>
          <a:xfrm>
            <a:off x="857224" y="4071942"/>
            <a:ext cx="714380" cy="714380"/>
          </a:xfrm>
          <a:prstGeom prst="rect">
            <a:avLst/>
          </a:prstGeom>
        </p:spPr>
      </p:pic>
      <p:pic>
        <p:nvPicPr>
          <p:cNvPr id="29" name="keti_perri_-_hot_n_cold_(zaycev.net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1"/>
          <a:stretch>
            <a:fillRect/>
          </a:stretch>
        </p:blipFill>
        <p:spPr>
          <a:xfrm>
            <a:off x="6929454" y="2786058"/>
            <a:ext cx="571504" cy="571504"/>
          </a:xfrm>
          <a:prstGeom prst="rect">
            <a:avLst/>
          </a:prstGeom>
        </p:spPr>
      </p:pic>
      <p:pic>
        <p:nvPicPr>
          <p:cNvPr id="30" name="michael_jackson_-_dirty_diana_(zaycev.net)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22"/>
          <a:stretch>
            <a:fillRect/>
          </a:stretch>
        </p:blipFill>
        <p:spPr>
          <a:xfrm>
            <a:off x="2500298" y="5572140"/>
            <a:ext cx="642942" cy="642942"/>
          </a:xfrm>
          <a:prstGeom prst="rect">
            <a:avLst/>
          </a:prstGeom>
        </p:spPr>
      </p:pic>
      <p:pic>
        <p:nvPicPr>
          <p:cNvPr id="31" name="rianna_-_unfaithful_(zaycev.net)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23"/>
          <a:stretch>
            <a:fillRect/>
          </a:stretch>
        </p:blipFill>
        <p:spPr>
          <a:xfrm>
            <a:off x="5000628" y="1571612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97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8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307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046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7042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2919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9838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zastavki.com/pictures/originals/2012/Backgrounds_Beautiful_background_035523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571744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Дякую за </a:t>
            </a:r>
            <a:r>
              <a:rPr lang="uk-UA" sz="6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увагу</a:t>
            </a:r>
            <a:r>
              <a:rPr lang="uk-UA" sz="6600" b="1" dirty="0" smtClean="0">
                <a:solidFill>
                  <a:schemeClr val="bg1"/>
                </a:solidFill>
              </a:rPr>
              <a:t>!</a:t>
            </a:r>
            <a:endParaRPr lang="uk-UA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gor-oganisyan.com/wp-content/uploads/2013/10/mikrofon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412" y="0"/>
            <a:ext cx="8229600" cy="1143000"/>
          </a:xfrm>
        </p:spPr>
        <p:txBody>
          <a:bodyPr/>
          <a:lstStyle/>
          <a:p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Що таке поп-музика?</a:t>
            </a:r>
            <a:endParaRPr lang="uk-UA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3971924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  </a:t>
            </a:r>
            <a:r>
              <a:rPr lang="uk-UA" sz="2400" b="1" dirty="0" smtClean="0">
                <a:solidFill>
                  <a:schemeClr val="bg1"/>
                </a:solidFill>
              </a:rPr>
              <a:t>Поп-музика </a:t>
            </a:r>
            <a:r>
              <a:rPr lang="uk-UA" sz="2400" dirty="0" smtClean="0">
                <a:solidFill>
                  <a:schemeClr val="bg1"/>
                </a:solidFill>
              </a:rPr>
              <a:t>– напрям у сучасному музичному мистецтві, розрахований на невибагливого масового слухача; сучасна популярна розважальна музика, що поєднує стереотипи різних музичний стилів і жанрів.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omsk.zaotdih.ru/media/uploads/news/2013/12/_thumb/pop_music_logo_jpg_1120x520_crop_q85.jpg"/>
          <p:cNvPicPr>
            <a:picLocks noChangeAspect="1" noChangeArrowheads="1"/>
          </p:cNvPicPr>
          <p:nvPr/>
        </p:nvPicPr>
        <p:blipFill>
          <a:blip r:embed="rId3" cstate="print"/>
          <a:srcRect l="29017" r="28907"/>
          <a:stretch>
            <a:fillRect/>
          </a:stretch>
        </p:blipFill>
        <p:spPr bwMode="auto">
          <a:xfrm>
            <a:off x="642910" y="4857760"/>
            <a:ext cx="1928826" cy="171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http://www.klipomuz.com/wp-content/uploads/2012/06/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857760"/>
            <a:ext cx="2418059" cy="1662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zastavki.com/pictures/originals/2012/Backgrounds_Beautiful_background_035523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Основні риси поп-музики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40108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zastavki.com/pictures/originals/2012/Backgrounds_Beautiful_background_035523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40108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lh5.googleusercontent.com/-ahfuvgi-vOU/UVQApao7ZYI/AAAAAAAAARQ/wLEnTCZ8IFk/s0-d/67535085_amerikanskiy_flag.jpg"/>
          <p:cNvPicPr>
            <a:picLocks noChangeAspect="1" noChangeArrowheads="1"/>
          </p:cNvPicPr>
          <p:nvPr/>
        </p:nvPicPr>
        <p:blipFill>
          <a:blip r:embed="rId2"/>
          <a:srcRect b="11458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Історія поп-музики</a:t>
            </a:r>
            <a:endParaRPr lang="uk-UA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5043494" cy="204311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sz="2000" dirty="0" smtClean="0"/>
              <a:t>Вперше </a:t>
            </a:r>
            <a:r>
              <a:rPr lang="uk-UA" sz="2000" dirty="0" smtClean="0"/>
              <a:t>термін </a:t>
            </a:r>
            <a:r>
              <a:rPr lang="en-US" sz="2000" b="1" dirty="0" smtClean="0"/>
              <a:t>pop music </a:t>
            </a:r>
            <a:r>
              <a:rPr lang="uk-UA" sz="2000" dirty="0" smtClean="0"/>
              <a:t>в англійській мові прозвучав ще в 1926 </a:t>
            </a:r>
            <a:r>
              <a:rPr lang="uk-UA" sz="2000" dirty="0" smtClean="0"/>
              <a:t>році. Попередником </a:t>
            </a:r>
            <a:r>
              <a:rPr lang="uk-UA" sz="2000" dirty="0" smtClean="0"/>
              <a:t>поп-музики була народна музика, а також більш пізні вуличні романси і балади.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4143380"/>
            <a:ext cx="492922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/>
              <a:t>Сучасна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поп-музика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формувалася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паралельно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іншими</a:t>
            </a:r>
            <a:r>
              <a:rPr lang="ru-RU" sz="2000" dirty="0" smtClean="0"/>
              <a:t> жанрами, такими як </a:t>
            </a:r>
            <a:r>
              <a:rPr lang="ru-RU" sz="2000" dirty="0" err="1" smtClean="0"/>
              <a:t>рок-музика</a:t>
            </a:r>
            <a:r>
              <a:rPr lang="ru-RU" sz="2000" dirty="0" smtClean="0"/>
              <a:t>. У 1950-і </a:t>
            </a:r>
            <a:r>
              <a:rPr lang="ru-RU" sz="2000" dirty="0" err="1" smtClean="0"/>
              <a:t>і</a:t>
            </a:r>
            <a:r>
              <a:rPr lang="ru-RU" sz="2000" dirty="0" smtClean="0"/>
              <a:t> 60-і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типовою формою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«</a:t>
            </a:r>
            <a:r>
              <a:rPr lang="ru-RU" sz="2000" dirty="0" err="1" smtClean="0"/>
              <a:t>традиційний</a:t>
            </a:r>
            <a:r>
              <a:rPr lang="ru-RU" sz="2000" dirty="0" smtClean="0"/>
              <a:t> поп». </a:t>
            </a:r>
            <a:r>
              <a:rPr lang="ru-RU" sz="2000" dirty="0" err="1" smtClean="0"/>
              <a:t>Традиційний</a:t>
            </a:r>
            <a:r>
              <a:rPr lang="ru-RU" sz="2000" dirty="0" smtClean="0"/>
              <a:t> поп </a:t>
            </a:r>
            <a:r>
              <a:rPr lang="ru-RU" sz="2000" dirty="0" err="1" smtClean="0"/>
              <a:t>виповнюється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співаком-солістом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фоновий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акомпанемент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1026" name="Picture 2" descr="http://static.wixstatic.com/media/5e9e63_2961ea91ad6c815a6eeb195123b7f3d5.jpg_srz_500_333_85_22_0.50_1.20_0.00_jpg_s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500174"/>
            <a:ext cx="3217927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muzikmir.ru/index/index.gramm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5" y="4071942"/>
            <a:ext cx="3096383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lh5.googleusercontent.com/-ahfuvgi-vOU/UVQApao7ZYI/AAAAAAAAARQ/wLEnTCZ8IFk/s0-d/67535085_amerikanskiy_flag.jpg"/>
          <p:cNvPicPr>
            <a:picLocks noChangeAspect="1" noChangeArrowheads="1"/>
          </p:cNvPicPr>
          <p:nvPr/>
        </p:nvPicPr>
        <p:blipFill>
          <a:blip r:embed="rId2"/>
          <a:srcRect b="11458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357298"/>
            <a:ext cx="5143536" cy="23574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Справжнім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проривом</a:t>
            </a:r>
            <a:r>
              <a:rPr lang="ru-RU" sz="2400" dirty="0" smtClean="0"/>
              <a:t> в </a:t>
            </a:r>
            <a:r>
              <a:rPr lang="ru-RU" sz="2400" dirty="0" err="1" smtClean="0"/>
              <a:t>поп-музиці</a:t>
            </a:r>
            <a:r>
              <a:rPr lang="ru-RU" sz="2400" dirty="0" smtClean="0"/>
              <a:t> стала </a:t>
            </a:r>
            <a:r>
              <a:rPr lang="ru-RU" sz="2400" dirty="0" err="1" smtClean="0"/>
              <a:t>поява</a:t>
            </a:r>
            <a:r>
              <a:rPr lang="ru-RU" sz="2400" dirty="0" smtClean="0"/>
              <a:t> в 1970-і стилю «диско» </a:t>
            </a:r>
            <a:r>
              <a:rPr lang="ru-RU" sz="2400" dirty="0" err="1" smtClean="0"/>
              <a:t>і</a:t>
            </a:r>
            <a:r>
              <a:rPr lang="ru-RU" sz="2400" dirty="0" smtClean="0"/>
              <a:t> таких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, як </a:t>
            </a:r>
            <a:r>
              <a:rPr lang="en-US" sz="2400" dirty="0" smtClean="0"/>
              <a:t>ABBA, Boney M, Bee Gees. </a:t>
            </a:r>
            <a:r>
              <a:rPr lang="ru-RU" sz="2400" dirty="0" smtClean="0"/>
              <a:t>З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часу </a:t>
            </a:r>
            <a:r>
              <a:rPr lang="ru-RU" sz="2400" dirty="0" err="1" smtClean="0"/>
              <a:t>танцювальна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музика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одним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напрямків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поп-музиці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514353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 У США </a:t>
            </a:r>
            <a:r>
              <a:rPr lang="ru-RU" sz="2400" dirty="0" err="1" smtClean="0"/>
              <a:t>естрада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тісно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пов'язана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джазом.</a:t>
            </a:r>
            <a:endParaRPr lang="uk-UA" sz="2400" dirty="0"/>
          </a:p>
        </p:txBody>
      </p:sp>
      <p:pic>
        <p:nvPicPr>
          <p:cNvPr id="18434" name="Picture 2" descr="http://openspacelands.com/data_images/out/6/2253153-ab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85728"/>
            <a:ext cx="3101653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benwilder.files.wordpress.com/2010/04/boneym.jpg"/>
          <p:cNvPicPr>
            <a:picLocks noChangeAspect="1" noChangeArrowheads="1"/>
          </p:cNvPicPr>
          <p:nvPr/>
        </p:nvPicPr>
        <p:blipFill>
          <a:blip r:embed="rId4" cstate="print"/>
          <a:srcRect b="16666"/>
          <a:stretch>
            <a:fillRect/>
          </a:stretch>
        </p:blipFill>
        <p:spPr bwMode="auto">
          <a:xfrm>
            <a:off x="5572132" y="4000504"/>
            <a:ext cx="3286148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 descr="http://vwalcott.files.wordpress.com/2011/11/bee-gees-2560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000504"/>
            <a:ext cx="4286280" cy="2643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lh5.googleusercontent.com/-ahfuvgi-vOU/UVQApao7ZYI/AAAAAAAAARQ/wLEnTCZ8IFk/s0-d/67535085_amerikanskiy_flag.jpg"/>
          <p:cNvPicPr>
            <a:picLocks noChangeAspect="1" noChangeArrowheads="1"/>
          </p:cNvPicPr>
          <p:nvPr/>
        </p:nvPicPr>
        <p:blipFill>
          <a:blip r:embed="rId2"/>
          <a:srcRect b="1145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4071966" cy="342902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/>
              <a:t>    </a:t>
            </a:r>
            <a:r>
              <a:rPr lang="uk-UA" sz="2400" dirty="0" smtClean="0"/>
              <a:t> </a:t>
            </a:r>
            <a:r>
              <a:rPr lang="uk-UA" sz="2400" dirty="0" smtClean="0"/>
              <a:t>Завдяки </a:t>
            </a:r>
            <a:r>
              <a:rPr lang="uk-UA" sz="2400" dirty="0" smtClean="0"/>
              <a:t>появі музичного телебачення (зокрема, телеканалу </a:t>
            </a:r>
            <a:r>
              <a:rPr lang="en-US" sz="2400" dirty="0" smtClean="0"/>
              <a:t>MTV), </a:t>
            </a:r>
            <a:r>
              <a:rPr lang="uk-UA" sz="2400" dirty="0" smtClean="0"/>
              <a:t>в 1980-ті формується культура </a:t>
            </a:r>
            <a:r>
              <a:rPr lang="uk-UA" sz="2400" dirty="0" err="1" smtClean="0"/>
              <a:t>відеокліпів</a:t>
            </a:r>
            <a:r>
              <a:rPr lang="uk-UA" sz="2400" dirty="0" smtClean="0"/>
              <a:t>. У цей час у США з'являються такі зірки, як Майкл Джексон, Мадонна, </a:t>
            </a:r>
            <a:r>
              <a:rPr lang="uk-UA" sz="2400" dirty="0" err="1" smtClean="0"/>
              <a:t>Прінс</a:t>
            </a:r>
            <a:r>
              <a:rPr lang="uk-UA" sz="2400" dirty="0" smtClean="0"/>
              <a:t>, </a:t>
            </a:r>
            <a:r>
              <a:rPr lang="uk-UA" sz="2400" dirty="0" err="1" smtClean="0"/>
              <a:t>Вітні</a:t>
            </a:r>
            <a:r>
              <a:rPr lang="uk-UA" sz="2400" dirty="0" smtClean="0"/>
              <a:t> Х'юстон.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786190"/>
            <a:ext cx="407196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На </a:t>
            </a:r>
            <a:r>
              <a:rPr lang="ru-RU" sz="2400" dirty="0" err="1" smtClean="0"/>
              <a:t>поп-музику</a:t>
            </a:r>
            <a:r>
              <a:rPr lang="ru-RU" sz="2400" dirty="0" smtClean="0"/>
              <a:t> в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хіп-хоп</a:t>
            </a:r>
            <a:r>
              <a:rPr lang="ru-RU" sz="2400" dirty="0" smtClean="0"/>
              <a:t>, </a:t>
            </a:r>
            <a:r>
              <a:rPr lang="ru-RU" sz="2400" dirty="0" err="1" smtClean="0"/>
              <a:t>соул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ритм-енд-блюз</a:t>
            </a:r>
            <a:r>
              <a:rPr lang="ru-RU" sz="2400" dirty="0" smtClean="0"/>
              <a:t>. 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571876"/>
            <a:ext cx="428628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2400" dirty="0" smtClean="0"/>
              <a:t>У 1990-і і 2000-і до цього додається танцювальна електронна музика (</a:t>
            </a:r>
            <a:r>
              <a:rPr lang="uk-UA" sz="2400" dirty="0" err="1" smtClean="0"/>
              <a:t>рейв</a:t>
            </a:r>
            <a:r>
              <a:rPr lang="uk-UA" sz="2400" dirty="0" smtClean="0"/>
              <a:t>). У 2000х всім відомі примадонни також зміцнювали свій статус на американській та Міжнародної сцені, такі як </a:t>
            </a:r>
            <a:r>
              <a:rPr lang="uk-UA" sz="2400" dirty="0" err="1" smtClean="0"/>
              <a:t>Брітні</a:t>
            </a:r>
            <a:r>
              <a:rPr lang="uk-UA" sz="2400" dirty="0" smtClean="0"/>
              <a:t> Спірс і </a:t>
            </a:r>
            <a:r>
              <a:rPr lang="uk-UA" sz="2400" dirty="0" err="1" smtClean="0"/>
              <a:t>Бейонсе</a:t>
            </a:r>
            <a:r>
              <a:rPr lang="uk-UA" sz="2400" dirty="0" smtClean="0"/>
              <a:t>.</a:t>
            </a:r>
            <a:endParaRPr lang="uk-UA" dirty="0"/>
          </a:p>
        </p:txBody>
      </p:sp>
      <p:pic>
        <p:nvPicPr>
          <p:cNvPr id="19458" name="Picture 2" descr="http://elive.com.ua/wp-content/uploads/2013/08/mtv-uk-partners-with-ad2one-ireland-to-manage-digital-advertisin-portrait_5662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21484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://cdn5.img22.ria.ru/images/95821/51/9582151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143512"/>
            <a:ext cx="4143404" cy="145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http://sled.net.ua/sites/default/files/10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643314"/>
            <a:ext cx="4714876" cy="3214686"/>
          </a:xfrm>
          <a:prstGeom prst="rect">
            <a:avLst/>
          </a:prstGeom>
          <a:noFill/>
        </p:spPr>
      </p:pic>
      <p:pic>
        <p:nvPicPr>
          <p:cNvPr id="20484" name="Picture 4" descr="http://forgenc.net/uploads/posts/2009-02/1234361378_mbymadonna02_b.jpg"/>
          <p:cNvPicPr>
            <a:picLocks noChangeAspect="1" noChangeArrowheads="1"/>
          </p:cNvPicPr>
          <p:nvPr/>
        </p:nvPicPr>
        <p:blipFill>
          <a:blip r:embed="rId3"/>
          <a:srcRect b="10432"/>
          <a:stretch>
            <a:fillRect/>
          </a:stretch>
        </p:blipFill>
        <p:spPr bwMode="auto">
          <a:xfrm>
            <a:off x="0" y="0"/>
            <a:ext cx="4429124" cy="4000504"/>
          </a:xfrm>
          <a:prstGeom prst="rect">
            <a:avLst/>
          </a:prstGeom>
          <a:noFill/>
        </p:spPr>
      </p:pic>
      <p:pic>
        <p:nvPicPr>
          <p:cNvPr id="20486" name="Picture 6" descr="http://www.gdemoscow.ru/images/2007/175/pers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4299"/>
            <a:ext cx="4429124" cy="2933701"/>
          </a:xfrm>
          <a:prstGeom prst="rect">
            <a:avLst/>
          </a:prstGeom>
          <a:noFill/>
        </p:spPr>
      </p:pic>
      <p:pic>
        <p:nvPicPr>
          <p:cNvPr id="20482" name="Picture 2" descr="http://crosti.ru/patterns/00/00/4b/18fdee7845/%D0%9C%D0%B0%D0%B9%D0%BA%D0%BB%20%D0%94%D0%B6%D0%B5%D0%BA%D1%81%D0%BE%D0%BD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0"/>
            <a:ext cx="4714876" cy="414338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643174" y="3286124"/>
            <a:ext cx="3643338" cy="12144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80-ті</a:t>
            </a:r>
            <a:endParaRPr lang="uk-UA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500438"/>
            <a:ext cx="11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Мадонна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071942"/>
            <a:ext cx="107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chemeClr val="bg1"/>
                </a:solidFill>
              </a:rPr>
              <a:t>Прінс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2330" y="3643314"/>
            <a:ext cx="207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Майкл Джексон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488" y="4286256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chemeClr val="bg1"/>
                </a:solidFill>
              </a:rPr>
              <a:t>Вітні</a:t>
            </a:r>
            <a:r>
              <a:rPr lang="uk-UA" sz="2000" b="1" dirty="0" smtClean="0">
                <a:solidFill>
                  <a:schemeClr val="bg1"/>
                </a:solidFill>
              </a:rPr>
              <a:t> Х’юстон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http://cdn.sting.com/pr/KevinMazur-Lyr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4"/>
            <a:ext cx="2963188" cy="3571876"/>
          </a:xfrm>
          <a:prstGeom prst="rect">
            <a:avLst/>
          </a:prstGeom>
          <a:noFill/>
        </p:spPr>
      </p:pic>
      <p:pic>
        <p:nvPicPr>
          <p:cNvPr id="21510" name="Picture 6" descr="http://img2.wikia.nocookie.net/__cb20131019034010/jamesbond/images/c/c3/A-ha-431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0"/>
            <a:ext cx="3428992" cy="3214686"/>
          </a:xfrm>
          <a:prstGeom prst="rect">
            <a:avLst/>
          </a:prstGeom>
          <a:noFill/>
        </p:spPr>
      </p:pic>
      <p:pic>
        <p:nvPicPr>
          <p:cNvPr id="21516" name="Picture 12" descr="http://images.spasibovsem.ru/catalog/original/gruppa-inigma-otzyvy-13873072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0"/>
            <a:ext cx="2928958" cy="3786190"/>
          </a:xfrm>
          <a:prstGeom prst="rect">
            <a:avLst/>
          </a:prstGeom>
          <a:noFill/>
        </p:spPr>
      </p:pic>
      <p:pic>
        <p:nvPicPr>
          <p:cNvPr id="21514" name="Picture 10" descr="http://krasbilet.ru/wp-content/uploads/2013/08/scoo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786190"/>
            <a:ext cx="3176062" cy="3071810"/>
          </a:xfrm>
          <a:prstGeom prst="rect">
            <a:avLst/>
          </a:prstGeom>
          <a:noFill/>
        </p:spPr>
      </p:pic>
      <p:pic>
        <p:nvPicPr>
          <p:cNvPr id="21506" name="Picture 2" descr="http://www.naitimp3.com/img/artist/_/83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3143239" cy="32861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5984" y="0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Aqua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2571744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A-ha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1512" name="Picture 8" descr="http://www.babelio.com/users/AVT_Mylene-Farmer_2024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214686"/>
            <a:ext cx="3071802" cy="364331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43636" y="3357562"/>
            <a:ext cx="1734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Mylen</a:t>
            </a:r>
            <a:r>
              <a:rPr lang="en-US" sz="2000" b="1" dirty="0" smtClean="0">
                <a:solidFill>
                  <a:schemeClr val="bg1"/>
                </a:solidFill>
              </a:rPr>
              <a:t> Farmer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4071942"/>
            <a:ext cx="1224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Scooter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876" y="214290"/>
            <a:ext cx="1279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Enigma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518" name="AutoShape 14" descr="data:image/jpeg;base64,/9j/4AAQSkZJRgABAQAAAQABAAD/2wCEAAkGBxQTEhQUExQWFhQXGBcXFxgUFBQXGBwXFxoXHBcXFxcYHCggGBolHBcYITEhJSkrLi4uGB8zODMsNygtLisBCgoKDg0OFA8QFywcHBwsLCwsLC0sLCwsLCwsLCwsLCwsLCwsLCwrLCwsLCwsLCwsLCwsLCwsLCwsLCwsLCwsN//AABEIAPcAzAMBIgACEQEDEQH/xAAbAAACAgMBAAAAAAAAAAAAAAACAwEEAAUGB//EAD0QAAEDAQQIBQMDAwMDBQAAAAEAAhEDBCEx8AUSQVFhcYGRIqGxwdEGE+EyQvFSYpIHcrKCosIUIyQlc//EABgBAAMBAQAAAAAAAAAAAAAAAAABAgME/8QAIBEBAQACAwEAAgMAAAAAAAAAAAECEQMhMUESIgQyUf/aAAwDAQACEQMRAD8ApU6V0QrbKV3f0KY2lPP2TRT8z6ritdJbRinUrgRvjntJRhl/nnsmAZzzS2Ydb+M8kBMcSmMZdzHymGlhwz7pbCt9uZHIenyo+3nPBXQ2ATtyIQMZ6/hIKTqHmPTFC5nDJF3or2pII5e49fVKdGA3nDjckaq6lfHP2hLrUpnhetjSplzsJOCujQbmiXkAEXmQRf1xQbna1KJ2Yev5QVKV89fPPdbLSNAMLYvDgSL7vxiO6p1rQAAHDbieIwS7G4rfZ39fOfZKNC455nO9W3VWw4Dp5QfNZrXXXoNRey+efqllsExxjPJXC2Bxn1/jzSXswzA55wRsFNIvPNY1pm/fOeykiDHJCL4zfu7IDHDHOcELm8bkTjs3FZO/YfVAVywGBwQEAXJ0X53/AIQEjHgUyILdkbkmsTPQbYVp2fL5SamJvT2Ts6bPO7ps90TGbM4poZh5Z6JlKnBGcVVIDG8Np7TgjY30TQ3Zhj2kflGxkE5uz7pAAp+w9YRuG3j/AD6JrW3TujPml8unmkZIHssq3RncjcMc5vlDVF/ZIFu27vjBKoDWfABugeQz3Ta1w5x5Ex6KhpG3NoibpMneZPDaUqbZ23S9OzX6kjDWaCQDxvIWhr/U2u5zT+lzTfJInZ3kGQqVR9V7S/Vhp2GbxxC1FTRzyZgiMPz2CvHRWVcttcspka1wcXNnEXCel4WtraY1mNpuO0OOe6Ta2vMA7o+VQtGjDEzetOkarfaOt/8A7bSTAH6zjP8AaOUFbqjWDhc4GfxhnYvNLRbHaraWEEz1OPkF0X01pHx/bLyTsBECNsE4HBLPDrYxy7dW5+Mbb55JNQ/PtHmmatwHPbsjFJLpAPC75Kxaoe3Pf5KhwAd6dM+SJt15wx6G757JLwZPXPO5AFWOG8gFKbnyz3RA7eGeSCdnU5zggkvF+c/ygB37kdQXzvNyUHR1CAh3wlvpX4JxE+d3ZSwdOqYdvCYALxyHwobdOcQmU9nG71vVJTRF8lY04ncI9gO6JomAOXspG7mTt/m8JBAF0c+wCgC7p6QmEdvmLvL1QOwO3D1P8IMoj88ouzzQVM8rvhOIw4wPK9JqHugK1b9PHYeO/wAitDY7AbRagCZp0/E6Np2N9+i6JzQB07C4jrJCs/TujwwEgXvOt02Jedqxm6vjRzS2CFSt+j2xc1dMKYACpWyIKNRs8/t+jwJMLmNIld/pnA3LgdLtTx9Tl4520WcPdxSLMTRtLSdjhPurWt4iVR0k7xArox76cuUelNvgb79uEH2lAD2EDrh2VbR9bWpsIuJY09OPYovuXemei59NNmON+/8Aj5QHPnPv3S9ceWc8FDqntGdyWj2JxvzgoN2CV9y/PT3QCpdnr6BGhs/W2bsn4S528o7INcCSb5v6KAZjmM+iAY0xHT8I45d0lxIxx2d1hcMhAegkX9E1vz6IdWTfwjngEbfb5VJGHX7hPvf791jR5k9h+SVDRdnO1MccNmY9vJI2emPQYJez1/HmE1jIBzn8qCyc9vdAKIjv857JLhfwjzv/AAnE4nO2TnigqM2nEDPRAU6hx75zsC22hneFt8xd2Wqq7d19/vnerOjbXqMlrZvJIJjYJU1eHrp6z/CtVVqglwlctpH66pB+o5uqb8HB0x1UUNIvfT+8weGHC/eMErtrLKu6TaIO5cNppu7BTbPql1QljGOLsJ48FqLbaKwLg9tSRiYGqOsq8cazzzjW2g4rW1nE47FtLRSdGsdq1pN/G5b4ufJ1Wh7WDTa2b2gB2N07D2V1j5jh8/lc1odmqXG+8ic9Vufu+/nf1SsNcqvgnn8Jb6txPGfwEpxn35Jbjszip0e1l1Twnl5/yg+5t3lyQ913RSH+SWhtYBwnd/CKm/xHOG1Vw9NpOi8pWGc5t08D7pdUXn5KaZIOeHshbVjCDzUKekThzTKbcCePkhF54Xd8wmgTnuFSU0xh0Usv7rGe0qae3mc+XkkYxtz2QVfX1vhMZ6IKjdu6Bw4lAIqM29Ogj890FQTI4DHr8Jrh2ORniseIEnZfGc3JG19QE9z5DBWNEWVtVtSk+8HVJEkA3Xjjggq/A6R+VXsVYtqEDb7X/KVVj6uW36TpPI8FNsCJA2bowCDS1BtCyPa0CMB2Wy0hpEhjGsE1H3N4bytN9T6QpGzEF41hII2y3GdxS3utvx1HEaAeA87yt7bLM141nG4bDC4vQtvDq7Qw75XTaZtsU5HVXlNVnjrTn/qiu2AG4LmbM3Wce56K5baxeFVsLZc4cATylbYTUYZXdbGyuN53u8hnyVuk6OmHtngqrTGHQIqePZNO1+ZCg43bznzQ7xOcwoeZPBQoR3DOCFtwOc4rG+pz7qH4XYpkOmU+nCrJrTilTi3UdsGF2CGk8R+JQmpBnkq7SRgo0rb1eLuxT2wI44+yrat+c7E/hnYmQmbepQh8HgZny/PdG4e/upLJSAhtO/8ACF3E3XfCbGzugAwzh/CRgYJ6Xdv4CCs39XVPYPPOeSUb0Gq1RfO7PstaTqvaTzJ4cPXotnajAuGcB3WstEk/HO5TTjbf+oZTIc47A0E4CcfZc99QVbLWI8TLneI6piL5vhbSxV5DQ6CRd8FDpOjaHiKerGJkN9SFMbTV9ebNdRpT9sE3mIY/CbtiaK7ntcS0huqZm7ktlpTR9SSajxdsHvC0mk7TqCJiVtO2eU00lfwtStGiS/8A2j1SLVW1zAwTNHmHwcHCOuIW0mo562jSjBN53+yim3Z1UkX+SQW2cFJ3b/TMIWJhxUKBtUE3LAhOCAIC4opQ/wALHZ80EbM5zxUh8JbXRnmsbxSN63rJwxzthIOGcE4OznokB7PLqmzAICBnuPJS8RfvSMc59PXyQlSR6hC6+ISNA8r46SELjcc4TKk4SoIm7h5XjsgK1WCTwIPkPla2qZIA69f4W1qMiXExvJu7zdgFz9t+pbJSnVeKrhsp+ITJ/d+nzR+Nvg/KQP2zM38+5u7wrlq0lUa2NUuH9onyxVCk6rUdZjUhjKrKtRrGyXEM1S3Xcdh19aAB+kX7FuKlnlZ5dVth48905phznEFjm34OBB7LlLaX1H37V6ppXRGu4OIm5axv0wG6z3CNyvHlkLLjuTgWWOBgk1aG7mF0tsst5A2LVW6mZFNv6yP8R/UVtjltlljoFltAdrbHCBwOGCthu1G+wMpWcl37cN5ccB3Wgs9veyNbxDdN/Qq8f23pnl+vro6Tbkw7lQsmkWOumDudd0Gwq8XZzzUWaOUshQ4eyJ16wYpGAonoZUuO9BJB7So+7Fyl3ul1MUG9dZgmjDNyBv4TG58lBmU3R5fnPFNJwGboj0SqY9kx1wzigMBuzhvzvUi4STh6D8IHVGtY57jDWglx4Nx8l5J9RfU9W1u1T4KOym03GNrz+4+SvDC5JuWnZ6Y+u7PTllMOrEE304DBuGucegIuXNaR+v7Q6fthlIH+kfcf/k7w/wDaubNG5V6xDZJwC3nHjGdyp+ktKVat9ao95OALifLAdIU0RDQNt/kPm9a+wtLnF7unBbBwwWmkvRbPbvuCx/2h7AeB+38LqqtP0XkNh07qOoh9zW1JkSbi03RzheiWP6kovF1Vh4SAexvXDy8djt4s5fq4H8lV+oHRTBO5Ay2saSS9scXNhab6k+pLNiagdGDWy6eoukrGYW3qNblJ7WstjRTph5Gs95IY3ed53NGJPvC1lGgyiDUrOGu683Xng0bANip1NNVHEvMNcRF9+q3Yxo9TtPQDWV6pcSZJO0nHouvDhs9cufLPg9K6QNQ33NH6W+5+VrYkqwWLPtrok1NRhbbd1XdTTKFrezA3bjePwnupXJLKMlBLtHSoNzgRxF4V+m+cMMZWkr0gMFXstrNN39s3j3HFReOfFTL/AF0kqQUlj5Ei8QE0LBoIOghBG9YPdC4ID2FmPCUxpzz/AAhHp8Izd5eShRgOHQ+lyktnMXoYwGePujYgOM/1H0gWU6dnbdr+J3+0RA5Ex/ivPntjBdP/AKjVptpH9NNje8u/8lzDiurCakY5enMdI4rVW/xVCP2tvd2uzxV2jVg8M+iqUKZdJOBcSeP9I5RetErNkZcO/wAKyVlOnClyAp20QAdoIPmE3VS7azwuGZ2JrDIB3hMBcIBJwF5kqvSpF51iIH7Rt/3HirAbrn+xpv4ndyGcE8hIK+ohLU4tU6iDVgxETCYQqz6l5O6O+weaCRXBc7VGAvdz3dPVEfDcM8Sd6xjIGPXaTthSynvuG75SOK9YqhaFetWK11Qpwq3Gg60s1TsMdMVtYWk0ELn8x6LctXPnO2mPgSb1P3IUKHclCnsdJ23kmyfP5SaRTWFSoxqFj0slJc+fREDzX63dNurf9H/Bi0b10H12yLWT/Uxh8o9lzr114+RhfarVHQVs7NTEDcAFr6wuV3RZ8AG67sAJ8kyWC1LLVYISKrgg1O0u2KpSrmNQfqnVHz0CfXIx6q1Xs2pXpN1YP2GOkzi8a5x4vOGyOjKnUaOq0AYDMlQWKwUtyAQWqDARPKp1qqRotFRVbHL3hoBO09LvZJrVrxzC2eiKeoyYl7r+Q2Sdn5QR9amG3uvdgAPRo90ktgazsdgGzgFYDQDLrznBUrVWn2SUpWgqlUVmq5VXqoitroe5nMn49ls2PWqsBhg791bbUWOU7aTxbBUkpTSplZ2KewMKeCq5cia9QsTnfKW+4hZMlTVGCIHAf6gN/wDkt/8Azb/yeubcF0f1++bUOFNvq75XOtXXj/WML7Sy1N0YcRuOfVG9lyr2B/jeN4B7SqS2L1TtBuKbWfDgOZVO2O/SElKltd4TK6r6rH/2dcAgtY2mxpERGo24RxBXK2v9bW9StrY6LWN8IiTsTJdKTUKGiSROxVrVUhIy61SFQq1UytVVGu9BUVkofcqBuzE8gundT1Qtd9MWe5zyMTA5D8raWx8AopxqbTVvVGoU6ub0hwQKU5VaitPVV+KaWwom4DgE9jlTY5OpuWdi4v06icVSY5WGlRYt7IoKxQ5YqHTdKk4pLTszinvwKYea/Wb9a2VNw1AP8G+5K1TGrodOaHrVbRXfTplzGlus64AEsaYvN54CStBSMrqx8jG+otAgLTtratVp6LcWw3Lm7YZPVVCrf0/FUcdgAHoq366pOweydSdDHHa4qKbNSmXbTgkFWiNeq52ybluHgAAZvVPR1CADvVp5kymEV6sCFra7yVZtT71RqmUjVqxVR5Vis5VaicS7HQjNWiz/AGyet/uk6SqblbonVpt4ADyWmttrGtH6nbhs5lT9V8VyEDwmhpxd2Ves9VCpNUquMUVR6BiKUWGOTWFV2lOYVNUtsKssKpMKsNUWLj2qFDQpjPmoBznNywWxrU7WmQkl359kbDcgA0Ja2vqWmza8O121ImCQ6lTB5wQZjeuU+r/o+qx/3KADv6mTBPETdKTW0ZVq6RP2XFjmFjjUH7Ia2/idkbeUrudO6TYwTVMTc3eTjd2J6J23Gyxc1ljZfjxi01cQbiDBBxB3LRW8QZW9+o7aK9dzqdHVO+Ynnv5wtLaqLiMLxxXZPHJl63NIS1o2YlZazrOawbLyqljqEfqGAhHSdJJS0Ntk0w2dyFjrlVtVa5olQT4YkzuRTRanjBU6qs/bAwCU+kcwjQ219SmVBpQOKtfZO+O6fZadNpkgk4glMl+1l7/A06rR+o+wSW2ZrLgETqmtgVUrHikabRUA2yVrqrkx6r1CgqW4rGoSUTUqDQmtSWpzElHUynNekMRpKe6R6qCpcPZALyc7lzNEBt4THuiJ/dcOmPqpYL89Ei3/ALTMCY6GJjcUr4rDVs22FFrGk6oEm8kC8mIE77l5r9U6TNe01NU+CmHNZfiAdVzhzcT0aF6GKga0wQCGzJJJjkvJKWDicQI81fBO7R/IupIrCGiBj+4+gHBVGRKtmCHQqJK69uUTiZTKVIbUrWTWuRsaSxib9skoPugcVLqhOPYI2NCaBsvmeiGIxQ/ehLfVlLZ6GYCBx3JZeg1kbDC6Et70ZSKzoQQXFVXuTKjkglMMRBCiCVMxqcxJanMU04cwokDETklPdisjahabukKAeOAXMszWAF+9Itfiby6xCI4DOcUqsYDt+SfVFOApEfac5uIa4cJi4xtK8sFXxuAwcJHSJXeW/STLM1xw2kEmJ4D4XnLtIsNZz6TXFt51d04gE7JwV8H0+fvVQ+r4Hb9aOyrTN6Vaw6ZaCWyTHOLiENOqYMyBxC6HMcTEItYlU6lcT+FItIQFpT90hIbWRh6DZ91SHqNYKCGoAi4qNbeh+3ulZ9ooCHFLc1S4gYkJVS0BMiapSwscZUgJhIRBCiCkxtTmFJYnsCRw1iaENMIwFKntwCgY53rFi51gruMEbjd0xS62E7L891ixBtVpCyMqXPY1wx8QBx9FzGmND0mNL6bA1zP6QADzHA7VixLG2WHZuNLZ2y0KLRQGqsWLrc6lpGyD7YO1a2hRlQsVQg1qeqU1rJFxKxYihIaefUqRUIwAWLEjQ6vU3gcktzXHElQsQQTSQlixYmEBqxSsQGKQpWJGYwJ7QsWJU4cxNaFixSp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20" name="AutoShape 16" descr="data:image/jpeg;base64,/9j/4AAQSkZJRgABAQAAAQABAAD/2wCEAAkGBxQTEhQUExQWFhQXGBcXFxgUFBQXGBwXFxoXHBcXFxcYHCggGBolHBcYITEhJSkrLi4uGB8zODMsNygtLisBCgoKDg0OFA8QFywcHBwsLCwsLC0sLCwsLCwsLCwsLCwsLCwsLCwrLCwsLCwsLCwsLCwsLCwsLCwsLCwsLCwsN//AABEIAPcAzAMBIgACEQEDEQH/xAAbAAACAgMBAAAAAAAAAAAAAAACAwEEAAUGB//EAD0QAAEDAQQIBQMDAwMDBQAAAAEAAhEDBCEx8AUSQVFhcYGRIqGxwdEGE+EyQvFSYpIHcrKCosIUIyQlc//EABgBAAMBAQAAAAAAAAAAAAAAAAABAgME/8QAIBEBAQACAwEAAgMAAAAAAAAAAAECEQMhMUESIgQyUf/aAAwDAQACEQMRAD8ApU6V0QrbKV3f0KY2lPP2TRT8z6ritdJbRinUrgRvjntJRhl/nnsmAZzzS2Ydb+M8kBMcSmMZdzHymGlhwz7pbCt9uZHIenyo+3nPBXQ2ATtyIQMZ6/hIKTqHmPTFC5nDJF3or2pII5e49fVKdGA3nDjckaq6lfHP2hLrUpnhetjSplzsJOCujQbmiXkAEXmQRf1xQbna1KJ2Yev5QVKV89fPPdbLSNAMLYvDgSL7vxiO6p1rQAAHDbieIwS7G4rfZ39fOfZKNC455nO9W3VWw4Dp5QfNZrXXXoNRey+efqllsExxjPJXC2Bxn1/jzSXswzA55wRsFNIvPNY1pm/fOeykiDHJCL4zfu7IDHDHOcELm8bkTjs3FZO/YfVAVywGBwQEAXJ0X53/AIQEjHgUyILdkbkmsTPQbYVp2fL5SamJvT2Ts6bPO7ps90TGbM4poZh5Z6JlKnBGcVVIDG8Np7TgjY30TQ3Zhj2kflGxkE5uz7pAAp+w9YRuG3j/AD6JrW3TujPml8unmkZIHssq3RncjcMc5vlDVF/ZIFu27vjBKoDWfABugeQz3Ta1w5x5Ex6KhpG3NoibpMneZPDaUqbZ23S9OzX6kjDWaCQDxvIWhr/U2u5zT+lzTfJInZ3kGQqVR9V7S/Vhp2GbxxC1FTRzyZgiMPz2CvHRWVcttcspka1wcXNnEXCel4WtraY1mNpuO0OOe6Ta2vMA7o+VQtGjDEzetOkarfaOt/8A7bSTAH6zjP8AaOUFbqjWDhc4GfxhnYvNLRbHaraWEEz1OPkF0X01pHx/bLyTsBECNsE4HBLPDrYxy7dW5+Mbb55JNQ/PtHmmatwHPbsjFJLpAPC75Kxaoe3Pf5KhwAd6dM+SJt15wx6G757JLwZPXPO5AFWOG8gFKbnyz3RA7eGeSCdnU5zggkvF+c/ygB37kdQXzvNyUHR1CAh3wlvpX4JxE+d3ZSwdOqYdvCYALxyHwobdOcQmU9nG71vVJTRF8lY04ncI9gO6JomAOXspG7mTt/m8JBAF0c+wCgC7p6QmEdvmLvL1QOwO3D1P8IMoj88ouzzQVM8rvhOIw4wPK9JqHugK1b9PHYeO/wAitDY7AbRagCZp0/E6Np2N9+i6JzQB07C4jrJCs/TujwwEgXvOt02Jedqxm6vjRzS2CFSt+j2xc1dMKYACpWyIKNRs8/t+jwJMLmNIld/pnA3LgdLtTx9Tl4520WcPdxSLMTRtLSdjhPurWt4iVR0k7xArox76cuUelNvgb79uEH2lAD2EDrh2VbR9bWpsIuJY09OPYovuXemei59NNmON+/8Aj5QHPnPv3S9ceWc8FDqntGdyWj2JxvzgoN2CV9y/PT3QCpdnr6BGhs/W2bsn4S528o7INcCSb5v6KAZjmM+iAY0xHT8I45d0lxIxx2d1hcMhAegkX9E1vz6IdWTfwjngEbfb5VJGHX7hPvf791jR5k9h+SVDRdnO1MccNmY9vJI2emPQYJez1/HmE1jIBzn8qCyc9vdAKIjv857JLhfwjzv/AAnE4nO2TnigqM2nEDPRAU6hx75zsC22hneFt8xd2Wqq7d19/vnerOjbXqMlrZvJIJjYJU1eHrp6z/CtVVqglwlctpH66pB+o5uqb8HB0x1UUNIvfT+8weGHC/eMErtrLKu6TaIO5cNppu7BTbPql1QljGOLsJ48FqLbaKwLg9tSRiYGqOsq8cazzzjW2g4rW1nE47FtLRSdGsdq1pN/G5b4ufJ1Wh7WDTa2b2gB2N07D2V1j5jh8/lc1odmqXG+8ic9Vufu+/nf1SsNcqvgnn8Jb6txPGfwEpxn35Jbjszip0e1l1Twnl5/yg+5t3lyQ913RSH+SWhtYBwnd/CKm/xHOG1Vw9NpOi8pWGc5t08D7pdUXn5KaZIOeHshbVjCDzUKekThzTKbcCePkhF54Xd8wmgTnuFSU0xh0Usv7rGe0qae3mc+XkkYxtz2QVfX1vhMZ6IKjdu6Bw4lAIqM29Ogj890FQTI4DHr8Jrh2ORniseIEnZfGc3JG19QE9z5DBWNEWVtVtSk+8HVJEkA3Xjjggq/A6R+VXsVYtqEDb7X/KVVj6uW36TpPI8FNsCJA2bowCDS1BtCyPa0CMB2Wy0hpEhjGsE1H3N4bytN9T6QpGzEF41hII2y3GdxS3utvx1HEaAeA87yt7bLM141nG4bDC4vQtvDq7Qw75XTaZtsU5HVXlNVnjrTn/qiu2AG4LmbM3Wce56K5baxeFVsLZc4cATylbYTUYZXdbGyuN53u8hnyVuk6OmHtngqrTGHQIqePZNO1+ZCg43bznzQ7xOcwoeZPBQoR3DOCFtwOc4rG+pz7qH4XYpkOmU+nCrJrTilTi3UdsGF2CGk8R+JQmpBnkq7SRgo0rb1eLuxT2wI44+yrat+c7E/hnYmQmbepQh8HgZny/PdG4e/upLJSAhtO/8ACF3E3XfCbGzugAwzh/CRgYJ6Xdv4CCs39XVPYPPOeSUb0Gq1RfO7PstaTqvaTzJ4cPXotnajAuGcB3WstEk/HO5TTjbf+oZTIc47A0E4CcfZc99QVbLWI8TLneI6piL5vhbSxV5DQ6CRd8FDpOjaHiKerGJkN9SFMbTV9ebNdRpT9sE3mIY/CbtiaK7ntcS0huqZm7ktlpTR9SSajxdsHvC0mk7TqCJiVtO2eU00lfwtStGiS/8A2j1SLVW1zAwTNHmHwcHCOuIW0mo562jSjBN53+yim3Z1UkX+SQW2cFJ3b/TMIWJhxUKBtUE3LAhOCAIC4opQ/wALHZ80EbM5zxUh8JbXRnmsbxSN63rJwxzthIOGcE4OznokB7PLqmzAICBnuPJS8RfvSMc59PXyQlSR6hC6+ISNA8r46SELjcc4TKk4SoIm7h5XjsgK1WCTwIPkPla2qZIA69f4W1qMiXExvJu7zdgFz9t+pbJSnVeKrhsp+ITJ/d+nzR+Nvg/KQP2zM38+5u7wrlq0lUa2NUuH9onyxVCk6rUdZjUhjKrKtRrGyXEM1S3Xcdh19aAB+kX7FuKlnlZ5dVth48905phznEFjm34OBB7LlLaX1H37V6ppXRGu4OIm5axv0wG6z3CNyvHlkLLjuTgWWOBgk1aG7mF0tsst5A2LVW6mZFNv6yP8R/UVtjltlljoFltAdrbHCBwOGCthu1G+wMpWcl37cN5ccB3Wgs9veyNbxDdN/Qq8f23pnl+vro6Tbkw7lQsmkWOumDudd0Gwq8XZzzUWaOUshQ4eyJ16wYpGAonoZUuO9BJB7So+7Fyl3ul1MUG9dZgmjDNyBv4TG58lBmU3R5fnPFNJwGboj0SqY9kx1wzigMBuzhvzvUi4STh6D8IHVGtY57jDWglx4Nx8l5J9RfU9W1u1T4KOym03GNrz+4+SvDC5JuWnZ6Y+u7PTllMOrEE304DBuGucegIuXNaR+v7Q6fthlIH+kfcf/k7w/wDaubNG5V6xDZJwC3nHjGdyp+ktKVat9ao95OALifLAdIU0RDQNt/kPm9a+wtLnF7unBbBwwWmkvRbPbvuCx/2h7AeB+38LqqtP0XkNh07qOoh9zW1JkSbi03RzheiWP6kovF1Vh4SAexvXDy8djt4s5fq4H8lV+oHRTBO5Ay2saSS9scXNhab6k+pLNiagdGDWy6eoukrGYW3qNblJ7WstjRTph5Gs95IY3ed53NGJPvC1lGgyiDUrOGu683Xng0bANip1NNVHEvMNcRF9+q3Yxo9TtPQDWV6pcSZJO0nHouvDhs9cufLPg9K6QNQ33NH6W+5+VrYkqwWLPtrok1NRhbbd1XdTTKFrezA3bjePwnupXJLKMlBLtHSoNzgRxF4V+m+cMMZWkr0gMFXstrNN39s3j3HFReOfFTL/AF0kqQUlj5Ei8QE0LBoIOghBG9YPdC4ID2FmPCUxpzz/AAhHp8Izd5eShRgOHQ+lyktnMXoYwGePujYgOM/1H0gWU6dnbdr+J3+0RA5Ex/ivPntjBdP/AKjVptpH9NNje8u/8lzDiurCakY5enMdI4rVW/xVCP2tvd2uzxV2jVg8M+iqUKZdJOBcSeP9I5RetErNkZcO/wAKyVlOnClyAp20QAdoIPmE3VS7azwuGZ2JrDIB3hMBcIBJwF5kqvSpF51iIH7Rt/3HirAbrn+xpv4ndyGcE8hIK+ohLU4tU6iDVgxETCYQqz6l5O6O+weaCRXBc7VGAvdz3dPVEfDcM8Sd6xjIGPXaTthSynvuG75SOK9YqhaFetWK11Qpwq3Gg60s1TsMdMVtYWk0ELn8x6LctXPnO2mPgSb1P3IUKHclCnsdJ23kmyfP5SaRTWFSoxqFj0slJc+fREDzX63dNurf9H/Bi0b10H12yLWT/Uxh8o9lzr114+RhfarVHQVs7NTEDcAFr6wuV3RZ8AG67sAJ8kyWC1LLVYISKrgg1O0u2KpSrmNQfqnVHz0CfXIx6q1Xs2pXpN1YP2GOkzi8a5x4vOGyOjKnUaOq0AYDMlQWKwUtyAQWqDARPKp1qqRotFRVbHL3hoBO09LvZJrVrxzC2eiKeoyYl7r+Q2Sdn5QR9amG3uvdgAPRo90ktgazsdgGzgFYDQDLrznBUrVWn2SUpWgqlUVmq5VXqoitroe5nMn49ls2PWqsBhg791bbUWOU7aTxbBUkpTSplZ2KewMKeCq5cia9QsTnfKW+4hZMlTVGCIHAf6gN/wDkt/8Azb/yeubcF0f1++bUOFNvq75XOtXXj/WML7Sy1N0YcRuOfVG9lyr2B/jeN4B7SqS2L1TtBuKbWfDgOZVO2O/SElKltd4TK6r6rH/2dcAgtY2mxpERGo24RxBXK2v9bW9StrY6LWN8IiTsTJdKTUKGiSROxVrVUhIy61SFQq1UytVVGu9BUVkofcqBuzE8gundT1Qtd9MWe5zyMTA5D8raWx8AopxqbTVvVGoU6ub0hwQKU5VaitPVV+KaWwom4DgE9jlTY5OpuWdi4v06icVSY5WGlRYt7IoKxQ5YqHTdKk4pLTszinvwKYea/Wb9a2VNw1AP8G+5K1TGrodOaHrVbRXfTplzGlus64AEsaYvN54CStBSMrqx8jG+otAgLTtratVp6LcWw3Lm7YZPVVCrf0/FUcdgAHoq366pOweydSdDHHa4qKbNSmXbTgkFWiNeq52ybluHgAAZvVPR1CADvVp5kymEV6sCFra7yVZtT71RqmUjVqxVR5Vis5VaicS7HQjNWiz/AGyet/uk6SqblbonVpt4ADyWmttrGtH6nbhs5lT9V8VyEDwmhpxd2Ves9VCpNUquMUVR6BiKUWGOTWFV2lOYVNUtsKssKpMKsNUWLj2qFDQpjPmoBznNywWxrU7WmQkl359kbDcgA0Ja2vqWmza8O121ImCQ6lTB5wQZjeuU+r/o+qx/3KADv6mTBPETdKTW0ZVq6RP2XFjmFjjUH7Ia2/idkbeUrudO6TYwTVMTc3eTjd2J6J23Gyxc1ljZfjxi01cQbiDBBxB3LRW8QZW9+o7aK9dzqdHVO+Ynnv5wtLaqLiMLxxXZPHJl63NIS1o2YlZazrOawbLyqljqEfqGAhHSdJJS0Ntk0w2dyFjrlVtVa5olQT4YkzuRTRanjBU6qs/bAwCU+kcwjQ219SmVBpQOKtfZO+O6fZadNpkgk4glMl+1l7/A06rR+o+wSW2ZrLgETqmtgVUrHikabRUA2yVrqrkx6r1CgqW4rGoSUTUqDQmtSWpzElHUynNekMRpKe6R6qCpcPZALyc7lzNEBt4THuiJ/dcOmPqpYL89Ei3/ALTMCY6GJjcUr4rDVs22FFrGk6oEm8kC8mIE77l5r9U6TNe01NU+CmHNZfiAdVzhzcT0aF6GKga0wQCGzJJJjkvJKWDicQI81fBO7R/IupIrCGiBj+4+gHBVGRKtmCHQqJK69uUTiZTKVIbUrWTWuRsaSxib9skoPugcVLqhOPYI2NCaBsvmeiGIxQ/ehLfVlLZ6GYCBx3JZeg1kbDC6Et70ZSKzoQQXFVXuTKjkglMMRBCiCVMxqcxJanMU04cwokDETklPdisjahabukKAeOAXMszWAF+9Itfiby6xCI4DOcUqsYDt+SfVFOApEfac5uIa4cJi4xtK8sFXxuAwcJHSJXeW/STLM1xw2kEmJ4D4XnLtIsNZz6TXFt51d04gE7JwV8H0+fvVQ+r4Hb9aOyrTN6Vaw6ZaCWyTHOLiENOqYMyBxC6HMcTEItYlU6lcT+FItIQFpT90hIbWRh6DZ91SHqNYKCGoAi4qNbeh+3ulZ9ooCHFLc1S4gYkJVS0BMiapSwscZUgJhIRBCiCkxtTmFJYnsCRw1iaENMIwFKntwCgY53rFi51gruMEbjd0xS62E7L891ixBtVpCyMqXPY1wx8QBx9FzGmND0mNL6bA1zP6QADzHA7VixLG2WHZuNLZ2y0KLRQGqsWLrc6lpGyD7YO1a2hRlQsVQg1qeqU1rJFxKxYihIaefUqRUIwAWLEjQ6vU3gcktzXHElQsQQTSQlixYmEBqxSsQGKQpWJGYwJ7QsWJU4cxNaFixSp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Овал 3"/>
          <p:cNvSpPr/>
          <p:nvPr/>
        </p:nvSpPr>
        <p:spPr>
          <a:xfrm>
            <a:off x="2786050" y="2857496"/>
            <a:ext cx="3357586" cy="12144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/>
              <a:t>90-ті</a:t>
            </a:r>
            <a:endParaRPr lang="uk-UA" sz="4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57562"/>
            <a:ext cx="9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Sting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492</Words>
  <PresentationFormat>Экран (4:3)</PresentationFormat>
  <Paragraphs>59</Paragraphs>
  <Slides>16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Американська поп-музика</vt:lpstr>
      <vt:lpstr>Що таке поп-музика?</vt:lpstr>
      <vt:lpstr>Основні риси поп-музики</vt:lpstr>
      <vt:lpstr>Слайд 4</vt:lpstr>
      <vt:lpstr>Історія поп-музики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Музична сторінка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62</cp:revision>
  <dcterms:modified xsi:type="dcterms:W3CDTF">2014-03-29T23:27:44Z</dcterms:modified>
</cp:coreProperties>
</file>