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54929"/>
            <a:ext cx="4357686" cy="3803071"/>
          </a:xfrm>
          <a:prstGeom prst="rect">
            <a:avLst/>
          </a:prstGeom>
          <a:noFill/>
        </p:spPr>
      </p:pic>
      <p:pic>
        <p:nvPicPr>
          <p:cNvPr id="1026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857620" cy="33666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43194" y="5286388"/>
            <a:ext cx="1800806" cy="15716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2210086" cy="192880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54929"/>
            <a:ext cx="4357686" cy="3803071"/>
          </a:xfrm>
          <a:prstGeom prst="rect">
            <a:avLst/>
          </a:prstGeom>
          <a:noFill/>
        </p:spPr>
      </p:pic>
      <p:pic>
        <p:nvPicPr>
          <p:cNvPr id="7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857620" cy="33666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43194" y="5286388"/>
            <a:ext cx="1800806" cy="1571612"/>
          </a:xfrm>
          <a:prstGeom prst="rect">
            <a:avLst/>
          </a:prstGeom>
          <a:noFill/>
        </p:spPr>
      </p:pic>
      <p:pic>
        <p:nvPicPr>
          <p:cNvPr id="10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2210086" cy="192880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43194" y="5286388"/>
            <a:ext cx="1800806" cy="1571612"/>
          </a:xfrm>
          <a:prstGeom prst="rect">
            <a:avLst/>
          </a:prstGeom>
          <a:noFill/>
        </p:spPr>
      </p:pic>
      <p:pic>
        <p:nvPicPr>
          <p:cNvPr id="11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2210086" cy="192880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54929"/>
            <a:ext cx="4357686" cy="3803071"/>
          </a:xfrm>
          <a:prstGeom prst="rect">
            <a:avLst/>
          </a:prstGeom>
          <a:noFill/>
        </p:spPr>
      </p:pic>
      <p:pic>
        <p:nvPicPr>
          <p:cNvPr id="6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857620" cy="33666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857620" cy="3366651"/>
          </a:xfrm>
          <a:prstGeom prst="rect">
            <a:avLst/>
          </a:prstGeom>
          <a:noFill/>
        </p:spPr>
      </p:pic>
      <p:pic>
        <p:nvPicPr>
          <p:cNvPr id="6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54929"/>
            <a:ext cx="4357686" cy="3803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43194" y="5286388"/>
            <a:ext cx="1800806" cy="1571612"/>
          </a:xfrm>
          <a:prstGeom prst="rect">
            <a:avLst/>
          </a:prstGeom>
          <a:noFill/>
        </p:spPr>
      </p:pic>
      <p:pic>
        <p:nvPicPr>
          <p:cNvPr id="11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2210086" cy="192880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54929"/>
            <a:ext cx="4357686" cy="3803071"/>
          </a:xfrm>
          <a:prstGeom prst="rect">
            <a:avLst/>
          </a:prstGeom>
          <a:noFill/>
        </p:spPr>
      </p:pic>
      <p:pic>
        <p:nvPicPr>
          <p:cNvPr id="8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857620" cy="33666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Панки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uk-UA" dirty="0" smtClean="0"/>
              <a:t>Підготували</a:t>
            </a:r>
          </a:p>
          <a:p>
            <a:pPr algn="r"/>
            <a:r>
              <a:rPr lang="uk-UA" dirty="0" smtClean="0"/>
              <a:t>Учениці 7(11)-А класу </a:t>
            </a:r>
          </a:p>
          <a:p>
            <a:pPr algn="r"/>
            <a:r>
              <a:rPr lang="uk-UA" dirty="0" smtClean="0"/>
              <a:t>Мальцева Наталія і </a:t>
            </a:r>
          </a:p>
          <a:p>
            <a:pPr algn="r"/>
            <a:r>
              <a:rPr lang="uk-UA" dirty="0" err="1" smtClean="0"/>
              <a:t>Покачайло</a:t>
            </a:r>
            <a:r>
              <a:rPr lang="uk-UA" dirty="0" smtClean="0"/>
              <a:t> Анастасія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42910" y="714356"/>
            <a:ext cx="4214842" cy="5857916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Панки  - молодіжна субкультура , що виникла наприкінці 1960 -х - початку 1970 -х років у Великобританії , США , Канаді та Австралії , характерними особливостями якої є критичне ставлення до суспільства і політики .</a:t>
            </a:r>
          </a:p>
          <a:p>
            <a:r>
              <a:rPr lang="uk-UA" dirty="0" smtClean="0"/>
              <a:t>З панк-роком тісно пов'язане ім'я відомого американського художника </a:t>
            </a:r>
            <a:r>
              <a:rPr lang="uk-UA" dirty="0" err="1" smtClean="0"/>
              <a:t>Енді</a:t>
            </a:r>
            <a:r>
              <a:rPr lang="uk-UA" dirty="0" smtClean="0"/>
              <a:t> </a:t>
            </a:r>
            <a:r>
              <a:rPr lang="uk-UA" dirty="0" err="1" smtClean="0"/>
              <a:t>Уорхола</a:t>
            </a:r>
            <a:r>
              <a:rPr lang="uk-UA" dirty="0" smtClean="0"/>
              <a:t> і </a:t>
            </a:r>
            <a:r>
              <a:rPr lang="uk-UA" dirty="0" err="1" smtClean="0"/>
              <a:t>продюсованої</a:t>
            </a:r>
            <a:r>
              <a:rPr lang="uk-UA" dirty="0" smtClean="0"/>
              <a:t> ним групи </a:t>
            </a:r>
            <a:r>
              <a:rPr lang="en-US" dirty="0" smtClean="0"/>
              <a:t>Velvet Underground . </a:t>
            </a:r>
            <a:r>
              <a:rPr lang="uk-UA" dirty="0" smtClean="0"/>
              <a:t>Їх соліст </a:t>
            </a:r>
            <a:r>
              <a:rPr lang="uk-UA" dirty="0" err="1" smtClean="0"/>
              <a:t>Лу</a:t>
            </a:r>
            <a:r>
              <a:rPr lang="uk-UA" dirty="0" smtClean="0"/>
              <a:t> Рід вважається батьком-засновником альтернативного року, течії , яка тісно пов'язана з панк -роком.</a:t>
            </a:r>
          </a:p>
          <a:p>
            <a:r>
              <a:rPr lang="uk-UA" dirty="0" smtClean="0"/>
              <a:t>Американська група </a:t>
            </a:r>
            <a:r>
              <a:rPr lang="en-US" dirty="0" smtClean="0"/>
              <a:t>Ramones </a:t>
            </a:r>
            <a:r>
              <a:rPr lang="uk-UA" dirty="0" smtClean="0"/>
              <a:t>вважається першою групою , що грала музику в стилі « панк </a:t>
            </a:r>
            <a:r>
              <a:rPr lang="uk-UA" dirty="0" err="1" smtClean="0"/>
              <a:t>-рок</a:t>
            </a:r>
            <a:r>
              <a:rPr lang="uk-UA" dirty="0" smtClean="0"/>
              <a:t> ».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714356"/>
            <a:ext cx="3175000" cy="4889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714620"/>
            <a:ext cx="428625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42910" y="714356"/>
            <a:ext cx="8143932" cy="6000792"/>
          </a:xfrm>
        </p:spPr>
        <p:txBody>
          <a:bodyPr>
            <a:noAutofit/>
          </a:bodyPr>
          <a:lstStyle/>
          <a:p>
            <a:r>
              <a:rPr lang="uk-UA" sz="2100" dirty="0"/>
              <a:t>Термін «панк» прийшов в українську мову з англійської, де це слово має дуже багато значень («гниле дерево», «непотріб» та інше). Наприкінці 60-х років, коли власне й зародився </a:t>
            </a:r>
            <a:r>
              <a:rPr lang="uk-UA" sz="2100" dirty="0" err="1"/>
              <a:t>панківський</a:t>
            </a:r>
            <a:r>
              <a:rPr lang="uk-UA" sz="2100" dirty="0"/>
              <a:t> рух, журналісти назвали так молодь, яка стояла біля його витоків. Вони вважали, що таким принизливим словом зменшать популярність цього руху. Але такий хід себе не виправдав, і слово прижилося у тогочасному лексиконі. </a:t>
            </a:r>
            <a:r>
              <a:rPr lang="uk-UA" sz="2100" dirty="0" err="1"/>
              <a:t>Панківська</a:t>
            </a:r>
            <a:r>
              <a:rPr lang="uk-UA" sz="2100" dirty="0"/>
              <a:t> культура виникла у Великобританії та Америці і швидко знайшла послідовників серед молоді в інших країнах всього світу.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1928802"/>
            <a:ext cx="5886450" cy="466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</a:p>
          <a:p>
            <a:r>
              <a:rPr lang="uk-UA" dirty="0" err="1" smtClean="0"/>
              <a:t>“Панк”</a:t>
            </a:r>
            <a:r>
              <a:rPr lang="uk-UA" dirty="0" smtClean="0"/>
              <a:t> бере свій початок з середини 70 -х років 20-го сторіччя , коли під впливом </a:t>
            </a:r>
            <a:r>
              <a:rPr lang="en-US" dirty="0" smtClean="0"/>
              <a:t>Beatles </a:t>
            </a:r>
            <a:r>
              <a:rPr lang="uk-UA" dirty="0" smtClean="0"/>
              <a:t>і </a:t>
            </a:r>
            <a:r>
              <a:rPr lang="en-US" dirty="0" smtClean="0"/>
              <a:t>Rolling Stones </a:t>
            </a:r>
            <a:r>
              <a:rPr lang="uk-UA" dirty="0" smtClean="0"/>
              <a:t>стали з'являтися багато молодіжних команд, які виконували  рок-н-рол.</a:t>
            </a:r>
            <a:endParaRPr lang="en-US" dirty="0" smtClean="0"/>
          </a:p>
          <a:p>
            <a:r>
              <a:rPr lang="uk-UA" dirty="0" smtClean="0"/>
              <a:t>Відносно грубий звук , заснований всього лише на декількох акордах , зухвало примітивне звучання, в з'єднанні з вульгарною манерою поведінки на сцені, стала культивувати американська команда </a:t>
            </a:r>
            <a:r>
              <a:rPr lang="en-US" dirty="0" smtClean="0"/>
              <a:t>The Stooges. </a:t>
            </a:r>
            <a:r>
              <a:rPr lang="uk-UA" dirty="0" smtClean="0"/>
              <a:t>Її лідер, </a:t>
            </a:r>
            <a:r>
              <a:rPr lang="uk-UA" dirty="0" err="1" smtClean="0"/>
              <a:t>Іггі</a:t>
            </a:r>
            <a:r>
              <a:rPr lang="uk-UA" dirty="0" smtClean="0"/>
              <a:t> </a:t>
            </a:r>
            <a:r>
              <a:rPr lang="uk-UA" dirty="0" err="1" smtClean="0"/>
              <a:t>Поп</a:t>
            </a:r>
            <a:r>
              <a:rPr lang="uk-UA" dirty="0" smtClean="0"/>
              <a:t>, відкидав музичні витонченості , цінував у рок-н-ролі неприборканий драйв.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Витоки та вплив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500174"/>
            <a:ext cx="4392488" cy="4735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2143116"/>
            <a:ext cx="5651500" cy="387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714348" y="1214422"/>
            <a:ext cx="8229600" cy="4525963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Панки — це люди, які ні під кого не </a:t>
            </a:r>
            <a:r>
              <a:rPr kumimoji="0" lang="uk-UA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підлаштовуються</a:t>
            </a:r>
            <a:r>
              <a:rPr kumimoji="0" lang="uk-UA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Вони засвоїли анархістські гасла світу без кордонів, урядів, соціальних та економічних обмежень.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Панки одразу виділяються серед натовпу. Ідеологом їх зовнішнього вигляду була англійський дизайнер </a:t>
            </a:r>
            <a:r>
              <a:rPr kumimoji="0" lang="uk-UA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Вівьєн</a:t>
            </a:r>
            <a:r>
              <a:rPr kumimoji="0" lang="uk-UA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Вествуд</a:t>
            </a:r>
            <a:r>
              <a:rPr kumimoji="0" lang="uk-UA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яка внесла атрибутику панків в маси і модну індустрію. Панки суттєво вплинули на перукарське мистецтво, ввівши сміливий яскравий колір волосся і асиметричні зачіски</a:t>
            </a:r>
            <a:endParaRPr kumimoji="0" lang="uk-UA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1428736"/>
            <a:ext cx="5886450" cy="4038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1714488"/>
            <a:ext cx="5715000" cy="435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r>
              <a:rPr lang="uk-UA" dirty="0" smtClean="0"/>
              <a:t>Ідеологія панків досить близька до </a:t>
            </a:r>
            <a:r>
              <a:rPr lang="uk-UA" dirty="0" err="1" smtClean="0"/>
              <a:t>хиппі</a:t>
            </a:r>
            <a:r>
              <a:rPr lang="uk-UA" dirty="0" smtClean="0"/>
              <a:t> у всьому, що стосується зневаги матеріальними цінностями, проте, якщо ідею хіпі виразити як "навіщо гроші, світ  і так нескінченно прекрасний", то у панків скоріше це "світ все одно жахливий і нічого йому не допоможе »". На відміну від </a:t>
            </a:r>
            <a:r>
              <a:rPr lang="uk-UA" dirty="0" err="1" smtClean="0"/>
              <a:t>хіппі</a:t>
            </a:r>
            <a:r>
              <a:rPr lang="uk-UA" dirty="0" smtClean="0"/>
              <a:t> панки досить агресивні по політичним пристрастям і вважаються анархістами.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Ідеологія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285860"/>
            <a:ext cx="5435710" cy="3172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2000240"/>
            <a:ext cx="547260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  <a:noFill/>
        </p:spPr>
        <p:txBody>
          <a:bodyPr>
            <a:noAutofit/>
          </a:bodyPr>
          <a:lstStyle/>
          <a:p>
            <a:r>
              <a:rPr lang="uk-UA" sz="2400" dirty="0" smtClean="0"/>
              <a:t>«</a:t>
            </a:r>
            <a:r>
              <a:rPr lang="uk-UA" sz="2400" dirty="0" err="1" smtClean="0"/>
              <a:t>гламурні</a:t>
            </a:r>
            <a:r>
              <a:rPr lang="uk-UA" sz="2400" dirty="0" smtClean="0"/>
              <a:t>» - чисті, що не палять, не п'ють ;</a:t>
            </a:r>
          </a:p>
          <a:p>
            <a:r>
              <a:rPr lang="uk-UA" sz="2400" dirty="0" smtClean="0"/>
              <a:t>«звичайні» - носять тільки </a:t>
            </a:r>
            <a:r>
              <a:rPr lang="uk-UA" sz="2400" dirty="0" err="1" smtClean="0"/>
              <a:t>панківський</a:t>
            </a:r>
            <a:r>
              <a:rPr lang="uk-UA" sz="2400" dirty="0" smtClean="0"/>
              <a:t> одяг, але в повсякденному житті поводяться як звичайні люди ;</a:t>
            </a:r>
          </a:p>
          <a:p>
            <a:r>
              <a:rPr lang="uk-UA" sz="2400" dirty="0" smtClean="0"/>
              <a:t>«опущені» - брудні, прокурені, пропиті, неосвічені й агресивні люди;</a:t>
            </a:r>
          </a:p>
          <a:p>
            <a:r>
              <a:rPr lang="uk-UA" sz="2400" dirty="0" smtClean="0"/>
              <a:t>«</a:t>
            </a:r>
            <a:r>
              <a:rPr lang="uk-UA" sz="2400" dirty="0" err="1" smtClean="0"/>
              <a:t>кіберпанки</a:t>
            </a:r>
            <a:r>
              <a:rPr lang="uk-UA" sz="2400" dirty="0" smtClean="0"/>
              <a:t>» - панки , що з'явилися під впливом сучасних технологій і фантастичних фільмів , що відрізняються футуристичним стилем в одязі;</a:t>
            </a:r>
          </a:p>
          <a:p>
            <a:r>
              <a:rPr lang="uk-UA" sz="2400" dirty="0" smtClean="0"/>
              <a:t>«вільні» - люди , які добре розбираються в ідеології та світогляді панків, вони носять той одяг, який хочуть, роблять те, що хочуть, живуть за своїми законами , але і не заважають існувати іншим субкультурам. Але, на жаль, таких «правильних» панків дуже мало.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Панки , як субкультура , умовно діляться на такі види 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857232"/>
            <a:ext cx="4500594" cy="5754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857233"/>
            <a:ext cx="4264833" cy="568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Зовнішній вигляд панків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42910" y="1000108"/>
            <a:ext cx="8229600" cy="4311649"/>
          </a:xfrm>
        </p:spPr>
        <p:txBody>
          <a:bodyPr>
            <a:noAutofit/>
          </a:bodyPr>
          <a:lstStyle/>
          <a:p>
            <a:endParaRPr lang="uk-UA" sz="1600" dirty="0" smtClean="0"/>
          </a:p>
          <a:p>
            <a:r>
              <a:rPr lang="uk-UA" sz="1900" dirty="0" smtClean="0"/>
              <a:t>Зачіска панку - ірокез ( </a:t>
            </a:r>
            <a:r>
              <a:rPr lang="en-US" sz="1900" dirty="0" err="1" smtClean="0"/>
              <a:t>mohawk</a:t>
            </a:r>
            <a:r>
              <a:rPr lang="en-US" sz="1900" dirty="0" smtClean="0"/>
              <a:t> )</a:t>
            </a:r>
          </a:p>
          <a:p>
            <a:r>
              <a:rPr lang="uk-UA" sz="1900" dirty="0" err="1" smtClean="0"/>
              <a:t>Куртка-косуха</a:t>
            </a:r>
            <a:r>
              <a:rPr lang="uk-UA" sz="1900" dirty="0" smtClean="0"/>
              <a:t> - була перейнята як </a:t>
            </a:r>
            <a:r>
              <a:rPr lang="uk-UA" sz="1900" dirty="0" err="1" smtClean="0"/>
              <a:t>рок-н-рольний</a:t>
            </a:r>
            <a:r>
              <a:rPr lang="uk-UA" sz="1900" dirty="0" smtClean="0"/>
              <a:t> атрибут з 1950-х , коли мотоцикл і рок-н-рол були невід</a:t>
            </a:r>
            <a:r>
              <a:rPr lang="en-US" sz="1900" dirty="0" smtClean="0"/>
              <a:t>’</a:t>
            </a:r>
            <a:r>
              <a:rPr lang="uk-UA" sz="1900" dirty="0" smtClean="0"/>
              <a:t>ємними компонентами. Панки першої хвилі прагнули повернути </a:t>
            </a:r>
            <a:r>
              <a:rPr lang="uk-UA" sz="1900" dirty="0" err="1" smtClean="0"/>
              <a:t>рок-музиці</a:t>
            </a:r>
            <a:r>
              <a:rPr lang="uk-UA" sz="1900" dirty="0" smtClean="0"/>
              <a:t> ту ж навмисну </a:t>
            </a:r>
            <a:r>
              <a:rPr lang="uk-UA" sz="1900" dirty="0" err="1" smtClean="0"/>
              <a:t>​​задерикуватість</a:t>
            </a:r>
            <a:r>
              <a:rPr lang="uk-UA" sz="1900" dirty="0" smtClean="0"/>
              <a:t> і драйв , які з часом відняла масова комерціалізація музики.</a:t>
            </a:r>
          </a:p>
          <a:p>
            <a:r>
              <a:rPr lang="uk-UA" sz="1900" dirty="0" smtClean="0"/>
              <a:t>В одязі переважає стиль  неохайний , </a:t>
            </a:r>
            <a:r>
              <a:rPr lang="uk-UA" sz="1900" dirty="0" err="1" smtClean="0"/>
              <a:t>псевдовійськовий</a:t>
            </a:r>
            <a:r>
              <a:rPr lang="uk-UA" sz="1900" dirty="0" smtClean="0"/>
              <a:t>, а так же стиль « </a:t>
            </a:r>
            <a:r>
              <a:rPr lang="en-US" sz="1900" dirty="0" smtClean="0"/>
              <a:t>DEAD », </a:t>
            </a:r>
            <a:r>
              <a:rPr lang="uk-UA" sz="1900" dirty="0" smtClean="0"/>
              <a:t>тобто «мертвий стиль». Панки наносять черепи і значки на одяг і аксесуари.</a:t>
            </a:r>
          </a:p>
          <a:p>
            <a:r>
              <a:rPr lang="uk-UA" sz="1900" dirty="0" smtClean="0"/>
              <a:t>Також панки носять різні атрибути </a:t>
            </a:r>
            <a:r>
              <a:rPr lang="uk-UA" sz="1900" dirty="0" err="1" smtClean="0"/>
              <a:t>рокерських</a:t>
            </a:r>
            <a:r>
              <a:rPr lang="uk-UA" sz="1900" dirty="0" smtClean="0"/>
              <a:t> субкультур: нашийники , напульсники , браслети ( з шипами і ланцюгами ). Багато панків роблять татуювання.</a:t>
            </a:r>
          </a:p>
          <a:p>
            <a:r>
              <a:rPr lang="uk-UA" sz="1900" dirty="0" smtClean="0"/>
              <a:t>Панки найчастіше носять рвані , протерті джинси ; причіплюють до джинсів ланцюги від собачих повідків , так само пришивають до джинсів різні нашивки , наприклад з логотипами улюблених панк-груп 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214422"/>
            <a:ext cx="7444214" cy="4948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Дякуємо </a:t>
            </a:r>
            <a:r>
              <a:rPr lang="uk-UA" smtClean="0"/>
              <a:t>за увагу!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425300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2E5E452-E657-429B-9991-378CD8A756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TP102425300_template</Template>
  <TotalTime>27</TotalTime>
  <Words>589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TP102425300_template</vt:lpstr>
      <vt:lpstr>Панки</vt:lpstr>
      <vt:lpstr>Слайд 2</vt:lpstr>
      <vt:lpstr>Слайд 3</vt:lpstr>
      <vt:lpstr>Витоки та вплив</vt:lpstr>
      <vt:lpstr>Слайд 5</vt:lpstr>
      <vt:lpstr>Ідеологія</vt:lpstr>
      <vt:lpstr>Панки , як субкультура , умовно діляться на такі види :</vt:lpstr>
      <vt:lpstr>Зовнішній вигляд панків</vt:lpstr>
      <vt:lpstr>Дякуємо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Панки</dc:title>
  <dc:creator>Admin</dc:creator>
  <cp:keywords/>
  <cp:lastModifiedBy>Admin</cp:lastModifiedBy>
  <cp:revision>4</cp:revision>
  <dcterms:created xsi:type="dcterms:W3CDTF">2014-01-23T19:36:26Z</dcterms:created>
  <dcterms:modified xsi:type="dcterms:W3CDTF">2014-01-23T20:06:31Z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TC024253019991</vt:lpwstr>
  </property>
</Properties>
</file>