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8610-C519-41E9-BEE0-08DF85D5BE7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A2BF-B845-4502-A484-749EE72CA9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3071834"/>
          </a:xfrm>
        </p:spPr>
        <p:txBody>
          <a:bodyPr>
            <a:noAutofit/>
          </a:bodyPr>
          <a:lstStyle/>
          <a:p>
            <a:r>
              <a:rPr lang="ru-RU" sz="6600" b="1" i="1" dirty="0" err="1" smtClean="0">
                <a:latin typeface="+mn-lt"/>
              </a:rPr>
              <a:t>Художня</a:t>
            </a:r>
            <a:r>
              <a:rPr lang="ru-RU" sz="6600" b="1" i="1" dirty="0" smtClean="0">
                <a:latin typeface="+mn-lt"/>
              </a:rPr>
              <a:t> культура </a:t>
            </a:r>
            <a:r>
              <a:rPr lang="ru-RU" sz="6600" b="1" i="1" dirty="0" err="1" smtClean="0">
                <a:latin typeface="+mn-lt"/>
              </a:rPr>
              <a:t>Великої</a:t>
            </a:r>
            <a:r>
              <a:rPr lang="ru-RU" sz="6600" b="1" i="1" dirty="0" smtClean="0">
                <a:latin typeface="+mn-lt"/>
              </a:rPr>
              <a:t> </a:t>
            </a:r>
            <a:r>
              <a:rPr lang="ru-RU" sz="6600" b="1" i="1" dirty="0" err="1" smtClean="0">
                <a:latin typeface="+mn-lt"/>
              </a:rPr>
              <a:t>Британ</a:t>
            </a:r>
            <a:r>
              <a:rPr lang="uk-UA" sz="6600" b="1" i="1" dirty="0" err="1" smtClean="0">
                <a:latin typeface="+mn-lt"/>
              </a:rPr>
              <a:t>ії</a:t>
            </a:r>
            <a:endParaRPr lang="ru-RU" sz="6600" b="1" i="1" dirty="0">
              <a:latin typeface="+mn-lt"/>
            </a:endParaRPr>
          </a:p>
        </p:txBody>
      </p:sp>
      <p:sp>
        <p:nvSpPr>
          <p:cNvPr id="11280" name="AutoShape 16" descr="data:image/jpeg;base64,/9j/4AAQSkZJRgABAQAAAQABAAD/2wCEAAkGBxQTEhUUEhQWFBUWGB4aGRgWGBobGhgXGBcYFxYUGBcYHSggGholHBQVITEhJSkrLi4uGB8zODMsNygtLisBCgoKDg0OGxAQGywkHyQsLCwsLCwsLCwsLCwsLCwsLCwsLCwsLCwsLCwsLCwsLCwsLCwsLCwsLCwsLCwsLCwsLP/AABEIAPQAyAMBIgACEQEDEQH/xAAcAAABBQEBAQAAAAAAAAAAAAAFAAMEBgcCAQj/xABIEAACAQIEAwUEBgcFBwQDAAABAhEAAwQSITEFQVEGEyJhcTKBkaEHI0KxwdEUM1JicoLhJJKywvAVNENEU3OiFoOz8VRj0v/EABoBAAIDAQEAAAAAAAAAAAAAAAIDAAEEBQb/xAAxEQACAgECBAUBCAIDAAAAAAAAAQIDEQQhEjFBUQUTIjJxFEJSYYGRobHwFeEjwdH/2gAMAwEAAhEDEQA/AK5bTQelSLa1xYXQelSkSsf2j3D5nqijHAuO3cM0oZXmh2P5GhQFdimKQM4RnHhkso2ngfGreJTMh15qdxRMGsR4Vj3suHtmCPgR0Nal2e7R28Sv7L81P4daenk83rfD5UvihvH+A3FR+I2BctsjahgQffUkVB41PcvlbIY0beNRyq2c5PDyjHOIYF7Fwo4II6jccjVy+jbH/rLJ/iX/ADD7qtXGuB28Tby3NwNHG4/p5VQLeEuYDFIzjQN7Q2Zdj7/Khxh5PQLUw1tDre0sfuuxqQFexXltgQCNjXVEeeMh+lLDd3jFcDS6k/zLofvFVizfkgDUnQAczyrT/pV4d3mFFwDW00/ynQ/hVI+jrhPfYxSR4bXjPqPZHx+6vQ6XURWl4n9nP9/gx2QzPBr/AAfB9zZt2/2VE+vP51SfpS4vGTDqd/G/u9kfefdV/v3QqljoACT6CsK4xjTiL9y6fttI8lGij4V5q6bx+LO94VRx28XSP8kPOanYLGlahd1XS26zQ4snpd+pasPipIPvFXy7w5MTZR2AL5RDRr6Vl2DuxFa5wRCmGtzuEn5TWyuTi8rmcLxiuKjHPcBrwtLikCNN/KhuJ4Vk2qPZx1y3czg6kkkepq0Jibd+3nUgdR0rrSdlby90zzXDGXIBWFgqKuPD7cLVRwLh7mmwMVdcN7IrPqnyQVK3HaVeE0qxGjJ88YZdB6VLVabwqaD0H3VMRKx43Pbye41lr3LUnu6Rt0QPEM2xT+HYqQQSCOYOteBKetJrRpk4tjQezPaYXfq72j8m5N/WiHanEZbJXm5j3czWd20gdPOid/HNcyh2RsogEsJg+1I/1NM4jz+u0sIS4odehoeAu57aN1UfdXGPwCXkKXBmU/LzFA+yHElINnQFdVAIMr5R0qz0SZzd4vK5kHhOGa3bCMc2XQHmV5T51Nr2K8Iqym8vLIfF8ILtm5bP2kI+WlVj6MeF91hjcYQ10/8AisgfOauZFcW7YUAAQBsBTY3NVuvo2A4rOStfSHjTbwhUGDdOX3bt8qyeKvP0nYjNdtWxsqlj6sYHyFUhxWSzmer8Mr4NOn33PJpt7teM1cJaZ2CoJZjAA5ms7m3sjdKWFkJdncM1/EW7S8zJ8lGpJrc1UARyqj9juCfoSs9wg3HiT0A+yPxqudtvpLIDWMKQSdHuDZeRVOrefKuhRpptYPLeI6rzp7ckTsbcXPcyNzIHxNeYE5BAO+/nWXWMe4iGPxozwzjrAjOdOvSvSqlOOEziSjJbmk9n7aqxWY151fLIgAVlGF4or6r8atPCO1WUZb2oH2vzrmavTWSeUMqnEtWIuaUqGPjw4lTI5RSrEqu4bkZBgx4V9B91TkWomDHhX0H3VPSuZnDPazlueFKTLTgrxlqsi1IaIp9BTYp1aJSLctiTcsK9tgwkZSSJjaqjew9sMwyPuRM7wxUVacSrG2wRzbMe0BMAb79dqDHh14i236U/1p8M2hOvilhHhGlRpyORqp+sI9gjbtu18IwNsDRj+2s6VrnD8el5cyGRzHMHoax3AYG8rMO/LhCM65AoPTUDWKm4Ti1yw+e2fUcj5GihJw2YuGmV0MrmjYBSoLwDtFaxKypyuN1O4qbf4ii6TJrUk3yMEoSg+GXMm1y1BMVx8ICTCqNyxgCs+7U/SI9xWtYfQNo1yIMfu/nUmuBZkMqona8IHdreMi9irjqZWcoPkumnvmgb4iaHTTmHss7BUBZmMADcnoKwvMmemhZwxUVySJS3ffPz8gOdaL2M7OGyDfvCLhHhU/YXmx/eOnpU3sh2LTDAXL0PfI9Vt+S+fnVS+kftvmLYXDN4NRduD7R/YU9N5NbtJpMyycfW+IcScIcu/cgdvO2ZulrGGaLezuu7/uqeS+fOqHbSuw45V2llztbc+iN+Vd2MIxOPnJ7Xds07a4dfb2bF0+ltvyorw/spirh/VG2Ot0hAPjT1ZFbtlYYzgOIFD5dBRdr16+IVSqHQAAy1FuG9mcDh/FjMbbYj7Fog/PWi13t3hsOMuBw2Y/t3PCPzNZ7/ABSmPt3YUNFbY/TEMdj+zl9U+uJROS8/6UqpvEu3eMvKVzC2Dv3Yg+mY0q4luulKTf8ACOjDwmxrfAav9k7iWLV21NxWtqxX7QlATHUUJU//AF0rWOA/7tY/7Nv/AALQ7tD2ZS+My+C51Gx9azzqzujTXr/W42d+ZnJalnrniGGey5S4uU/I+hqKt6kNPkdDO2UTQa8u3gokgmOQ3jyplLlNY7ErBQmCV8ufMTUSE22YieHtLbDKe7u+GYAIgggCW6+Vd2O1VsBh3d4lySSYMEiCF6bbUJv4G24EuZ7u0mpAMKZaf4hpNeDh9qQweDNxokfbGVR7uXWr8zBy2s7sKJ2jthLahL0W4gk6tGnjP2gZrm9jRdJZVZf4tvKPPqPShY4fbUCLpJAsxqu9tpJ85mCKmWQFLIGzZ2eJiZZ5HpGoquLIyqThLKObOMe24dDlYH/U1b8N2xsss3fA8a9D6VSryVFeyTvTa7pVvY6E6YXL1Ik9oeOvin10tj2U/wAzdTQoIakizXuSlSm5PLNFdKisIaS36k8vXoBWv9guyH6OvfXR9c40B/4YP2R+8edCPo17LTGKvLoP1Skb9bhH3VeO0mJv27BfDIHuDk3TmQBuadVDHqZzNbqOKXk1/mzjjfBWxFs2xda0re0U9oj9kE7etU272L4bhBL92Y/6jyf7oqtcQ7UYu9o95gOieEenWhB11Mk9Tr8zTFrpRWIh1+Dt7zl+hbbvaXCWR9Th838KBR8TQjG9vsQdLdpLY8wWP5UJqVguH3bpi1bd/wCFSfntQPV2z/0a/wDGUQWX+5CxPaPGXN71yOi+EfKoJs3H1ck+bEmtC4d9H+JfW4UtD+8fgKsvD/o8wya3C90/vGB8BVcNkuYmV2lq65+DIsJgJMIpdj0E/IVaeF9hMVd1Ze6HV9/7u9a1geG2rQi3bVPQD76lRRRpS57mezxR4xXHH7lH4b9G1hdbzvdPQeFfzpVeKVM4YroYZaq6Ty5MA8E4vbGHsgna0g/8BU48Yt9axTh3bS7bAVgrAaCRyGg+VXPgPHUxI8KMI36fGulPQuKy0Isa45b9WHu0S2cSmVt+R5g1mnEMBdtMQVJXkwGkVooUdK77pTuAfWs89NGQ+nUyrWOhmWHvUzxMA+1029xrSr3B8O3tWxPlpVJ7V4QWLjKikjLOu4kVhtpdayaPqI2LBNscM7xbaqPCQJYCSoAEH/WwHOu14BlDG9p3YYlmbLmU+w4kiBuOVTOGuFVUAVXGoLTGXnlAIlhrpU67dsXLq32Vi6o2VCfDE6yh2J0I0mk1pcOUJm3kquJwHd7DMDrnKxJPITuOh9ZnSmMFbQ3mC+0Sden1m/rvRfjrhpMAhtisiATuykmOlD8Mzd4fDAAOXb/qbUFmFLYZV+JFupUZ7dT3qNcWqZ6CuBDNupfBsFbuX7aXmyWywzE9OnvpqKRFCtnk0OvMWuRvlhQFAWAoECNo5RXcVlfZTtg9iLd4l7XI7sn5itOwmLS4oa2wZTsQa3wmpLY8nqtJZp5Yly7/AN6lT7Vdh1vt3lgi3cPtA+y3nA2NQMF9Gg/4t4+iAD5mtCpEVTri3nBcNffGHBGWxX+H9jMJa1FrMernN/Sjtu0FEKAB5CK7pUSSXIzzsnN5k2xV5Nc3LoUEsQANySAB7zVT4x29sW5Fn65h00X+9z91MrqnY8QWRUpKO7LdmoLxLtVhrM5rgZh9lPEffGgrMeLdqsRfnO+Vf2E0X38zVcxWMjQV1afCm97H+SEPUZeIovfHvpJeIw6rb/ebxN7hsKVZhduzSroR0WniscJfq6s0bg/ZjChEc287MqscxnUiTA251ZMPhoAFtCB0VYo/wGwow1g5RPdJy/cWiVcOWrb6Gi2Prl8srtnhl1txlHmfwqdZ4QPtNPppRMmuSaTK6bKURq3hkXZRWU/SOX/TLkLpkEecL58q1gmsy+kPAu2MVlcgNa1GnIkDf1rLd7cjavcVM492cqwUwyrJdogrOcQdgdKQ4veCZsrSEZv1jT4TGTfc71ANy5nK+PwsBy2jfavf0u7GzzB6bg7bVlwjWTHxLyBlHiuKoOY/a1LnXYGi2Cu3CxZlAAHiAG8vECOc61XreKuSJzjxqJ00BEzt1qycNsXw/eXLhK5dZAgkk9PShaSChzR44qPcp1qaen4R6WCGWFNmnGrg0tjkICi3AuNXcK2a2dDup9k/kaFCnFoo7blTrjOPDJZRsHAe0lrEjwnK/NG393UUZzVhVu4VIKkgjmNxVl4V24v2hFyLq/vaN8R+NaFPucDU+DyTzTy7M1CvaqmD7d4ZvbzWz5iR8RRfD9osK/s37fvaPvoso5U9NdD3Rf6AbtF2SuYk64p45IQMo9yxVTxn0fYpfYNu4PIx99amuLtnZ1Pow/Ok+KQal1A82H51rq1ttaxFrHwZJUKT3TMWxPZDHjbDsfRlP41HsfR/xC5qbIT+N1B+VbDiO0eET2sRaH8wP3UK4h2/wVsaXe8PIIpM+8iKf/l7cYwv7+YcNHLpF/oZnc+jnHD2ltoOpefupVYr/wBIt5mJt2kVf35Yx7iBSpb8Yl1wbV4RqGs4/c0DgZ/s1j/s2/8AAtTS1Z1h+1t4WbaW1VcttVk+InKoE0OxePv3f1lx28pgfAVgckOegnKbcmluaFju0GHte1dUnoviPyoDi+3I/wCFbJ83MfIVTe5rkrFDxs11+H0rnlhvFdpsQ/28o6II+e9DsMxe/wCIknu213OxqMDTuAf606x9W3vMUu1vhYeoqhCv0pIH3lAYaAeMa/nTLR3MjeG199GsZgh3oAkTeQeWqEmoVvCj9HnmbVwmQeTdOtZs7HPIdsg5vIjfloNasPeRh1/19ptaD30ALnzH+EUVRT+j78tf77c6th1e9fINNM3DThrhqZxHoYSGDSivXFeVDQmeiva5FdTVZLPa5mvCa4L1HMjZ0zU0WrlmptmoHJsW5HRuVwzTua5Jp3AYO7fcW7CF36Dl5knQCosvkZ5zS3ZGuOBtXVjDk6tV2w/0Z38stct5v2RJ92ag/FeF3MMct1CvQ8j5g86NwkluLoupultJN9gFxS7kWBuf9E0qGYq8blzTXkB/SvKKMNtzNfc5T2exoHD7P1afwj7hXvEbotWy8AxoOknQa0/gVt92q3WKjIs7xBUHcbU0cZZAC4QBtCxDLJJHIZ9jz0pspLfcwXapKTwR+EWL18PCzBGqzG0/a++jOF7PM0d6chP2V8TD15RTGCuX0tlgcmYKV1BkEREtrI6ba0bwGNVVFy7dR31ErqQDBy6b1K03t1ES1tnTYmcP7N4ZYOUuf3z/AJdqrPauwDjGVbakLY2nLGvIRRPG9sMv6u3mPVtB8BrVcw/Ebl+/duPE91EKI0kaaU7U0SjU5MRC6U5+p5Ilxh3rDLJ/SIgNp4beqDy51ADju4yt+pY5s2sF4DevKjN0j9IEf/kn/wCI71EtJ/ZhOh/Rz6xnFc00grGrLwFjxx7Qico8PpRvB4Ui3rby+Aa5p3Y8jQ/F/rH8309YWjqXCbIn9nkI+229F1QdXuQOdajXDFTWFeYPCd5cRP2mA+evymmYyzswnhZZofC+A2mwdu1dQHwyeRBbWQRsdarPGewd1JbDnvV/ZJAb8jWiKI0HKnFNanFPmefq191UnKL5vk+RheIw72zluKyHowI++mia3XFYRLgi4iuOjCaA4zsNhH1CNbP7jEfIyKTKl9DrV+NQfvi18bmSFqadq09vo4scrt0f3fypXOxGBsjNdZiBzd8o+UUCokMfitL2WX+Rlu5gfLejHDuymLvarZZV/achR89flVqbtRgcP4cJYFxuqLA/vMJPurtuK8VxQy2bCWF/af8ADP8AlRqqK5vPwKnq7WsxSS7yf/QGw/YbUd/fVR0QgT/M/wCAq48M4Vcwlv8Aslmw68/G2dv5yIJqpY7sHjml3Zbzfx6+7MAKY4HxS/grmVg4X7VtunUdD6UxTUHhQ2/ETZTPVQfDYm10RpXCuPW73h1S4N0fQg/ca748ENso6hs2kMJ050A7T4NL1j9LsSWVc3h3YD/MKxHFdr8azH+03R5Zth02roRprmlOL27HBzOLafNGocRu4Hh652RLbH2VRQXb0G4HmYpVmnCuzGKxbG4wZVOpu3mPyB8R+QpVp4YILiky3C+LqhM+RltjKWaJ8A8OuhWQKG4HFeO4ps5HUFbiqSWLbgrBIy+JSD61Ps3lNnMjWkGWGVgWLGAM88mEHQdZodw7COLly8AXuG2hs5X7sK3iVjc6gBlbmfDFcKTrTxlD7V638sm4LiUIjKQ5SEi4TowMOQNSuu4020qXgsYveN4cuf25JlbnSI9mmOGWrKrat94LiW5IAOU37ral3nxzM6bGfSjXEnTUKFDTHi5sQDkjfQEanaaOuyOcxlyAwRMTZofw/FIl68pDewo0Un2mEbcqmC74gpZlgaDwgOR0I9aicNIe67Lde2XABUqCPCwmDB0IO5p+s1CdOH3RdSxIkHF2ziNGH+8Mdmn9WQQBG4nWozY9O5Kl1EYeNmj2xBmNj1r23bcXwet66RoN1X7yN6HXkfus2WB+jqdhEM/s+6uX0NZ7xDGLnfXd9NGmYGmo3gUdwWKRrQRc05QYKsNMzaydOdVrGWmN1gTJFzeB0GpjY8qtHD8O6oCz5hlGkDSWbmPSiS3Qyv3HD26IdlrObFW/KT8BUVhRXskv9o/lP4Vsilk2WTxVL4ZflNOKai2m0qqdqO2z4O8bfcZxlBDZomd9I5GtEK5WPETz+S8g17mrI8R9K97ZMOg9XJ+4VEP0lYxtltD+U/nTvo7epMo1XG4HPvevKOiMF+YE0Hv9l8KzZrgu3SP+pcZh8JrPrvbfHNsyL/Ck/eTUK7xrFv7eIuR5EL/hApbpx7h0bpR9rZr1vB2rYi2iWx5AD+tT8LcUfaU+8Vg723Y+N3PqzH7zT9jAnkT7iadXQp7J4Fysb5m90H7S8DXE29gLi+y3+U+VVzsfxS8kJdYvbOgLalffzFXgk1nupdcuFkqulGXHHZox88fv4Qd0moLSyN5aHzE/hTWK7SK3iTC2xc/aYAx8BJq6dpeyy37puKcrHQ8wY5+RofhuxInxvp0UfiaCPmxWIs223U3T45Lcy3jnF8RiHFp7hJnZfConllG/vmlWuYHgGGwzOyKuZjJY6t5CTSoPIct5T3C+tjHaMdjMezWHRrsXSUDBsrbAsZWJJgjaofDsWtsutyy90yqlQxEb5Shn7Q8UnQV1xLC3F+sL5UKiAu8kAfqzsTr4h0pjC8Ustcc3BlfKonWCBAiAdNht6Vgc+bxn4Mtnvl8sIjh72r4FxDvobR8KLoTJA1O0jlrU2/xG4XecttR4MpysWLbMmkmY3pPbuKCcMdXlshJOxBBUE+Hcz0ioF6/fS7kJQEDXUEFfaygMIkdYnSlRsUnnAK2JVjiwthLGVmKwIcSGjRup1I3opwyxbdy5hHUgZZMnxAga6wBPrpTPBr4VkGIcd48926qC6CZz6alZkEcq6xWNUYu8otLdTMpS4pgmftE7ETprrTbJZhs/yCjzJ10zeX/u3z7hbEUPu/7v5/oyf/INq6s8XUNmyF1LOcpgFdALgkHeKaucRQowFu4EFpQNVJVS8odTrMRQReUaU0xjEsM76knvDy9Iqx4cfUr5qP8AE1VbG4n6xvAdbm0j2uY3+dWCzfdrIHdlIVfHKsIzNy+PwpnVBxfCyR3le8Ox7IDcUjNkaDuNdqHq7TGcHbkNJ99N3MO3dhQ+mUDkBoTrJ22p/UKdqaaNH4bxOMNbe6RJIUxtJMRQr6S8MDZS6IzK2XbcN/UfOqzbxLCylsXcyB1YdSRrEz5VNPG7ywj3VcAyDcVTqdlH51oov8ual2MMq88ihsJuZYMxO1E8Jwi4Yi05BMTlMa7VYcJxK4cSbs284TIIQRG8ke/eplzjuIukKb4UqQwVFXTLMT1mt0vEnL7KF+SwFwTgdzEKSltiASJ2FecW4e1i53T5VOTNqwmZ0HwoxwHjV61bbunXKzljmA+0SSRryHKhPHbK4hv0lrma40KCAAumm3pNY56py3wg1VuWW32LuEAykETMnY7cqbucLFq+tksMxQmPfp+NdHtVfVVDXFRdApygmIjkdDtQ3H8UunFLcLhriW8o0AHinfXbSpHUyjuV5OdmW/BcOJgRpU3s1xUX0YqScjldfI6fKqxY7UX85TvUlYOXINPfPWhfZzjt21bfu2VVJZ2JAOrHTShsvc2slRpaL7x7GDD2u8fQZlHxYfhNDu2XHf0WwXQFrjDMihS3h/bb9lRO5qr8c7Q3L+HAa4ro7LsoGokzvPI/Kp//AKpugWw91FzgCCgMiIApcpt7F+U8FJbtFduXyVfwgd6Rp4AB4p2BI8tKVedoOEpcxFzuwucgQFyqkxMgDQCPnXlZuKS2wU4SIWGx6qQ99SUP1eaQy+H2UdOQPWpOMs2mVmVU7xfCEIkHrBI0IEHrrNC8W9tlVbisxWfYMSDoAdZNTcPfFpRNvuwTofaYmB4vWG099ZbdnmOfjoHa/W/lnqXwci3L2VpI8WaVmJCk6HWIJ2k11xXBu9sMTmNkmDsVB0BLc4gbda8xdu4AWxJCorDLK5iTqJy+fWneIcOe8C9t1YgGQpZBcEDQrHtab9KVlKSedv7+CARHv40yjP4za8KspywpjODG+tSsPxgFQBbjLoQCGESCCRzj8aD3nvk21NnKC2i3CpMEewOvPfapaqBcSEZQhgFSPZIOZQsanafSmygmln+QixLgAsXFCKoZyZOwcDQgjrt6603iEa0HD2gJtoDkKkEE+FpYcifs9ag2uJC2xzW8htsOc22UiJAYkfjRuxikNh1b6xdGBLQvhYaKJnflSuOUWuIaplc4je8bHJsxMZhvzG1H7uLdFyshdB7JRgDl8RysCNeetBuJXTFxXVA4J1QzII5nrVjxd9QkkEctYEaHXzG9alN7bDY7rJT7+PDkkW2XWQSwnkNYozjsS6oFu2iTkWO7YZdc8EyNzFBhkXVdYGxK66r050X4ji0NpRrEDdgCYLiPEBsfvFOk90ugCWwM4ddud6pVANdmbQwRoY/ip/iuNIaDaaQTuwjc7c+XyrjA30V13ykkkrBIPg/Z93wqTx3FKbhJiTOmYDXM3X/WtTPqLxsNcGvXB3kICI1GbxbrqpjzIPrUXF4sszFbZB11LCZE9PfRLg2LUF9y0aQfCRlWQSNPT0qBcKBmII3PMfvdKie7I0TUvutlS9vMsGMridcvtAiN6FW7rkrC5RMat5SJAou+KU4bp1kxB0IykjY/hQzD31UjL4hmGzCdjrpUT2ZbJvF8SwIVrWsz4XBQ7bTBprg5uG40Kvs6BnMEFZgGN6c41iEdlkwMukmCVMHUETXvCcSA40MAKFKydSDEwNtIqs+nYnUH4jGMzmLZBOhl+YnSRvtUvD3WTD5igYE8nhhIGhkQRNMMyd6TKzmJ9ob68vfUtL6th3BB+yTJOU6kiDETpVyfIpdQUlxmACqBH7x5jTQVL47iXVgjIpIAIKN4TpykSNq4sMo9kgyQDrOmvQb15xzEIzJPh8AjMxDAeciTuav7RXTIuGJdzNCp7JMEnWVPON9KVe4LE6iBMKIy5jrl0YxuK8qZZaREw15LqsLqpbIeAwEMcoBB8ztUVzeFy2iscpBe2WEaFtcs69PwoLcvwz5sywWysp3ObXMSdtqdwlybga4zOoInI0MATIEnSfLbSo6sNvoZ7PfL5YduYO7e8V4lba+0SC5TXUabtoPSpPB7uJT9UMq7kONCAPC2hkz5USwTAILlp0th5HdvBIbWDroCdTFRcTgb8ENaCm3lINpuZ+0BIIIgVi4svhaWP70AH+0TYjuEe5amDOa0ZyyBPKZ86ro42znwNJmY2OXmobr+VTOC8bxQGW22ZU8WV2iRM6zqCdZ61F7R8TN5mSLSLAzkKAWO68pBG1MprcfRJL5X/heQ/wAN4havd3bcZQwBIO4mczBtmJ312rzEYfEYW4iADumgksS6ZSdXmNAJ1qrYPEPINkZGJyqNNQdDB5E0f4jxC/bv921xmDhWZswMZlByRIA21OulSVWHhfoWmGO1dxc1xgAysPCUEBdNFYEDcCdKnY17rWjnRAI5Buhg61CxbJd9pLpV5PeCCFKry19k7j317xKwosnLOnRjqAT0qoZwjTW8xAOGtENJQDTSR5jTajHFbbG3bzKZCiJ15tz9CKq9u7m3kfzN5dTRbicratEnNKCdGU76CJ19a0yfqTIvax7hiOLi5F8UkgDTbLOvxpzjVlzebwg6kzHVj/Sg+AbxK0lIbeCx+zsCdakca0LZVJIbVwWy5TOmWfCZFXvxkftC3Cc31gGoKmddtBGnPWoBJzewBq2vpOvyprhlotm1AzIZGWfsggE/Z20ND3JzlSANSJ16nzqordkfQslwM2FAKgiZXWZGUSI5bUOw9sidAJIj56g14tn+zSGnKYy5YgldYadZj5VAs2pGsDUHb101qL2tEfMMcbRy6AiWygEzzgc+dPcIVy6RAIGomJGsjzoZxuwQUJ8QyiSywdhuAYBp/hPCrhKNGTRTIWZBJGk7jrVSaUETO5wbP1k5RAO8+dTLQbubmxUkQJ+0J5e+hb8Ou964KAZTMsImT9nkaeGAYWLjcgAYy6HVtfXyqSktik0e2kygkgLJHPoaa48jFrYMMQsEz5gjXnzrrBcCukAtbCgwdhoJBk+UU43B1cuO8RzrkkaDny5aGrckpZAcljA1gGPgAIDADTNG24keVKnf/TjJHjGwg2wNdY9AJPwpVXFHuXxoCWMUGsXrLGCXbIxy6Q2qwddfKoeIwARC63UiRoBoRMZlBM5gdxy61HscOu4i9dWyNVzsdY0BkjzMjavcPgi9h3VWYr7UNrlYZg2TmuhrQ4pN/Iq1Pjfy/wCR6xfG4LvlEeERqftEeg9aJcC4tcF12u3HcsNQSSTG3vHKqthsUyAhCRMEwYErqp06U9g+LXbbB0aHBkNzDAyD60FlKkmhYV7UY23dvM9tm33yhc0qPGeczmp3DYO3cLC4/dkaby7GB4o2NALrMCSzSSNTvvuPI0X4VYZWNtiJMQpBzAkaQYkefrUlDhhhMgUXhF21KyGUsAzW9wIkEq0HWdh0qZ/sAmyz3zqpU29JOWTmDGZM6RTPay8gS22V7V1LagqxkMdsyHpFV3hvEWzBG1BPXmSNqCCbWWGsJ4ND/QXt2VuC4Ldth9lCoIICgwD7cSI8xrRjOmIwax4GbQsJKsFIggjdoMHzBqrYrhd3ubGRGnvHzD1ZYMHy5CrtxzDm1wlH7oK1liwHJRqskHf2qnChqeClYrs86jNnUqBr4W305dKn47h7XbSqgyG0IlpllBkHqGknToRVPw/a26A0gMWMzA0PQdKgtxe62rMST1b/AFpROMm8gOzoi4W+Ctby94ykZgTEk7j8qcxQcg21u3RmQ581wZD4/BEa7ToelU2zjnBWCRO8ka67f1qPd4mxI19nSddZMn1qcM8gubZe+G4JEKkXPEoEx7M9Z84plsHaa4zG7GuYqNgSSSBPIE/OqUeJnWJE7677a1ze4kziCTA36n1oVVPuVxyNGtW7dtDAZuoOhIIiIpjD4+zondIYSTnzA5Rz1G461Qzxa5mU5yQPZDknL5+tO3uKPcIDMAojy0HLT0qvIfVkc2y843j1hQVGVx6dOZPSoNjtQjsGYqhYQBrEDZjHPoKo+IxzOT0mY5fCmRiDObwn1E7+VX9NHGGVlmlPx/2c1xWK7SWzTIiZG2o2qP8A7eCkuAyrm1zaAn7WVDoD51QWvuY8ZkEQZ8Xlr0pu9iWJMkn1125686i08UsFZLnxPjjBF8RCkzLE5iOeUDlqdPKgOE4kQ4dQzBV1j6s6mZYgmQNp86E3MTmnMZP3T+FN4fFlZAMBhlb+E8vlTo1pLBRdeGcbDIF8ZKyQW1EHUhlXfUATSqm3cWYABXSYIENGmjRy8q8oXQmQMcP4oLBxOpDswygDcB2LCfs8jUrs72kTC27hCFr8r3ZIGWIYNn1/eBAoTicDcLN4GjMxBjeW6/CuLeBuDU2nMdVJo5cLY+yX/I/lkLNqSec/E13asEgkECOROvuHOpF7CNoShXM2XYiSeQBonZ7L4g/ZPT05cjUc0hOAd+hHV81sxBgmZnWI5+dW7gnAHv3S62UZcsBlaFzHSQ3MjWoPBezVy4XQzIGomF0OqltpidPKrNwPiN/DoLRtPcWdG9kgeh29xoJSb2Q2MX1C/bnsr+l2MOLBS3dsZkKMwClCZzBhJJ0HxqjYDsXfN7IVtjuWHeMLmlxWafBprABHKtIwuIkSVj1p7CXEBOgB5x1nnVLKWAuFNle7X37Fu/YtpZtuss7qWykarlAadJCnSjfEEw1/h+JXBIi3Wt5QhID7gkHMfL0rNO2vD2s4liuzajoQeVQ3utetqFyjICfEYbl4fM1aiC2C8Xgns3Cl22QRus/5hy9Kl/7MV0LKuUgGVLajXTQ715b4RdZ7a5rc3BKk3FgD98k+H31wOG3AHMr4CQRnEkqRJUcxqNqPcWRr1q5bYqQMwiSNYjkDTd2IELBG+s5tTr8wKmPw18ygsgzCZzggfxHkaijDEtCsCYO3lyq0yYIwNdKOQpy4jAwRB6Ea/A1yCNNB7jUIdW7BMmRpqZP+p2rq1g7hYLGpjmNc21NsvPrXiLqIPxqFD2M4ddtEq6nQxI1ExMSN9Kht51KOIbQSYBmJO8RtTycRPizHMSuXVVOgEDfb3VEyYIKkyK5Y09YIDLMaawRIn050ctD9IF9xaVilsEZAItqpEtEc5FRvBMMrnckiQCRtIGk7xNcJbJ2BrQMbjFueAWWXu7yB1y6AsSuU5SRrJEVJuYqzYvoP1Si266plE5lPOl+e1tjcvhZnmNwT2jFxSvrsY6GlV/4niLV25hzPeDOw2B3Qnr1WvKr6lJborBCwd9szA96BmPKRv0PKi+GdidGP9yKtfCeG2HRfq7obKNXtMRMCSCDqOnkakYvs/dH6p8PH/wCy04+ec1lsg5SfI1WQ9b+WVhEnRlDc4YDQ9aKLxPQKyqVHIeAn1I39DSucH4htaXAP/CDp8Zru3wjiv7eFT+QH/JVKqS6oFbciQt9WHJVnQQI+KzPrXr2c2zA9KHYjD463PecRtWh5WSR8lFQbfFMp8XG58lsE/ImnRUl2Lciw27TKYKyP9cq7AG85fWh1nthZT2sbcvemETX3k08/bvB87d24f+2ifc1Oy+wOx1xbg9vFBRcnTZkYAj4+etCx2ft2gBcwdq9G9y05tsfNrTys+jVIxHbvDfZwz++6o/A13Y7a4P7SX09Cj/iKv8itiOeG4HnhmQnk1rN87bMPjTy4bAiPDZU/voVP/koqWnarAHa86n96y33rNT7PFsKw8OKt/wAxZfkwqiwdZtYU+x+jEfyfGqZxrs7cuYuLVllw+km2oKzHiYQfMVpRNptnsOPJ7Z/xGl/s+221u23ots/4TUzgjWTMuJ9ksZaBIHf2wZ1Uk6bQYzAaUAu2En61Hw87EqSk++DW2/7IQf8ALgeikfcKhPwmysnJcUnfW5V8RTiYpfwbASvjXqskKd4JjQ1CJHUVutvAWVmGYDoXf8TXaYewNAyCdIzAfjV5K8swmKQ51vAwVnqp/wDcHL3023DLLb21PTZvxqZRXAYrh77C29sZcrlZB9oxMZSdo50wAy7Zl+PzNazxLgqG4uTCyo9qLQIYeZnkalX+zmGOvcKvorDSryiuBmRYbiFy2CLdxlBIYgHQlTKsepB1Boo3avGMyOb+Z7c5GYAlc0ZtxBnKN60DEdk8K2vd5fRm/EUHxHYWyfZdl9wb8qmzJiRUuH8XNoKDas3ALvey3tFspUqSPs6zHWvaOXewg5Xh77Z/BqVC4RfNF+oYvC40ziL8cgLhgDoB0qM/DA3tPcb1afvFKlW7y49j2MtBp3vwI8t8JVTKs4PUEA/ECiuD4jibX6vF4geRfMPgwNKlV+VDsD9BpvuIM4PtvjV0N7P/ABqh+4Cjq9p3uD6yzh3PVrc/jSpUudUOxVmh06SxBA6+1h/aweG9yuPuehON4VY+zaC+jXPxc17SpfBEUtHRn2oB3MCs6Ej4fiKS4IdT8vypUqeq49h/0Gn+4joYMdW+P9KJYPAWz7S5vVm/AilSoJRSBnodOltBBezYsL/ythv4g5+96IYXiq2/YwuFX0tn781e0qXwR7ClpKPuo9x3bG+o8K2l9FP4k0Du9rMY/wDx2XyUKPwr2lTIVQxyHw0VDXtRx/6rxo/5m4fUIfvWnbXbHF87gb1RfypUqLyodg/oNPj2IJWe0txvbt2X/itj8DSucZnfD4Y/+3/WlSpLrj2EPR0Z9qBWC4wy3SVS0uukINPTpRAcYu+0WYmf2n+7NFKlVuuK6Fz0dC+yh5O0V3ov/l//AFXh7RXIPht/A/nSpVXlx7A/R0fdQOXi1yZJB9RXlKlQ+VDsF9HR91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data:image/jpeg;base64,/9j/4AAQSkZJRgABAQAAAQABAAD/2wCEAAkGBxQTEhUUEhQWFBUWGB4aGRgWGBobGhgXGBcYFxYUGBcYHSggGholHBQVITEhJSkrLi4uGB8zODMsNygtLisBCgoKDg0OGxAQGywkHyQsLCwsLCwsLCwsLCwsLCwsLCwsLCwsLCwsLCwsLCwsLCwsLCwsLCwsLCwsLCwsLCwsLP/AABEIAPQAyAMBIgACEQEDEQH/xAAcAAABBQEBAQAAAAAAAAAAAAAFAAMEBgcCAQj/xABIEAACAQIEAwUEBgcFBwQDAAABAhEAAwQSITEFQVEGEyJhcTKBkaEHI0KxwdEUM1JicoLhJJKywvAVNENEU3OiFoOz8VRj0v/EABoBAAIDAQEAAAAAAAAAAAAAAAIDAAEEBQb/xAAxEQACAgECBAUBCAIDAAAAAAAAAQIDEQQhEjFBUQUTIjJxFEJSYYGRobHwFeEjwdH/2gAMAwEAAhEDEQA/AK5bTQelSLa1xYXQelSkSsf2j3D5nqijHAuO3cM0oZXmh2P5GhQFdimKQM4RnHhkso2ngfGreJTMh15qdxRMGsR4Vj3suHtmCPgR0Nal2e7R28Sv7L81P4daenk83rfD5UvihvH+A3FR+I2BctsjahgQffUkVB41PcvlbIY0beNRyq2c5PDyjHOIYF7Fwo4II6jccjVy+jbH/rLJ/iX/ADD7qtXGuB28Tby3NwNHG4/p5VQLeEuYDFIzjQN7Q2Zdj7/Khxh5PQLUw1tDre0sfuuxqQFexXltgQCNjXVEeeMh+lLDd3jFcDS6k/zLofvFVizfkgDUnQAczyrT/pV4d3mFFwDW00/ynQ/hVI+jrhPfYxSR4bXjPqPZHx+6vQ6XURWl4n9nP9/gx2QzPBr/AAfB9zZt2/2VE+vP51SfpS4vGTDqd/G/u9kfefdV/v3QqljoACT6CsK4xjTiL9y6fttI8lGij4V5q6bx+LO94VRx28XSP8kPOanYLGlahd1XS26zQ4snpd+pasPipIPvFXy7w5MTZR2AL5RDRr6Vl2DuxFa5wRCmGtzuEn5TWyuTi8rmcLxiuKjHPcBrwtLikCNN/KhuJ4Vk2qPZx1y3czg6kkkepq0Jibd+3nUgdR0rrSdlby90zzXDGXIBWFgqKuPD7cLVRwLh7mmwMVdcN7IrPqnyQVK3HaVeE0qxGjJ88YZdB6VLVabwqaD0H3VMRKx43Pbye41lr3LUnu6Rt0QPEM2xT+HYqQQSCOYOteBKetJrRpk4tjQezPaYXfq72j8m5N/WiHanEZbJXm5j3czWd20gdPOid/HNcyh2RsogEsJg+1I/1NM4jz+u0sIS4odehoeAu57aN1UfdXGPwCXkKXBmU/LzFA+yHElINnQFdVAIMr5R0qz0SZzd4vK5kHhOGa3bCMc2XQHmV5T51Nr2K8Iqym8vLIfF8ILtm5bP2kI+WlVj6MeF91hjcYQ10/8AisgfOauZFcW7YUAAQBsBTY3NVuvo2A4rOStfSHjTbwhUGDdOX3bt8qyeKvP0nYjNdtWxsqlj6sYHyFUhxWSzmer8Mr4NOn33PJpt7teM1cJaZ2CoJZjAA5ms7m3sjdKWFkJdncM1/EW7S8zJ8lGpJrc1UARyqj9juCfoSs9wg3HiT0A+yPxqudtvpLIDWMKQSdHuDZeRVOrefKuhRpptYPLeI6rzp7ckTsbcXPcyNzIHxNeYE5BAO+/nWXWMe4iGPxozwzjrAjOdOvSvSqlOOEziSjJbmk9n7aqxWY151fLIgAVlGF4or6r8atPCO1WUZb2oH2vzrmavTWSeUMqnEtWIuaUqGPjw4lTI5RSrEqu4bkZBgx4V9B91TkWomDHhX0H3VPSuZnDPazlueFKTLTgrxlqsi1IaIp9BTYp1aJSLctiTcsK9tgwkZSSJjaqjew9sMwyPuRM7wxUVacSrG2wRzbMe0BMAb79dqDHh14i236U/1p8M2hOvilhHhGlRpyORqp+sI9gjbtu18IwNsDRj+2s6VrnD8el5cyGRzHMHoax3AYG8rMO/LhCM65AoPTUDWKm4Ti1yw+e2fUcj5GihJw2YuGmV0MrmjYBSoLwDtFaxKypyuN1O4qbf4ii6TJrUk3yMEoSg+GXMm1y1BMVx8ICTCqNyxgCs+7U/SI9xWtYfQNo1yIMfu/nUmuBZkMqona8IHdreMi9irjqZWcoPkumnvmgb4iaHTTmHss7BUBZmMADcnoKwvMmemhZwxUVySJS3ffPz8gOdaL2M7OGyDfvCLhHhU/YXmx/eOnpU3sh2LTDAXL0PfI9Vt+S+fnVS+kftvmLYXDN4NRduD7R/YU9N5NbtJpMyycfW+IcScIcu/cgdvO2ZulrGGaLezuu7/uqeS+fOqHbSuw45V2llztbc+iN+Vd2MIxOPnJ7Xds07a4dfb2bF0+ltvyorw/spirh/VG2Ot0hAPjT1ZFbtlYYzgOIFD5dBRdr16+IVSqHQAAy1FuG9mcDh/FjMbbYj7Fog/PWi13t3hsOMuBw2Y/t3PCPzNZ7/ABSmPt3YUNFbY/TEMdj+zl9U+uJROS8/6UqpvEu3eMvKVzC2Dv3Yg+mY0q4luulKTf8ACOjDwmxrfAav9k7iWLV21NxWtqxX7QlATHUUJU//AF0rWOA/7tY/7Nv/AALQ7tD2ZS+My+C51Gx9azzqzujTXr/W42d+ZnJalnrniGGey5S4uU/I+hqKt6kNPkdDO2UTQa8u3gokgmOQ3jyplLlNY7ErBQmCV8ufMTUSE22YieHtLbDKe7u+GYAIgggCW6+Vd2O1VsBh3d4lySSYMEiCF6bbUJv4G24EuZ7u0mpAMKZaf4hpNeDh9qQweDNxokfbGVR7uXWr8zBy2s7sKJ2jthLahL0W4gk6tGnjP2gZrm9jRdJZVZf4tvKPPqPShY4fbUCLpJAsxqu9tpJ85mCKmWQFLIGzZ2eJiZZ5HpGoquLIyqThLKObOMe24dDlYH/U1b8N2xsss3fA8a9D6VSryVFeyTvTa7pVvY6E6YXL1Ik9oeOvin10tj2U/wAzdTQoIakizXuSlSm5PLNFdKisIaS36k8vXoBWv9guyH6OvfXR9c40B/4YP2R+8edCPo17LTGKvLoP1Skb9bhH3VeO0mJv27BfDIHuDk3TmQBuadVDHqZzNbqOKXk1/mzjjfBWxFs2xda0re0U9oj9kE7etU272L4bhBL92Y/6jyf7oqtcQ7UYu9o95gOieEenWhB11Mk9Tr8zTFrpRWIh1+Dt7zl+hbbvaXCWR9Th838KBR8TQjG9vsQdLdpLY8wWP5UJqVguH3bpi1bd/wCFSfntQPV2z/0a/wDGUQWX+5CxPaPGXN71yOi+EfKoJs3H1ck+bEmtC4d9H+JfW4UtD+8fgKsvD/o8wya3C90/vGB8BVcNkuYmV2lq65+DIsJgJMIpdj0E/IVaeF9hMVd1Ze6HV9/7u9a1geG2rQi3bVPQD76lRRRpS57mezxR4xXHH7lH4b9G1hdbzvdPQeFfzpVeKVM4YroYZaq6Ty5MA8E4vbGHsgna0g/8BU48Yt9axTh3bS7bAVgrAaCRyGg+VXPgPHUxI8KMI36fGulPQuKy0Isa45b9WHu0S2cSmVt+R5g1mnEMBdtMQVJXkwGkVooUdK77pTuAfWs89NGQ+nUyrWOhmWHvUzxMA+1029xrSr3B8O3tWxPlpVJ7V4QWLjKikjLOu4kVhtpdayaPqI2LBNscM7xbaqPCQJYCSoAEH/WwHOu14BlDG9p3YYlmbLmU+w4kiBuOVTOGuFVUAVXGoLTGXnlAIlhrpU67dsXLq32Vi6o2VCfDE6yh2J0I0mk1pcOUJm3kquJwHd7DMDrnKxJPITuOh9ZnSmMFbQ3mC+0Sden1m/rvRfjrhpMAhtisiATuykmOlD8Mzd4fDAAOXb/qbUFmFLYZV+JFupUZ7dT3qNcWqZ6CuBDNupfBsFbuX7aXmyWywzE9OnvpqKRFCtnk0OvMWuRvlhQFAWAoECNo5RXcVlfZTtg9iLd4l7XI7sn5itOwmLS4oa2wZTsQa3wmpLY8nqtJZp5Yly7/AN6lT7Vdh1vt3lgi3cPtA+y3nA2NQMF9Gg/4t4+iAD5mtCpEVTri3nBcNffGHBGWxX+H9jMJa1FrMernN/Sjtu0FEKAB5CK7pUSSXIzzsnN5k2xV5Nc3LoUEsQANySAB7zVT4x29sW5Fn65h00X+9z91MrqnY8QWRUpKO7LdmoLxLtVhrM5rgZh9lPEffGgrMeLdqsRfnO+Vf2E0X38zVcxWMjQV1afCm97H+SEPUZeIovfHvpJeIw6rb/ebxN7hsKVZhduzSroR0WniscJfq6s0bg/ZjChEc287MqscxnUiTA251ZMPhoAFtCB0VYo/wGwow1g5RPdJy/cWiVcOWrb6Gi2Prl8srtnhl1txlHmfwqdZ4QPtNPppRMmuSaTK6bKURq3hkXZRWU/SOX/TLkLpkEecL58q1gmsy+kPAu2MVlcgNa1GnIkDf1rLd7cjavcVM492cqwUwyrJdogrOcQdgdKQ4veCZsrSEZv1jT4TGTfc71ANy5nK+PwsBy2jfavf0u7GzzB6bg7bVlwjWTHxLyBlHiuKoOY/a1LnXYGi2Cu3CxZlAAHiAG8vECOc61XreKuSJzjxqJ00BEzt1qycNsXw/eXLhK5dZAgkk9PShaSChzR44qPcp1qaen4R6WCGWFNmnGrg0tjkICi3AuNXcK2a2dDup9k/kaFCnFoo7blTrjOPDJZRsHAe0lrEjwnK/NG393UUZzVhVu4VIKkgjmNxVl4V24v2hFyLq/vaN8R+NaFPucDU+DyTzTy7M1CvaqmD7d4ZvbzWz5iR8RRfD9osK/s37fvaPvoso5U9NdD3Rf6AbtF2SuYk64p45IQMo9yxVTxn0fYpfYNu4PIx99amuLtnZ1Pow/Ok+KQal1A82H51rq1ttaxFrHwZJUKT3TMWxPZDHjbDsfRlP41HsfR/xC5qbIT+N1B+VbDiO0eET2sRaH8wP3UK4h2/wVsaXe8PIIpM+8iKf/l7cYwv7+YcNHLpF/oZnc+jnHD2ltoOpefupVYr/wBIt5mJt2kVf35Yx7iBSpb8Yl1wbV4RqGs4/c0DgZ/s1j/s2/8AAtTS1Z1h+1t4WbaW1VcttVk+InKoE0OxePv3f1lx28pgfAVgckOegnKbcmluaFju0GHte1dUnoviPyoDi+3I/wCFbJ83MfIVTe5rkrFDxs11+H0rnlhvFdpsQ/28o6II+e9DsMxe/wCIknu213OxqMDTuAf606x9W3vMUu1vhYeoqhCv0pIH3lAYaAeMa/nTLR3MjeG199GsZgh3oAkTeQeWqEmoVvCj9HnmbVwmQeTdOtZs7HPIdsg5vIjfloNasPeRh1/19ptaD30ALnzH+EUVRT+j78tf77c6th1e9fINNM3DThrhqZxHoYSGDSivXFeVDQmeiva5FdTVZLPa5mvCa4L1HMjZ0zU0WrlmptmoHJsW5HRuVwzTua5Jp3AYO7fcW7CF36Dl5knQCosvkZ5zS3ZGuOBtXVjDk6tV2w/0Z38stct5v2RJ92ag/FeF3MMct1CvQ8j5g86NwkluLoupultJN9gFxS7kWBuf9E0qGYq8blzTXkB/SvKKMNtzNfc5T2exoHD7P1afwj7hXvEbotWy8AxoOknQa0/gVt92q3WKjIs7xBUHcbU0cZZAC4QBtCxDLJJHIZ9jz0pspLfcwXapKTwR+EWL18PCzBGqzG0/a++jOF7PM0d6chP2V8TD15RTGCuX0tlgcmYKV1BkEREtrI6ba0bwGNVVFy7dR31ErqQDBy6b1K03t1ES1tnTYmcP7N4ZYOUuf3z/AJdqrPauwDjGVbakLY2nLGvIRRPG9sMv6u3mPVtB8BrVcw/Ebl+/duPE91EKI0kaaU7U0SjU5MRC6U5+p5Ilxh3rDLJ/SIgNp4beqDy51ADju4yt+pY5s2sF4DevKjN0j9IEf/kn/wCI71EtJ/ZhOh/Rz6xnFc00grGrLwFjxx7Qico8PpRvB4Ui3rby+Aa5p3Y8jQ/F/rH8309YWjqXCbIn9nkI+229F1QdXuQOdajXDFTWFeYPCd5cRP2mA+evymmYyzswnhZZofC+A2mwdu1dQHwyeRBbWQRsdarPGewd1JbDnvV/ZJAb8jWiKI0HKnFNanFPmefq191UnKL5vk+RheIw72zluKyHowI++mia3XFYRLgi4iuOjCaA4zsNhH1CNbP7jEfIyKTKl9DrV+NQfvi18bmSFqadq09vo4scrt0f3fypXOxGBsjNdZiBzd8o+UUCokMfitL2WX+Rlu5gfLejHDuymLvarZZV/achR89flVqbtRgcP4cJYFxuqLA/vMJPurtuK8VxQy2bCWF/af8ADP8AlRqqK5vPwKnq7WsxSS7yf/QGw/YbUd/fVR0QgT/M/wCAq48M4Vcwlv8Aslmw68/G2dv5yIJqpY7sHjml3Zbzfx6+7MAKY4HxS/grmVg4X7VtunUdD6UxTUHhQ2/ETZTPVQfDYm10RpXCuPW73h1S4N0fQg/ca748ENso6hs2kMJ050A7T4NL1j9LsSWVc3h3YD/MKxHFdr8azH+03R5Zth02roRprmlOL27HBzOLafNGocRu4Hh652RLbH2VRQXb0G4HmYpVmnCuzGKxbG4wZVOpu3mPyB8R+QpVp4YILiky3C+LqhM+RltjKWaJ8A8OuhWQKG4HFeO4ps5HUFbiqSWLbgrBIy+JSD61Ps3lNnMjWkGWGVgWLGAM88mEHQdZodw7COLly8AXuG2hs5X7sK3iVjc6gBlbmfDFcKTrTxlD7V638sm4LiUIjKQ5SEi4TowMOQNSuu4020qXgsYveN4cuf25JlbnSI9mmOGWrKrat94LiW5IAOU37ral3nxzM6bGfSjXEnTUKFDTHi5sQDkjfQEanaaOuyOcxlyAwRMTZofw/FIl68pDewo0Un2mEbcqmC74gpZlgaDwgOR0I9aicNIe67Lde2XABUqCPCwmDB0IO5p+s1CdOH3RdSxIkHF2ziNGH+8Mdmn9WQQBG4nWozY9O5Kl1EYeNmj2xBmNj1r23bcXwet66RoN1X7yN6HXkfus2WB+jqdhEM/s+6uX0NZ7xDGLnfXd9NGmYGmo3gUdwWKRrQRc05QYKsNMzaydOdVrGWmN1gTJFzeB0GpjY8qtHD8O6oCz5hlGkDSWbmPSiS3Qyv3HD26IdlrObFW/KT8BUVhRXskv9o/lP4Vsilk2WTxVL4ZflNOKai2m0qqdqO2z4O8bfcZxlBDZomd9I5GtEK5WPETz+S8g17mrI8R9K97ZMOg9XJ+4VEP0lYxtltD+U/nTvo7epMo1XG4HPvevKOiMF+YE0Hv9l8KzZrgu3SP+pcZh8JrPrvbfHNsyL/Ck/eTUK7xrFv7eIuR5EL/hApbpx7h0bpR9rZr1vB2rYi2iWx5AD+tT8LcUfaU+8Vg723Y+N3PqzH7zT9jAnkT7iadXQp7J4Fysb5m90H7S8DXE29gLi+y3+U+VVzsfxS8kJdYvbOgLalffzFXgk1nupdcuFkqulGXHHZox88fv4Qd0moLSyN5aHzE/hTWK7SK3iTC2xc/aYAx8BJq6dpeyy37puKcrHQ8wY5+RofhuxInxvp0UfiaCPmxWIs223U3T45Lcy3jnF8RiHFp7hJnZfConllG/vmlWuYHgGGwzOyKuZjJY6t5CTSoPIct5T3C+tjHaMdjMezWHRrsXSUDBsrbAsZWJJgjaofDsWtsutyy90yqlQxEb5Shn7Q8UnQV1xLC3F+sL5UKiAu8kAfqzsTr4h0pjC8Ustcc3BlfKonWCBAiAdNht6Vgc+bxn4Mtnvl8sIjh72r4FxDvobR8KLoTJA1O0jlrU2/xG4XecttR4MpysWLbMmkmY3pPbuKCcMdXlshJOxBBUE+Hcz0ioF6/fS7kJQEDXUEFfaygMIkdYnSlRsUnnAK2JVjiwthLGVmKwIcSGjRup1I3opwyxbdy5hHUgZZMnxAga6wBPrpTPBr4VkGIcd48926qC6CZz6alZkEcq6xWNUYu8otLdTMpS4pgmftE7ETprrTbJZhs/yCjzJ10zeX/u3z7hbEUPu/7v5/oyf/INq6s8XUNmyF1LOcpgFdALgkHeKaucRQowFu4EFpQNVJVS8odTrMRQReUaU0xjEsM76knvDy9Iqx4cfUr5qP8AE1VbG4n6xvAdbm0j2uY3+dWCzfdrIHdlIVfHKsIzNy+PwpnVBxfCyR3le8Ox7IDcUjNkaDuNdqHq7TGcHbkNJ99N3MO3dhQ+mUDkBoTrJ22p/UKdqaaNH4bxOMNbe6RJIUxtJMRQr6S8MDZS6IzK2XbcN/UfOqzbxLCylsXcyB1YdSRrEz5VNPG7ywj3VcAyDcVTqdlH51oov8ual2MMq88ihsJuZYMxO1E8Jwi4Yi05BMTlMa7VYcJxK4cSbs284TIIQRG8ke/eplzjuIukKb4UqQwVFXTLMT1mt0vEnL7KF+SwFwTgdzEKSltiASJ2FecW4e1i53T5VOTNqwmZ0HwoxwHjV61bbunXKzljmA+0SSRryHKhPHbK4hv0lrma40KCAAumm3pNY56py3wg1VuWW32LuEAykETMnY7cqbucLFq+tksMxQmPfp+NdHtVfVVDXFRdApygmIjkdDtQ3H8UunFLcLhriW8o0AHinfXbSpHUyjuV5OdmW/BcOJgRpU3s1xUX0YqScjldfI6fKqxY7UX85TvUlYOXINPfPWhfZzjt21bfu2VVJZ2JAOrHTShsvc2slRpaL7x7GDD2u8fQZlHxYfhNDu2XHf0WwXQFrjDMihS3h/bb9lRO5qr8c7Q3L+HAa4ro7LsoGokzvPI/Kp//AKpugWw91FzgCCgMiIApcpt7F+U8FJbtFduXyVfwgd6Rp4AB4p2BI8tKVedoOEpcxFzuwucgQFyqkxMgDQCPnXlZuKS2wU4SIWGx6qQ99SUP1eaQy+H2UdOQPWpOMs2mVmVU7xfCEIkHrBI0IEHrrNC8W9tlVbisxWfYMSDoAdZNTcPfFpRNvuwTofaYmB4vWG099ZbdnmOfjoHa/W/lnqXwci3L2VpI8WaVmJCk6HWIJ2k11xXBu9sMTmNkmDsVB0BLc4gbda8xdu4AWxJCorDLK5iTqJy+fWneIcOe8C9t1YgGQpZBcEDQrHtab9KVlKSedv7+CARHv40yjP4za8KspywpjODG+tSsPxgFQBbjLoQCGESCCRzj8aD3nvk21NnKC2i3CpMEewOvPfapaqBcSEZQhgFSPZIOZQsanafSmygmln+QixLgAsXFCKoZyZOwcDQgjrt6603iEa0HD2gJtoDkKkEE+FpYcifs9ag2uJC2xzW8htsOc22UiJAYkfjRuxikNh1b6xdGBLQvhYaKJnflSuOUWuIaplc4je8bHJsxMZhvzG1H7uLdFyshdB7JRgDl8RysCNeetBuJXTFxXVA4J1QzII5nrVjxd9QkkEctYEaHXzG9alN7bDY7rJT7+PDkkW2XWQSwnkNYozjsS6oFu2iTkWO7YZdc8EyNzFBhkXVdYGxK66r050X4ji0NpRrEDdgCYLiPEBsfvFOk90ugCWwM4ddud6pVANdmbQwRoY/ip/iuNIaDaaQTuwjc7c+XyrjA30V13ykkkrBIPg/Z93wqTx3FKbhJiTOmYDXM3X/WtTPqLxsNcGvXB3kICI1GbxbrqpjzIPrUXF4sszFbZB11LCZE9PfRLg2LUF9y0aQfCRlWQSNPT0qBcKBmII3PMfvdKie7I0TUvutlS9vMsGMridcvtAiN6FW7rkrC5RMat5SJAou+KU4bp1kxB0IykjY/hQzD31UjL4hmGzCdjrpUT2ZbJvF8SwIVrWsz4XBQ7bTBprg5uG40Kvs6BnMEFZgGN6c41iEdlkwMukmCVMHUETXvCcSA40MAKFKydSDEwNtIqs+nYnUH4jGMzmLZBOhl+YnSRvtUvD3WTD5igYE8nhhIGhkQRNMMyd6TKzmJ9ob68vfUtL6th3BB+yTJOU6kiDETpVyfIpdQUlxmACqBH7x5jTQVL47iXVgjIpIAIKN4TpykSNq4sMo9kgyQDrOmvQb15xzEIzJPh8AjMxDAeciTuav7RXTIuGJdzNCp7JMEnWVPON9KVe4LE6iBMKIy5jrl0YxuK8qZZaREw15LqsLqpbIeAwEMcoBB8ztUVzeFy2iscpBe2WEaFtcs69PwoLcvwz5sywWysp3ObXMSdtqdwlybga4zOoInI0MATIEnSfLbSo6sNvoZ7PfL5YduYO7e8V4lba+0SC5TXUabtoPSpPB7uJT9UMq7kONCAPC2hkz5USwTAILlp0th5HdvBIbWDroCdTFRcTgb8ENaCm3lINpuZ+0BIIIgVi4svhaWP70AH+0TYjuEe5amDOa0ZyyBPKZ86ro42znwNJmY2OXmobr+VTOC8bxQGW22ZU8WV2iRM6zqCdZ61F7R8TN5mSLSLAzkKAWO68pBG1MprcfRJL5X/heQ/wAN4havd3bcZQwBIO4mczBtmJ312rzEYfEYW4iADumgksS6ZSdXmNAJ1qrYPEPINkZGJyqNNQdDB5E0f4jxC/bv921xmDhWZswMZlByRIA21OulSVWHhfoWmGO1dxc1xgAysPCUEBdNFYEDcCdKnY17rWjnRAI5Buhg61CxbJd9pLpV5PeCCFKry19k7j317xKwosnLOnRjqAT0qoZwjTW8xAOGtENJQDTSR5jTajHFbbG3bzKZCiJ15tz9CKq9u7m3kfzN5dTRbicratEnNKCdGU76CJ19a0yfqTIvax7hiOLi5F8UkgDTbLOvxpzjVlzebwg6kzHVj/Sg+AbxK0lIbeCx+zsCdakca0LZVJIbVwWy5TOmWfCZFXvxkftC3Cc31gGoKmddtBGnPWoBJzewBq2vpOvyprhlotm1AzIZGWfsggE/Z20ND3JzlSANSJ16nzqordkfQslwM2FAKgiZXWZGUSI5bUOw9sidAJIj56g14tn+zSGnKYy5YgldYadZj5VAs2pGsDUHb101qL2tEfMMcbRy6AiWygEzzgc+dPcIVy6RAIGomJGsjzoZxuwQUJ8QyiSywdhuAYBp/hPCrhKNGTRTIWZBJGk7jrVSaUETO5wbP1k5RAO8+dTLQbubmxUkQJ+0J5e+hb8Ou964KAZTMsImT9nkaeGAYWLjcgAYy6HVtfXyqSktik0e2kygkgLJHPoaa48jFrYMMQsEz5gjXnzrrBcCukAtbCgwdhoJBk+UU43B1cuO8RzrkkaDny5aGrckpZAcljA1gGPgAIDADTNG24keVKnf/TjJHjGwg2wNdY9AJPwpVXFHuXxoCWMUGsXrLGCXbIxy6Q2qwddfKoeIwARC63UiRoBoRMZlBM5gdxy61HscOu4i9dWyNVzsdY0BkjzMjavcPgi9h3VWYr7UNrlYZg2TmuhrQ4pN/Iq1Pjfy/wCR6xfG4LvlEeERqftEeg9aJcC4tcF12u3HcsNQSSTG3vHKqthsUyAhCRMEwYErqp06U9g+LXbbB0aHBkNzDAyD60FlKkmhYV7UY23dvM9tm33yhc0qPGeczmp3DYO3cLC4/dkaby7GB4o2NALrMCSzSSNTvvuPI0X4VYZWNtiJMQpBzAkaQYkefrUlDhhhMgUXhF21KyGUsAzW9wIkEq0HWdh0qZ/sAmyz3zqpU29JOWTmDGZM6RTPay8gS22V7V1LagqxkMdsyHpFV3hvEWzBG1BPXmSNqCCbWWGsJ4ND/QXt2VuC4Ldth9lCoIICgwD7cSI8xrRjOmIwax4GbQsJKsFIggjdoMHzBqrYrhd3ubGRGnvHzD1ZYMHy5CrtxzDm1wlH7oK1liwHJRqskHf2qnChqeClYrs86jNnUqBr4W305dKn47h7XbSqgyG0IlpllBkHqGknToRVPw/a26A0gMWMzA0PQdKgtxe62rMST1b/AFpROMm8gOzoi4W+Ctby94ykZgTEk7j8qcxQcg21u3RmQ581wZD4/BEa7ToelU2zjnBWCRO8ka67f1qPd4mxI19nSddZMn1qcM8gubZe+G4JEKkXPEoEx7M9Z84plsHaa4zG7GuYqNgSSSBPIE/OqUeJnWJE7677a1ze4kziCTA36n1oVVPuVxyNGtW7dtDAZuoOhIIiIpjD4+zondIYSTnzA5Rz1G461Qzxa5mU5yQPZDknL5+tO3uKPcIDMAojy0HLT0qvIfVkc2y843j1hQVGVx6dOZPSoNjtQjsGYqhYQBrEDZjHPoKo+IxzOT0mY5fCmRiDObwn1E7+VX9NHGGVlmlPx/2c1xWK7SWzTIiZG2o2qP8A7eCkuAyrm1zaAn7WVDoD51QWvuY8ZkEQZ8Xlr0pu9iWJMkn1125686i08UsFZLnxPjjBF8RCkzLE5iOeUDlqdPKgOE4kQ4dQzBV1j6s6mZYgmQNp86E3MTmnMZP3T+FN4fFlZAMBhlb+E8vlTo1pLBRdeGcbDIF8ZKyQW1EHUhlXfUATSqm3cWYABXSYIENGmjRy8q8oXQmQMcP4oLBxOpDswygDcB2LCfs8jUrs72kTC27hCFr8r3ZIGWIYNn1/eBAoTicDcLN4GjMxBjeW6/CuLeBuDU2nMdVJo5cLY+yX/I/lkLNqSec/E13asEgkECOROvuHOpF7CNoShXM2XYiSeQBonZ7L4g/ZPT05cjUc0hOAd+hHV81sxBgmZnWI5+dW7gnAHv3S62UZcsBlaFzHSQ3MjWoPBezVy4XQzIGomF0OqltpidPKrNwPiN/DoLRtPcWdG9kgeh29xoJSb2Q2MX1C/bnsr+l2MOLBS3dsZkKMwClCZzBhJJ0HxqjYDsXfN7IVtjuWHeMLmlxWafBprABHKtIwuIkSVj1p7CXEBOgB5x1nnVLKWAuFNle7X37Fu/YtpZtuss7qWykarlAadJCnSjfEEw1/h+JXBIi3Wt5QhID7gkHMfL0rNO2vD2s4liuzajoQeVQ3utetqFyjICfEYbl4fM1aiC2C8Xgns3Cl22QRus/5hy9Kl/7MV0LKuUgGVLajXTQ715b4RdZ7a5rc3BKk3FgD98k+H31wOG3AHMr4CQRnEkqRJUcxqNqPcWRr1q5bYqQMwiSNYjkDTd2IELBG+s5tTr8wKmPw18ygsgzCZzggfxHkaijDEtCsCYO3lyq0yYIwNdKOQpy4jAwRB6Ea/A1yCNNB7jUIdW7BMmRpqZP+p2rq1g7hYLGpjmNc21NsvPrXiLqIPxqFD2M4ddtEq6nQxI1ExMSN9Kht51KOIbQSYBmJO8RtTycRPizHMSuXVVOgEDfb3VEyYIKkyK5Y09YIDLMaawRIn050ctD9IF9xaVilsEZAItqpEtEc5FRvBMMrnckiQCRtIGk7xNcJbJ2BrQMbjFueAWWXu7yB1y6AsSuU5SRrJEVJuYqzYvoP1Si266plE5lPOl+e1tjcvhZnmNwT2jFxSvrsY6GlV/4niLV25hzPeDOw2B3Qnr1WvKr6lJborBCwd9szA96BmPKRv0PKi+GdidGP9yKtfCeG2HRfq7obKNXtMRMCSCDqOnkakYvs/dH6p8PH/wCy04+ec1lsg5SfI1WQ9b+WVhEnRlDc4YDQ9aKLxPQKyqVHIeAn1I39DSucH4htaXAP/CDp8Zru3wjiv7eFT+QH/JVKqS6oFbciQt9WHJVnQQI+KzPrXr2c2zA9KHYjD463PecRtWh5WSR8lFQbfFMp8XG58lsE/ImnRUl2Lciw27TKYKyP9cq7AG85fWh1nthZT2sbcvemETX3k08/bvB87d24f+2ifc1Oy+wOx1xbg9vFBRcnTZkYAj4+etCx2ft2gBcwdq9G9y05tsfNrTys+jVIxHbvDfZwz++6o/A13Y7a4P7SX09Cj/iKv8itiOeG4HnhmQnk1rN87bMPjTy4bAiPDZU/voVP/koqWnarAHa86n96y33rNT7PFsKw8OKt/wAxZfkwqiwdZtYU+x+jEfyfGqZxrs7cuYuLVllw+km2oKzHiYQfMVpRNptnsOPJ7Z/xGl/s+221u23ots/4TUzgjWTMuJ9ksZaBIHf2wZ1Uk6bQYzAaUAu2En61Hw87EqSk++DW2/7IQf8ALgeikfcKhPwmysnJcUnfW5V8RTiYpfwbASvjXqskKd4JjQ1CJHUVutvAWVmGYDoXf8TXaYewNAyCdIzAfjV5K8swmKQ51vAwVnqp/wDcHL3023DLLb21PTZvxqZRXAYrh77C29sZcrlZB9oxMZSdo50wAy7Zl+PzNazxLgqG4uTCyo9qLQIYeZnkalX+zmGOvcKvorDSryiuBmRYbiFy2CLdxlBIYgHQlTKsepB1Boo3avGMyOb+Z7c5GYAlc0ZtxBnKN60DEdk8K2vd5fRm/EUHxHYWyfZdl9wb8qmzJiRUuH8XNoKDas3ALvey3tFspUqSPs6zHWvaOXewg5Xh77Z/BqVC4RfNF+oYvC40ziL8cgLhgDoB0qM/DA3tPcb1afvFKlW7y49j2MtBp3vwI8t8JVTKs4PUEA/ECiuD4jibX6vF4geRfMPgwNKlV+VDsD9BpvuIM4PtvjV0N7P/ABqh+4Cjq9p3uD6yzh3PVrc/jSpUudUOxVmh06SxBA6+1h/aweG9yuPuehON4VY+zaC+jXPxc17SpfBEUtHRn2oB3MCs6Ej4fiKS4IdT8vypUqeq49h/0Gn+4joYMdW+P9KJYPAWz7S5vVm/AilSoJRSBnodOltBBezYsL/ythv4g5+96IYXiq2/YwuFX0tn781e0qXwR7ClpKPuo9x3bG+o8K2l9FP4k0Du9rMY/wDx2XyUKPwr2lTIVQxyHw0VDXtRx/6rxo/5m4fUIfvWnbXbHF87gb1RfypUqLyodg/oNPj2IJWe0txvbt2X/itj8DSucZnfD4Y/+3/WlSpLrj2EPR0Z9qBWC4wy3SVS0uukINPTpRAcYu+0WYmf2n+7NFKlVuuK6Fz0dC+yh5O0V3ov/l//AFXh7RXIPht/A/nSpVXlx7A/R0fdQOXi1yZJB9RXlKlQ+VDsF9HR91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4" name="AutoShape 20" descr="data:image/jpeg;base64,/9j/4AAQSkZJRgABAQAAAQABAAD/2wCEAAkGBxQTEhUUEhQWFBUWGB4aGRgWGBobGhgXGBcYFxYUGBcYHSggGholHBQVITEhJSkrLi4uGB8zODMsNygtLisBCgoKDg0OGxAQGywkHyQsLCwsLCwsLCwsLCwsLCwsLCwsLCwsLCwsLCwsLCwsLCwsLCwsLCwsLCwsLCwsLCwsLP/AABEIAPQAyAMBIgACEQEDEQH/xAAcAAABBQEBAQAAAAAAAAAAAAAFAAMEBgcCAQj/xABIEAACAQIEAwUEBgcFBwQDAAABAhEAAwQSITEFQVEGEyJhcTKBkaEHI0KxwdEUM1JicoLhJJKywvAVNENEU3OiFoOz8VRj0v/EABoBAAIDAQEAAAAAAAAAAAAAAAIDAAEEBQb/xAAxEQACAgECBAUBCAIDAAAAAAAAAQIDEQQhEjFBUQUTIjJxFEJSYYGRobHwFeEjwdH/2gAMAwEAAhEDEQA/AK5bTQelSLa1xYXQelSkSsf2j3D5nqijHAuO3cM0oZXmh2P5GhQFdimKQM4RnHhkso2ngfGreJTMh15qdxRMGsR4Vj3suHtmCPgR0Nal2e7R28Sv7L81P4daenk83rfD5UvihvH+A3FR+I2BctsjahgQffUkVB41PcvlbIY0beNRyq2c5PDyjHOIYF7Fwo4II6jccjVy+jbH/rLJ/iX/ADD7qtXGuB28Tby3NwNHG4/p5VQLeEuYDFIzjQN7Q2Zdj7/Khxh5PQLUw1tDre0sfuuxqQFexXltgQCNjXVEeeMh+lLDd3jFcDS6k/zLofvFVizfkgDUnQAczyrT/pV4d3mFFwDW00/ynQ/hVI+jrhPfYxSR4bXjPqPZHx+6vQ6XURWl4n9nP9/gx2QzPBr/AAfB9zZt2/2VE+vP51SfpS4vGTDqd/G/u9kfefdV/v3QqljoACT6CsK4xjTiL9y6fttI8lGij4V5q6bx+LO94VRx28XSP8kPOanYLGlahd1XS26zQ4snpd+pasPipIPvFXy7w5MTZR2AL5RDRr6Vl2DuxFa5wRCmGtzuEn5TWyuTi8rmcLxiuKjHPcBrwtLikCNN/KhuJ4Vk2qPZx1y3czg6kkkepq0Jibd+3nUgdR0rrSdlby90zzXDGXIBWFgqKuPD7cLVRwLh7mmwMVdcN7IrPqnyQVK3HaVeE0qxGjJ88YZdB6VLVabwqaD0H3VMRKx43Pbye41lr3LUnu6Rt0QPEM2xT+HYqQQSCOYOteBKetJrRpk4tjQezPaYXfq72j8m5N/WiHanEZbJXm5j3czWd20gdPOid/HNcyh2RsogEsJg+1I/1NM4jz+u0sIS4odehoeAu57aN1UfdXGPwCXkKXBmU/LzFA+yHElINnQFdVAIMr5R0qz0SZzd4vK5kHhOGa3bCMc2XQHmV5T51Nr2K8Iqym8vLIfF8ILtm5bP2kI+WlVj6MeF91hjcYQ10/8AisgfOauZFcW7YUAAQBsBTY3NVuvo2A4rOStfSHjTbwhUGDdOX3bt8qyeKvP0nYjNdtWxsqlj6sYHyFUhxWSzmer8Mr4NOn33PJpt7teM1cJaZ2CoJZjAA5ms7m3sjdKWFkJdncM1/EW7S8zJ8lGpJrc1UARyqj9juCfoSs9wg3HiT0A+yPxqudtvpLIDWMKQSdHuDZeRVOrefKuhRpptYPLeI6rzp7ckTsbcXPcyNzIHxNeYE5BAO+/nWXWMe4iGPxozwzjrAjOdOvSvSqlOOEziSjJbmk9n7aqxWY151fLIgAVlGF4or6r8atPCO1WUZb2oH2vzrmavTWSeUMqnEtWIuaUqGPjw4lTI5RSrEqu4bkZBgx4V9B91TkWomDHhX0H3VPSuZnDPazlueFKTLTgrxlqsi1IaIp9BTYp1aJSLctiTcsK9tgwkZSSJjaqjew9sMwyPuRM7wxUVacSrG2wRzbMe0BMAb79dqDHh14i236U/1p8M2hOvilhHhGlRpyORqp+sI9gjbtu18IwNsDRj+2s6VrnD8el5cyGRzHMHoax3AYG8rMO/LhCM65AoPTUDWKm4Ti1yw+e2fUcj5GihJw2YuGmV0MrmjYBSoLwDtFaxKypyuN1O4qbf4ii6TJrUk3yMEoSg+GXMm1y1BMVx8ICTCqNyxgCs+7U/SI9xWtYfQNo1yIMfu/nUmuBZkMqona8IHdreMi9irjqZWcoPkumnvmgb4iaHTTmHss7BUBZmMADcnoKwvMmemhZwxUVySJS3ffPz8gOdaL2M7OGyDfvCLhHhU/YXmx/eOnpU3sh2LTDAXL0PfI9Vt+S+fnVS+kftvmLYXDN4NRduD7R/YU9N5NbtJpMyycfW+IcScIcu/cgdvO2ZulrGGaLezuu7/uqeS+fOqHbSuw45V2llztbc+iN+Vd2MIxOPnJ7Xds07a4dfb2bF0+ltvyorw/spirh/VG2Ot0hAPjT1ZFbtlYYzgOIFD5dBRdr16+IVSqHQAAy1FuG9mcDh/FjMbbYj7Fog/PWi13t3hsOMuBw2Y/t3PCPzNZ7/ABSmPt3YUNFbY/TEMdj+zl9U+uJROS8/6UqpvEu3eMvKVzC2Dv3Yg+mY0q4luulKTf8ACOjDwmxrfAav9k7iWLV21NxWtqxX7QlATHUUJU//AF0rWOA/7tY/7Nv/AALQ7tD2ZS+My+C51Gx9azzqzujTXr/W42d+ZnJalnrniGGey5S4uU/I+hqKt6kNPkdDO2UTQa8u3gokgmOQ3jyplLlNY7ErBQmCV8ufMTUSE22YieHtLbDKe7u+GYAIgggCW6+Vd2O1VsBh3d4lySSYMEiCF6bbUJv4G24EuZ7u0mpAMKZaf4hpNeDh9qQweDNxokfbGVR7uXWr8zBy2s7sKJ2jthLahL0W4gk6tGnjP2gZrm9jRdJZVZf4tvKPPqPShY4fbUCLpJAsxqu9tpJ85mCKmWQFLIGzZ2eJiZZ5HpGoquLIyqThLKObOMe24dDlYH/U1b8N2xsss3fA8a9D6VSryVFeyTvTa7pVvY6E6YXL1Ik9oeOvin10tj2U/wAzdTQoIakizXuSlSm5PLNFdKisIaS36k8vXoBWv9guyH6OvfXR9c40B/4YP2R+8edCPo17LTGKvLoP1Skb9bhH3VeO0mJv27BfDIHuDk3TmQBuadVDHqZzNbqOKXk1/mzjjfBWxFs2xda0re0U9oj9kE7etU272L4bhBL92Y/6jyf7oqtcQ7UYu9o95gOieEenWhB11Mk9Tr8zTFrpRWIh1+Dt7zl+hbbvaXCWR9Th838KBR8TQjG9vsQdLdpLY8wWP5UJqVguH3bpi1bd/wCFSfntQPV2z/0a/wDGUQWX+5CxPaPGXN71yOi+EfKoJs3H1ck+bEmtC4d9H+JfW4UtD+8fgKsvD/o8wya3C90/vGB8BVcNkuYmV2lq65+DIsJgJMIpdj0E/IVaeF9hMVd1Ze6HV9/7u9a1geG2rQi3bVPQD76lRRRpS57mezxR4xXHH7lH4b9G1hdbzvdPQeFfzpVeKVM4YroYZaq6Ty5MA8E4vbGHsgna0g/8BU48Yt9axTh3bS7bAVgrAaCRyGg+VXPgPHUxI8KMI36fGulPQuKy0Isa45b9WHu0S2cSmVt+R5g1mnEMBdtMQVJXkwGkVooUdK77pTuAfWs89NGQ+nUyrWOhmWHvUzxMA+1029xrSr3B8O3tWxPlpVJ7V4QWLjKikjLOu4kVhtpdayaPqI2LBNscM7xbaqPCQJYCSoAEH/WwHOu14BlDG9p3YYlmbLmU+w4kiBuOVTOGuFVUAVXGoLTGXnlAIlhrpU67dsXLq32Vi6o2VCfDE6yh2J0I0mk1pcOUJm3kquJwHd7DMDrnKxJPITuOh9ZnSmMFbQ3mC+0Sden1m/rvRfjrhpMAhtisiATuykmOlD8Mzd4fDAAOXb/qbUFmFLYZV+JFupUZ7dT3qNcWqZ6CuBDNupfBsFbuX7aXmyWywzE9OnvpqKRFCtnk0OvMWuRvlhQFAWAoECNo5RXcVlfZTtg9iLd4l7XI7sn5itOwmLS4oa2wZTsQa3wmpLY8nqtJZp5Yly7/AN6lT7Vdh1vt3lgi3cPtA+y3nA2NQMF9Gg/4t4+iAD5mtCpEVTri3nBcNffGHBGWxX+H9jMJa1FrMernN/Sjtu0FEKAB5CK7pUSSXIzzsnN5k2xV5Nc3LoUEsQANySAB7zVT4x29sW5Fn65h00X+9z91MrqnY8QWRUpKO7LdmoLxLtVhrM5rgZh9lPEffGgrMeLdqsRfnO+Vf2E0X38zVcxWMjQV1afCm97H+SEPUZeIovfHvpJeIw6rb/ebxN7hsKVZhduzSroR0WniscJfq6s0bg/ZjChEc287MqscxnUiTA251ZMPhoAFtCB0VYo/wGwow1g5RPdJy/cWiVcOWrb6Gi2Prl8srtnhl1txlHmfwqdZ4QPtNPppRMmuSaTK6bKURq3hkXZRWU/SOX/TLkLpkEecL58q1gmsy+kPAu2MVlcgNa1GnIkDf1rLd7cjavcVM492cqwUwyrJdogrOcQdgdKQ4veCZsrSEZv1jT4TGTfc71ANy5nK+PwsBy2jfavf0u7GzzB6bg7bVlwjWTHxLyBlHiuKoOY/a1LnXYGi2Cu3CxZlAAHiAG8vECOc61XreKuSJzjxqJ00BEzt1qycNsXw/eXLhK5dZAgkk9PShaSChzR44qPcp1qaen4R6WCGWFNmnGrg0tjkICi3AuNXcK2a2dDup9k/kaFCnFoo7blTrjOPDJZRsHAe0lrEjwnK/NG393UUZzVhVu4VIKkgjmNxVl4V24v2hFyLq/vaN8R+NaFPucDU+DyTzTy7M1CvaqmD7d4ZvbzWz5iR8RRfD9osK/s37fvaPvoso5U9NdD3Rf6AbtF2SuYk64p45IQMo9yxVTxn0fYpfYNu4PIx99amuLtnZ1Pow/Ok+KQal1A82H51rq1ttaxFrHwZJUKT3TMWxPZDHjbDsfRlP41HsfR/xC5qbIT+N1B+VbDiO0eET2sRaH8wP3UK4h2/wVsaXe8PIIpM+8iKf/l7cYwv7+YcNHLpF/oZnc+jnHD2ltoOpefupVYr/wBIt5mJt2kVf35Yx7iBSpb8Yl1wbV4RqGs4/c0DgZ/s1j/s2/8AAtTS1Z1h+1t4WbaW1VcttVk+InKoE0OxePv3f1lx28pgfAVgckOegnKbcmluaFju0GHte1dUnoviPyoDi+3I/wCFbJ83MfIVTe5rkrFDxs11+H0rnlhvFdpsQ/28o6II+e9DsMxe/wCIknu213OxqMDTuAf606x9W3vMUu1vhYeoqhCv0pIH3lAYaAeMa/nTLR3MjeG199GsZgh3oAkTeQeWqEmoVvCj9HnmbVwmQeTdOtZs7HPIdsg5vIjfloNasPeRh1/19ptaD30ALnzH+EUVRT+j78tf77c6th1e9fINNM3DThrhqZxHoYSGDSivXFeVDQmeiva5FdTVZLPa5mvCa4L1HMjZ0zU0WrlmptmoHJsW5HRuVwzTua5Jp3AYO7fcW7CF36Dl5knQCosvkZ5zS3ZGuOBtXVjDk6tV2w/0Z38stct5v2RJ92ag/FeF3MMct1CvQ8j5g86NwkluLoupultJN9gFxS7kWBuf9E0qGYq8blzTXkB/SvKKMNtzNfc5T2exoHD7P1afwj7hXvEbotWy8AxoOknQa0/gVt92q3WKjIs7xBUHcbU0cZZAC4QBtCxDLJJHIZ9jz0pspLfcwXapKTwR+EWL18PCzBGqzG0/a++jOF7PM0d6chP2V8TD15RTGCuX0tlgcmYKV1BkEREtrI6ba0bwGNVVFy7dR31ErqQDBy6b1K03t1ES1tnTYmcP7N4ZYOUuf3z/AJdqrPauwDjGVbakLY2nLGvIRRPG9sMv6u3mPVtB8BrVcw/Ebl+/duPE91EKI0kaaU7U0SjU5MRC6U5+p5Ilxh3rDLJ/SIgNp4beqDy51ADju4yt+pY5s2sF4DevKjN0j9IEf/kn/wCI71EtJ/ZhOh/Rz6xnFc00grGrLwFjxx7Qico8PpRvB4Ui3rby+Aa5p3Y8jQ/F/rH8309YWjqXCbIn9nkI+229F1QdXuQOdajXDFTWFeYPCd5cRP2mA+evymmYyzswnhZZofC+A2mwdu1dQHwyeRBbWQRsdarPGewd1JbDnvV/ZJAb8jWiKI0HKnFNanFPmefq191UnKL5vk+RheIw72zluKyHowI++mia3XFYRLgi4iuOjCaA4zsNhH1CNbP7jEfIyKTKl9DrV+NQfvi18bmSFqadq09vo4scrt0f3fypXOxGBsjNdZiBzd8o+UUCokMfitL2WX+Rlu5gfLejHDuymLvarZZV/achR89flVqbtRgcP4cJYFxuqLA/vMJPurtuK8VxQy2bCWF/af8ADP8AlRqqK5vPwKnq7WsxSS7yf/QGw/YbUd/fVR0QgT/M/wCAq48M4Vcwlv8Aslmw68/G2dv5yIJqpY7sHjml3Zbzfx6+7MAKY4HxS/grmVg4X7VtunUdD6UxTUHhQ2/ETZTPVQfDYm10RpXCuPW73h1S4N0fQg/ca748ENso6hs2kMJ050A7T4NL1j9LsSWVc3h3YD/MKxHFdr8azH+03R5Zth02roRprmlOL27HBzOLafNGocRu4Hh652RLbH2VRQXb0G4HmYpVmnCuzGKxbG4wZVOpu3mPyB8R+QpVp4YILiky3C+LqhM+RltjKWaJ8A8OuhWQKG4HFeO4ps5HUFbiqSWLbgrBIy+JSD61Ps3lNnMjWkGWGVgWLGAM88mEHQdZodw7COLly8AXuG2hs5X7sK3iVjc6gBlbmfDFcKTrTxlD7V638sm4LiUIjKQ5SEi4TowMOQNSuu4020qXgsYveN4cuf25JlbnSI9mmOGWrKrat94LiW5IAOU37ral3nxzM6bGfSjXEnTUKFDTHi5sQDkjfQEanaaOuyOcxlyAwRMTZofw/FIl68pDewo0Un2mEbcqmC74gpZlgaDwgOR0I9aicNIe67Lde2XABUqCPCwmDB0IO5p+s1CdOH3RdSxIkHF2ziNGH+8Mdmn9WQQBG4nWozY9O5Kl1EYeNmj2xBmNj1r23bcXwet66RoN1X7yN6HXkfus2WB+jqdhEM/s+6uX0NZ7xDGLnfXd9NGmYGmo3gUdwWKRrQRc05QYKsNMzaydOdVrGWmN1gTJFzeB0GpjY8qtHD8O6oCz5hlGkDSWbmPSiS3Qyv3HD26IdlrObFW/KT8BUVhRXskv9o/lP4Vsilk2WTxVL4ZflNOKai2m0qqdqO2z4O8bfcZxlBDZomd9I5GtEK5WPETz+S8g17mrI8R9K97ZMOg9XJ+4VEP0lYxtltD+U/nTvo7epMo1XG4HPvevKOiMF+YE0Hv9l8KzZrgu3SP+pcZh8JrPrvbfHNsyL/Ck/eTUK7xrFv7eIuR5EL/hApbpx7h0bpR9rZr1vB2rYi2iWx5AD+tT8LcUfaU+8Vg723Y+N3PqzH7zT9jAnkT7iadXQp7J4Fysb5m90H7S8DXE29gLi+y3+U+VVzsfxS8kJdYvbOgLalffzFXgk1nupdcuFkqulGXHHZox88fv4Qd0moLSyN5aHzE/hTWK7SK3iTC2xc/aYAx8BJq6dpeyy37puKcrHQ8wY5+RofhuxInxvp0UfiaCPmxWIs223U3T45Lcy3jnF8RiHFp7hJnZfConllG/vmlWuYHgGGwzOyKuZjJY6t5CTSoPIct5T3C+tjHaMdjMezWHRrsXSUDBsrbAsZWJJgjaofDsWtsutyy90yqlQxEb5Shn7Q8UnQV1xLC3F+sL5UKiAu8kAfqzsTr4h0pjC8Ustcc3BlfKonWCBAiAdNht6Vgc+bxn4Mtnvl8sIjh72r4FxDvobR8KLoTJA1O0jlrU2/xG4XecttR4MpysWLbMmkmY3pPbuKCcMdXlshJOxBBUE+Hcz0ioF6/fS7kJQEDXUEFfaygMIkdYnSlRsUnnAK2JVjiwthLGVmKwIcSGjRup1I3opwyxbdy5hHUgZZMnxAga6wBPrpTPBr4VkGIcd48926qC6CZz6alZkEcq6xWNUYu8otLdTMpS4pgmftE7ETprrTbJZhs/yCjzJ10zeX/u3z7hbEUPu/7v5/oyf/INq6s8XUNmyF1LOcpgFdALgkHeKaucRQowFu4EFpQNVJVS8odTrMRQReUaU0xjEsM76knvDy9Iqx4cfUr5qP8AE1VbG4n6xvAdbm0j2uY3+dWCzfdrIHdlIVfHKsIzNy+PwpnVBxfCyR3le8Ox7IDcUjNkaDuNdqHq7TGcHbkNJ99N3MO3dhQ+mUDkBoTrJ22p/UKdqaaNH4bxOMNbe6RJIUxtJMRQr6S8MDZS6IzK2XbcN/UfOqzbxLCylsXcyB1YdSRrEz5VNPG7ywj3VcAyDcVTqdlH51oov8ual2MMq88ihsJuZYMxO1E8Jwi4Yi05BMTlMa7VYcJxK4cSbs284TIIQRG8ke/eplzjuIukKb4UqQwVFXTLMT1mt0vEnL7KF+SwFwTgdzEKSltiASJ2FecW4e1i53T5VOTNqwmZ0HwoxwHjV61bbunXKzljmA+0SSRryHKhPHbK4hv0lrma40KCAAumm3pNY56py3wg1VuWW32LuEAykETMnY7cqbucLFq+tksMxQmPfp+NdHtVfVVDXFRdApygmIjkdDtQ3H8UunFLcLhriW8o0AHinfXbSpHUyjuV5OdmW/BcOJgRpU3s1xUX0YqScjldfI6fKqxY7UX85TvUlYOXINPfPWhfZzjt21bfu2VVJZ2JAOrHTShsvc2slRpaL7x7GDD2u8fQZlHxYfhNDu2XHf0WwXQFrjDMihS3h/bb9lRO5qr8c7Q3L+HAa4ro7LsoGokzvPI/Kp//AKpugWw91FzgCCgMiIApcpt7F+U8FJbtFduXyVfwgd6Rp4AB4p2BI8tKVedoOEpcxFzuwucgQFyqkxMgDQCPnXlZuKS2wU4SIWGx6qQ99SUP1eaQy+H2UdOQPWpOMs2mVmVU7xfCEIkHrBI0IEHrrNC8W9tlVbisxWfYMSDoAdZNTcPfFpRNvuwTofaYmB4vWG099ZbdnmOfjoHa/W/lnqXwci3L2VpI8WaVmJCk6HWIJ2k11xXBu9sMTmNkmDsVB0BLc4gbda8xdu4AWxJCorDLK5iTqJy+fWneIcOe8C9t1YgGQpZBcEDQrHtab9KVlKSedv7+CARHv40yjP4za8KspywpjODG+tSsPxgFQBbjLoQCGESCCRzj8aD3nvk21NnKC2i3CpMEewOvPfapaqBcSEZQhgFSPZIOZQsanafSmygmln+QixLgAsXFCKoZyZOwcDQgjrt6603iEa0HD2gJtoDkKkEE+FpYcifs9ag2uJC2xzW8htsOc22UiJAYkfjRuxikNh1b6xdGBLQvhYaKJnflSuOUWuIaplc4je8bHJsxMZhvzG1H7uLdFyshdB7JRgDl8RysCNeetBuJXTFxXVA4J1QzII5nrVjxd9QkkEctYEaHXzG9alN7bDY7rJT7+PDkkW2XWQSwnkNYozjsS6oFu2iTkWO7YZdc8EyNzFBhkXVdYGxK66r050X4ji0NpRrEDdgCYLiPEBsfvFOk90ugCWwM4ddud6pVANdmbQwRoY/ip/iuNIaDaaQTuwjc7c+XyrjA30V13ykkkrBIPg/Z93wqTx3FKbhJiTOmYDXM3X/WtTPqLxsNcGvXB3kICI1GbxbrqpjzIPrUXF4sszFbZB11LCZE9PfRLg2LUF9y0aQfCRlWQSNPT0qBcKBmII3PMfvdKie7I0TUvutlS9vMsGMridcvtAiN6FW7rkrC5RMat5SJAou+KU4bp1kxB0IykjY/hQzD31UjL4hmGzCdjrpUT2ZbJvF8SwIVrWsz4XBQ7bTBprg5uG40Kvs6BnMEFZgGN6c41iEdlkwMukmCVMHUETXvCcSA40MAKFKydSDEwNtIqs+nYnUH4jGMzmLZBOhl+YnSRvtUvD3WTD5igYE8nhhIGhkQRNMMyd6TKzmJ9ob68vfUtL6th3BB+yTJOU6kiDETpVyfIpdQUlxmACqBH7x5jTQVL47iXVgjIpIAIKN4TpykSNq4sMo9kgyQDrOmvQb15xzEIzJPh8AjMxDAeciTuav7RXTIuGJdzNCp7JMEnWVPON9KVe4LE6iBMKIy5jrl0YxuK8qZZaREw15LqsLqpbIeAwEMcoBB8ztUVzeFy2iscpBe2WEaFtcs69PwoLcvwz5sywWysp3ObXMSdtqdwlybga4zOoInI0MATIEnSfLbSo6sNvoZ7PfL5YduYO7e8V4lba+0SC5TXUabtoPSpPB7uJT9UMq7kONCAPC2hkz5USwTAILlp0th5HdvBIbWDroCdTFRcTgb8ENaCm3lINpuZ+0BIIIgVi4svhaWP70AH+0TYjuEe5amDOa0ZyyBPKZ86ro42znwNJmY2OXmobr+VTOC8bxQGW22ZU8WV2iRM6zqCdZ61F7R8TN5mSLSLAzkKAWO68pBG1MprcfRJL5X/heQ/wAN4havd3bcZQwBIO4mczBtmJ312rzEYfEYW4iADumgksS6ZSdXmNAJ1qrYPEPINkZGJyqNNQdDB5E0f4jxC/bv921xmDhWZswMZlByRIA21OulSVWHhfoWmGO1dxc1xgAysPCUEBdNFYEDcCdKnY17rWjnRAI5Buhg61CxbJd9pLpV5PeCCFKry19k7j317xKwosnLOnRjqAT0qoZwjTW8xAOGtENJQDTSR5jTajHFbbG3bzKZCiJ15tz9CKq9u7m3kfzN5dTRbicratEnNKCdGU76CJ19a0yfqTIvax7hiOLi5F8UkgDTbLOvxpzjVlzebwg6kzHVj/Sg+AbxK0lIbeCx+zsCdakca0LZVJIbVwWy5TOmWfCZFXvxkftC3Cc31gGoKmddtBGnPWoBJzewBq2vpOvyprhlotm1AzIZGWfsggE/Z20ND3JzlSANSJ16nzqordkfQslwM2FAKgiZXWZGUSI5bUOw9sidAJIj56g14tn+zSGnKYy5YgldYadZj5VAs2pGsDUHb101qL2tEfMMcbRy6AiWygEzzgc+dPcIVy6RAIGomJGsjzoZxuwQUJ8QyiSywdhuAYBp/hPCrhKNGTRTIWZBJGk7jrVSaUETO5wbP1k5RAO8+dTLQbubmxUkQJ+0J5e+hb8Ou964KAZTMsImT9nkaeGAYWLjcgAYy6HVtfXyqSktik0e2kygkgLJHPoaa48jFrYMMQsEz5gjXnzrrBcCukAtbCgwdhoJBk+UU43B1cuO8RzrkkaDny5aGrckpZAcljA1gGPgAIDADTNG24keVKnf/TjJHjGwg2wNdY9AJPwpVXFHuXxoCWMUGsXrLGCXbIxy6Q2qwddfKoeIwARC63UiRoBoRMZlBM5gdxy61HscOu4i9dWyNVzsdY0BkjzMjavcPgi9h3VWYr7UNrlYZg2TmuhrQ4pN/Iq1Pjfy/wCR6xfG4LvlEeERqftEeg9aJcC4tcF12u3HcsNQSSTG3vHKqthsUyAhCRMEwYErqp06U9g+LXbbB0aHBkNzDAyD60FlKkmhYV7UY23dvM9tm33yhc0qPGeczmp3DYO3cLC4/dkaby7GB4o2NALrMCSzSSNTvvuPI0X4VYZWNtiJMQpBzAkaQYkefrUlDhhhMgUXhF21KyGUsAzW9wIkEq0HWdh0qZ/sAmyz3zqpU29JOWTmDGZM6RTPay8gS22V7V1LagqxkMdsyHpFV3hvEWzBG1BPXmSNqCCbWWGsJ4ND/QXt2VuC4Ldth9lCoIICgwD7cSI8xrRjOmIwax4GbQsJKsFIggjdoMHzBqrYrhd3ubGRGnvHzD1ZYMHy5CrtxzDm1wlH7oK1liwHJRqskHf2qnChqeClYrs86jNnUqBr4W305dKn47h7XbSqgyG0IlpllBkHqGknToRVPw/a26A0gMWMzA0PQdKgtxe62rMST1b/AFpROMm8gOzoi4W+Ctby94ykZgTEk7j8qcxQcg21u3RmQ581wZD4/BEa7ToelU2zjnBWCRO8ka67f1qPd4mxI19nSddZMn1qcM8gubZe+G4JEKkXPEoEx7M9Z84plsHaa4zG7GuYqNgSSSBPIE/OqUeJnWJE7677a1ze4kziCTA36n1oVVPuVxyNGtW7dtDAZuoOhIIiIpjD4+zondIYSTnzA5Rz1G461Qzxa5mU5yQPZDknL5+tO3uKPcIDMAojy0HLT0qvIfVkc2y843j1hQVGVx6dOZPSoNjtQjsGYqhYQBrEDZjHPoKo+IxzOT0mY5fCmRiDObwn1E7+VX9NHGGVlmlPx/2c1xWK7SWzTIiZG2o2qP8A7eCkuAyrm1zaAn7WVDoD51QWvuY8ZkEQZ8Xlr0pu9iWJMkn1125686i08UsFZLnxPjjBF8RCkzLE5iOeUDlqdPKgOE4kQ4dQzBV1j6s6mZYgmQNp86E3MTmnMZP3T+FN4fFlZAMBhlb+E8vlTo1pLBRdeGcbDIF8ZKyQW1EHUhlXfUATSqm3cWYABXSYIENGmjRy8q8oXQmQMcP4oLBxOpDswygDcB2LCfs8jUrs72kTC27hCFr8r3ZIGWIYNn1/eBAoTicDcLN4GjMxBjeW6/CuLeBuDU2nMdVJo5cLY+yX/I/lkLNqSec/E13asEgkECOROvuHOpF7CNoShXM2XYiSeQBonZ7L4g/ZPT05cjUc0hOAd+hHV81sxBgmZnWI5+dW7gnAHv3S62UZcsBlaFzHSQ3MjWoPBezVy4XQzIGomF0OqltpidPKrNwPiN/DoLRtPcWdG9kgeh29xoJSb2Q2MX1C/bnsr+l2MOLBS3dsZkKMwClCZzBhJJ0HxqjYDsXfN7IVtjuWHeMLmlxWafBprABHKtIwuIkSVj1p7CXEBOgB5x1nnVLKWAuFNle7X37Fu/YtpZtuss7qWykarlAadJCnSjfEEw1/h+JXBIi3Wt5QhID7gkHMfL0rNO2vD2s4liuzajoQeVQ3utetqFyjICfEYbl4fM1aiC2C8Xgns3Cl22QRus/5hy9Kl/7MV0LKuUgGVLajXTQ715b4RdZ7a5rc3BKk3FgD98k+H31wOG3AHMr4CQRnEkqRJUcxqNqPcWRr1q5bYqQMwiSNYjkDTd2IELBG+s5tTr8wKmPw18ygsgzCZzggfxHkaijDEtCsCYO3lyq0yYIwNdKOQpy4jAwRB6Ea/A1yCNNB7jUIdW7BMmRpqZP+p2rq1g7hYLGpjmNc21NsvPrXiLqIPxqFD2M4ddtEq6nQxI1ExMSN9Kht51KOIbQSYBmJO8RtTycRPizHMSuXVVOgEDfb3VEyYIKkyK5Y09YIDLMaawRIn050ctD9IF9xaVilsEZAItqpEtEc5FRvBMMrnckiQCRtIGk7xNcJbJ2BrQMbjFueAWWXu7yB1y6AsSuU5SRrJEVJuYqzYvoP1Si266plE5lPOl+e1tjcvhZnmNwT2jFxSvrsY6GlV/4niLV25hzPeDOw2B3Qnr1WvKr6lJborBCwd9szA96BmPKRv0PKi+GdidGP9yKtfCeG2HRfq7obKNXtMRMCSCDqOnkakYvs/dH6p8PH/wCy04+ec1lsg5SfI1WQ9b+WVhEnRlDc4YDQ9aKLxPQKyqVHIeAn1I39DSucH4htaXAP/CDp8Zru3wjiv7eFT+QH/JVKqS6oFbciQt9WHJVnQQI+KzPrXr2c2zA9KHYjD463PecRtWh5WSR8lFQbfFMp8XG58lsE/ImnRUl2Lciw27TKYKyP9cq7AG85fWh1nthZT2sbcvemETX3k08/bvB87d24f+2ifc1Oy+wOx1xbg9vFBRcnTZkYAj4+etCx2ft2gBcwdq9G9y05tsfNrTys+jVIxHbvDfZwz++6o/A13Y7a4P7SX09Cj/iKv8itiOeG4HnhmQnk1rN87bMPjTy4bAiPDZU/voVP/koqWnarAHa86n96y33rNT7PFsKw8OKt/wAxZfkwqiwdZtYU+x+jEfyfGqZxrs7cuYuLVllw+km2oKzHiYQfMVpRNptnsOPJ7Z/xGl/s+221u23ots/4TUzgjWTMuJ9ksZaBIHf2wZ1Uk6bQYzAaUAu2En61Hw87EqSk++DW2/7IQf8ALgeikfcKhPwmysnJcUnfW5V8RTiYpfwbASvjXqskKd4JjQ1CJHUVutvAWVmGYDoXf8TXaYewNAyCdIzAfjV5K8swmKQ51vAwVnqp/wDcHL3023DLLb21PTZvxqZRXAYrh77C29sZcrlZB9oxMZSdo50wAy7Zl+PzNazxLgqG4uTCyo9qLQIYeZnkalX+zmGOvcKvorDSryiuBmRYbiFy2CLdxlBIYgHQlTKsepB1Boo3avGMyOb+Z7c5GYAlc0ZtxBnKN60DEdk8K2vd5fRm/EUHxHYWyfZdl9wb8qmzJiRUuH8XNoKDas3ALvey3tFspUqSPs6zHWvaOXewg5Xh77Z/BqVC4RfNF+oYvC40ziL8cgLhgDoB0qM/DA3tPcb1afvFKlW7y49j2MtBp3vwI8t8JVTKs4PUEA/ECiuD4jibX6vF4geRfMPgwNKlV+VDsD9BpvuIM4PtvjV0N7P/ABqh+4Cjq9p3uD6yzh3PVrc/jSpUudUOxVmh06SxBA6+1h/aweG9yuPuehON4VY+zaC+jXPxc17SpfBEUtHRn2oB3MCs6Ej4fiKS4IdT8vypUqeq49h/0Gn+4joYMdW+P9KJYPAWz7S5vVm/AilSoJRSBnodOltBBezYsL/ythv4g5+96IYXiq2/YwuFX0tn781e0qXwR7ClpKPuo9x3bG+o8K2l9FP4k0Du9rMY/wDx2XyUKPwr2lTIVQxyHw0VDXtRx/6rxo/5m4fUIfvWnbXbHF87gb1RfypUqLyodg/oNPj2IJWe0txvbt2X/itj8DSucZnfD4Y/+3/WlSpLrj2EPR0Z9qBWC4wy3SVS0uukINPTpRAcYu+0WYmf2n+7NFKlVuuK6Fz0dC+yh5O0V3ov/l//AFXh7RXIPht/A/nSpVXlx7A/R0fdQOXi1yZJB9RXlKlQ+VDsF9HR91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6" name="AutoShape 22" descr="data:image/jpeg;base64,/9j/4AAQSkZJRgABAQAAAQABAAD/2wCEAAkGBxQTEhUUEhQWFBUWGB4aGRgWGBobGhgXGBcYFxYUGBcYHSggGholHBQVITEhJSkrLi4uGB8zODMsNygtLisBCgoKDg0OGxAQGywkHyQsLCwsLCwsLCwsLCwsLCwsLCwsLCwsLCwsLCwsLCwsLCwsLCwsLCwsLCwsLCwsLCwsLP/AABEIAPQAyAMBIgACEQEDEQH/xAAcAAABBQEBAQAAAAAAAAAAAAAFAAMEBgcCAQj/xABIEAACAQIEAwUEBgcFBwQDAAABAhEAAwQSITEFQVEGEyJhcTKBkaEHI0KxwdEUM1JicoLhJJKywvAVNENEU3OiFoOz8VRj0v/EABoBAAIDAQEAAAAAAAAAAAAAAAIDAAEEBQb/xAAxEQACAgECBAUBCAIDAAAAAAAAAQIDEQQhEjFBUQUTIjJxFEJSYYGRobHwFeEjwdH/2gAMAwEAAhEDEQA/AK5bTQelSLa1xYXQelSkSsf2j3D5nqijHAuO3cM0oZXmh2P5GhQFdimKQM4RnHhkso2ngfGreJTMh15qdxRMGsR4Vj3suHtmCPgR0Nal2e7R28Sv7L81P4daenk83rfD5UvihvH+A3FR+I2BctsjahgQffUkVB41PcvlbIY0beNRyq2c5PDyjHOIYF7Fwo4II6jccjVy+jbH/rLJ/iX/ADD7qtXGuB28Tby3NwNHG4/p5VQLeEuYDFIzjQN7Q2Zdj7/Khxh5PQLUw1tDre0sfuuxqQFexXltgQCNjXVEeeMh+lLDd3jFcDS6k/zLofvFVizfkgDUnQAczyrT/pV4d3mFFwDW00/ynQ/hVI+jrhPfYxSR4bXjPqPZHx+6vQ6XURWl4n9nP9/gx2QzPBr/AAfB9zZt2/2VE+vP51SfpS4vGTDqd/G/u9kfefdV/v3QqljoACT6CsK4xjTiL9y6fttI8lGij4V5q6bx+LO94VRx28XSP8kPOanYLGlahd1XS26zQ4snpd+pasPipIPvFXy7w5MTZR2AL5RDRr6Vl2DuxFa5wRCmGtzuEn5TWyuTi8rmcLxiuKjHPcBrwtLikCNN/KhuJ4Vk2qPZx1y3czg6kkkepq0Jibd+3nUgdR0rrSdlby90zzXDGXIBWFgqKuPD7cLVRwLh7mmwMVdcN7IrPqnyQVK3HaVeE0qxGjJ88YZdB6VLVabwqaD0H3VMRKx43Pbye41lr3LUnu6Rt0QPEM2xT+HYqQQSCOYOteBKetJrRpk4tjQezPaYXfq72j8m5N/WiHanEZbJXm5j3czWd20gdPOid/HNcyh2RsogEsJg+1I/1NM4jz+u0sIS4odehoeAu57aN1UfdXGPwCXkKXBmU/LzFA+yHElINnQFdVAIMr5R0qz0SZzd4vK5kHhOGa3bCMc2XQHmV5T51Nr2K8Iqym8vLIfF8ILtm5bP2kI+WlVj6MeF91hjcYQ10/8AisgfOauZFcW7YUAAQBsBTY3NVuvo2A4rOStfSHjTbwhUGDdOX3bt8qyeKvP0nYjNdtWxsqlj6sYHyFUhxWSzmer8Mr4NOn33PJpt7teM1cJaZ2CoJZjAA5ms7m3sjdKWFkJdncM1/EW7S8zJ8lGpJrc1UARyqj9juCfoSs9wg3HiT0A+yPxqudtvpLIDWMKQSdHuDZeRVOrefKuhRpptYPLeI6rzp7ckTsbcXPcyNzIHxNeYE5BAO+/nWXWMe4iGPxozwzjrAjOdOvSvSqlOOEziSjJbmk9n7aqxWY151fLIgAVlGF4or6r8atPCO1WUZb2oH2vzrmavTWSeUMqnEtWIuaUqGPjw4lTI5RSrEqu4bkZBgx4V9B91TkWomDHhX0H3VPSuZnDPazlueFKTLTgrxlqsi1IaIp9BTYp1aJSLctiTcsK9tgwkZSSJjaqjew9sMwyPuRM7wxUVacSrG2wRzbMe0BMAb79dqDHh14i236U/1p8M2hOvilhHhGlRpyORqp+sI9gjbtu18IwNsDRj+2s6VrnD8el5cyGRzHMHoax3AYG8rMO/LhCM65AoPTUDWKm4Ti1yw+e2fUcj5GihJw2YuGmV0MrmjYBSoLwDtFaxKypyuN1O4qbf4ii6TJrUk3yMEoSg+GXMm1y1BMVx8ICTCqNyxgCs+7U/SI9xWtYfQNo1yIMfu/nUmuBZkMqona8IHdreMi9irjqZWcoPkumnvmgb4iaHTTmHss7BUBZmMADcnoKwvMmemhZwxUVySJS3ffPz8gOdaL2M7OGyDfvCLhHhU/YXmx/eOnpU3sh2LTDAXL0PfI9Vt+S+fnVS+kftvmLYXDN4NRduD7R/YU9N5NbtJpMyycfW+IcScIcu/cgdvO2ZulrGGaLezuu7/uqeS+fOqHbSuw45V2llztbc+iN+Vd2MIxOPnJ7Xds07a4dfb2bF0+ltvyorw/spirh/VG2Ot0hAPjT1ZFbtlYYzgOIFD5dBRdr16+IVSqHQAAy1FuG9mcDh/FjMbbYj7Fog/PWi13t3hsOMuBw2Y/t3PCPzNZ7/ABSmPt3YUNFbY/TEMdj+zl9U+uJROS8/6UqpvEu3eMvKVzC2Dv3Yg+mY0q4luulKTf8ACOjDwmxrfAav9k7iWLV21NxWtqxX7QlATHUUJU//AF0rWOA/7tY/7Nv/AALQ7tD2ZS+My+C51Gx9azzqzujTXr/W42d+ZnJalnrniGGey5S4uU/I+hqKt6kNPkdDO2UTQa8u3gokgmOQ3jyplLlNY7ErBQmCV8ufMTUSE22YieHtLbDKe7u+GYAIgggCW6+Vd2O1VsBh3d4lySSYMEiCF6bbUJv4G24EuZ7u0mpAMKZaf4hpNeDh9qQweDNxokfbGVR7uXWr8zBy2s7sKJ2jthLahL0W4gk6tGnjP2gZrm9jRdJZVZf4tvKPPqPShY4fbUCLpJAsxqu9tpJ85mCKmWQFLIGzZ2eJiZZ5HpGoquLIyqThLKObOMe24dDlYH/U1b8N2xsss3fA8a9D6VSryVFeyTvTa7pVvY6E6YXL1Ik9oeOvin10tj2U/wAzdTQoIakizXuSlSm5PLNFdKisIaS36k8vXoBWv9guyH6OvfXR9c40B/4YP2R+8edCPo17LTGKvLoP1Skb9bhH3VeO0mJv27BfDIHuDk3TmQBuadVDHqZzNbqOKXk1/mzjjfBWxFs2xda0re0U9oj9kE7etU272L4bhBL92Y/6jyf7oqtcQ7UYu9o95gOieEenWhB11Mk9Tr8zTFrpRWIh1+Dt7zl+hbbvaXCWR9Th838KBR8TQjG9vsQdLdpLY8wWP5UJqVguH3bpi1bd/wCFSfntQPV2z/0a/wDGUQWX+5CxPaPGXN71yOi+EfKoJs3H1ck+bEmtC4d9H+JfW4UtD+8fgKsvD/o8wya3C90/vGB8BVcNkuYmV2lq65+DIsJgJMIpdj0E/IVaeF9hMVd1Ze6HV9/7u9a1geG2rQi3bVPQD76lRRRpS57mezxR4xXHH7lH4b9G1hdbzvdPQeFfzpVeKVM4YroYZaq6Ty5MA8E4vbGHsgna0g/8BU48Yt9axTh3bS7bAVgrAaCRyGg+VXPgPHUxI8KMI36fGulPQuKy0Isa45b9WHu0S2cSmVt+R5g1mnEMBdtMQVJXkwGkVooUdK77pTuAfWs89NGQ+nUyrWOhmWHvUzxMA+1029xrSr3B8O3tWxPlpVJ7V4QWLjKikjLOu4kVhtpdayaPqI2LBNscM7xbaqPCQJYCSoAEH/WwHOu14BlDG9p3YYlmbLmU+w4kiBuOVTOGuFVUAVXGoLTGXnlAIlhrpU67dsXLq32Vi6o2VCfDE6yh2J0I0mk1pcOUJm3kquJwHd7DMDrnKxJPITuOh9ZnSmMFbQ3mC+0Sden1m/rvRfjrhpMAhtisiATuykmOlD8Mzd4fDAAOXb/qbUFmFLYZV+JFupUZ7dT3qNcWqZ6CuBDNupfBsFbuX7aXmyWywzE9OnvpqKRFCtnk0OvMWuRvlhQFAWAoECNo5RXcVlfZTtg9iLd4l7XI7sn5itOwmLS4oa2wZTsQa3wmpLY8nqtJZp5Yly7/AN6lT7Vdh1vt3lgi3cPtA+y3nA2NQMF9Gg/4t4+iAD5mtCpEVTri3nBcNffGHBGWxX+H9jMJa1FrMernN/Sjtu0FEKAB5CK7pUSSXIzzsnN5k2xV5Nc3LoUEsQANySAB7zVT4x29sW5Fn65h00X+9z91MrqnY8QWRUpKO7LdmoLxLtVhrM5rgZh9lPEffGgrMeLdqsRfnO+Vf2E0X38zVcxWMjQV1afCm97H+SEPUZeIovfHvpJeIw6rb/ebxN7hsKVZhduzSroR0WniscJfq6s0bg/ZjChEc287MqscxnUiTA251ZMPhoAFtCB0VYo/wGwow1g5RPdJy/cWiVcOWrb6Gi2Prl8srtnhl1txlHmfwqdZ4QPtNPppRMmuSaTK6bKURq3hkXZRWU/SOX/TLkLpkEecL58q1gmsy+kPAu2MVlcgNa1GnIkDf1rLd7cjavcVM492cqwUwyrJdogrOcQdgdKQ4veCZsrSEZv1jT4TGTfc71ANy5nK+PwsBy2jfavf0u7GzzB6bg7bVlwjWTHxLyBlHiuKoOY/a1LnXYGi2Cu3CxZlAAHiAG8vECOc61XreKuSJzjxqJ00BEzt1qycNsXw/eXLhK5dZAgkk9PShaSChzR44qPcp1qaen4R6WCGWFNmnGrg0tjkICi3AuNXcK2a2dDup9k/kaFCnFoo7blTrjOPDJZRsHAe0lrEjwnK/NG393UUZzVhVu4VIKkgjmNxVl4V24v2hFyLq/vaN8R+NaFPucDU+DyTzTy7M1CvaqmD7d4ZvbzWz5iR8RRfD9osK/s37fvaPvoso5U9NdD3Rf6AbtF2SuYk64p45IQMo9yxVTxn0fYpfYNu4PIx99amuLtnZ1Pow/Ok+KQal1A82H51rq1ttaxFrHwZJUKT3TMWxPZDHjbDsfRlP41HsfR/xC5qbIT+N1B+VbDiO0eET2sRaH8wP3UK4h2/wVsaXe8PIIpM+8iKf/l7cYwv7+YcNHLpF/oZnc+jnHD2ltoOpefupVYr/wBIt5mJt2kVf35Yx7iBSpb8Yl1wbV4RqGs4/c0DgZ/s1j/s2/8AAtTS1Z1h+1t4WbaW1VcttVk+InKoE0OxePv3f1lx28pgfAVgckOegnKbcmluaFju0GHte1dUnoviPyoDi+3I/wCFbJ83MfIVTe5rkrFDxs11+H0rnlhvFdpsQ/28o6II+e9DsMxe/wCIknu213OxqMDTuAf606x9W3vMUu1vhYeoqhCv0pIH3lAYaAeMa/nTLR3MjeG199GsZgh3oAkTeQeWqEmoVvCj9HnmbVwmQeTdOtZs7HPIdsg5vIjfloNasPeRh1/19ptaD30ALnzH+EUVRT+j78tf77c6th1e9fINNM3DThrhqZxHoYSGDSivXFeVDQmeiva5FdTVZLPa5mvCa4L1HMjZ0zU0WrlmptmoHJsW5HRuVwzTua5Jp3AYO7fcW7CF36Dl5knQCosvkZ5zS3ZGuOBtXVjDk6tV2w/0Z38stct5v2RJ92ag/FeF3MMct1CvQ8j5g86NwkluLoupultJN9gFxS7kWBuf9E0qGYq8blzTXkB/SvKKMNtzNfc5T2exoHD7P1afwj7hXvEbotWy8AxoOknQa0/gVt92q3WKjIs7xBUHcbU0cZZAC4QBtCxDLJJHIZ9jz0pspLfcwXapKTwR+EWL18PCzBGqzG0/a++jOF7PM0d6chP2V8TD15RTGCuX0tlgcmYKV1BkEREtrI6ba0bwGNVVFy7dR31ErqQDBy6b1K03t1ES1tnTYmcP7N4ZYOUuf3z/AJdqrPauwDjGVbakLY2nLGvIRRPG9sMv6u3mPVtB8BrVcw/Ebl+/duPE91EKI0kaaU7U0SjU5MRC6U5+p5Ilxh3rDLJ/SIgNp4beqDy51ADju4yt+pY5s2sF4DevKjN0j9IEf/kn/wCI71EtJ/ZhOh/Rz6xnFc00grGrLwFjxx7Qico8PpRvB4Ui3rby+Aa5p3Y8jQ/F/rH8309YWjqXCbIn9nkI+229F1QdXuQOdajXDFTWFeYPCd5cRP2mA+evymmYyzswnhZZofC+A2mwdu1dQHwyeRBbWQRsdarPGewd1JbDnvV/ZJAb8jWiKI0HKnFNanFPmefq191UnKL5vk+RheIw72zluKyHowI++mia3XFYRLgi4iuOjCaA4zsNhH1CNbP7jEfIyKTKl9DrV+NQfvi18bmSFqadq09vo4scrt0f3fypXOxGBsjNdZiBzd8o+UUCokMfitL2WX+Rlu5gfLejHDuymLvarZZV/achR89flVqbtRgcP4cJYFxuqLA/vMJPurtuK8VxQy2bCWF/af8ADP8AlRqqK5vPwKnq7WsxSS7yf/QGw/YbUd/fVR0QgT/M/wCAq48M4Vcwlv8Aslmw68/G2dv5yIJqpY7sHjml3Zbzfx6+7MAKY4HxS/grmVg4X7VtunUdD6UxTUHhQ2/ETZTPVQfDYm10RpXCuPW73h1S4N0fQg/ca748ENso6hs2kMJ050A7T4NL1j9LsSWVc3h3YD/MKxHFdr8azH+03R5Zth02roRprmlOL27HBzOLafNGocRu4Hh652RLbH2VRQXb0G4HmYpVmnCuzGKxbG4wZVOpu3mPyB8R+QpVp4YILiky3C+LqhM+RltjKWaJ8A8OuhWQKG4HFeO4ps5HUFbiqSWLbgrBIy+JSD61Ps3lNnMjWkGWGVgWLGAM88mEHQdZodw7COLly8AXuG2hs5X7sK3iVjc6gBlbmfDFcKTrTxlD7V638sm4LiUIjKQ5SEi4TowMOQNSuu4020qXgsYveN4cuf25JlbnSI9mmOGWrKrat94LiW5IAOU37ral3nxzM6bGfSjXEnTUKFDTHi5sQDkjfQEanaaOuyOcxlyAwRMTZofw/FIl68pDewo0Un2mEbcqmC74gpZlgaDwgOR0I9aicNIe67Lde2XABUqCPCwmDB0IO5p+s1CdOH3RdSxIkHF2ziNGH+8Mdmn9WQQBG4nWozY9O5Kl1EYeNmj2xBmNj1r23bcXwet66RoN1X7yN6HXkfus2WB+jqdhEM/s+6uX0NZ7xDGLnfXd9NGmYGmo3gUdwWKRrQRc05QYKsNMzaydOdVrGWmN1gTJFzeB0GpjY8qtHD8O6oCz5hlGkDSWbmPSiS3Qyv3HD26IdlrObFW/KT8BUVhRXskv9o/lP4Vsilk2WTxVL4ZflNOKai2m0qqdqO2z4O8bfcZxlBDZomd9I5GtEK5WPETz+S8g17mrI8R9K97ZMOg9XJ+4VEP0lYxtltD+U/nTvo7epMo1XG4HPvevKOiMF+YE0Hv9l8KzZrgu3SP+pcZh8JrPrvbfHNsyL/Ck/eTUK7xrFv7eIuR5EL/hApbpx7h0bpR9rZr1vB2rYi2iWx5AD+tT8LcUfaU+8Vg723Y+N3PqzH7zT9jAnkT7iadXQp7J4Fysb5m90H7S8DXE29gLi+y3+U+VVzsfxS8kJdYvbOgLalffzFXgk1nupdcuFkqulGXHHZox88fv4Qd0moLSyN5aHzE/hTWK7SK3iTC2xc/aYAx8BJq6dpeyy37puKcrHQ8wY5+RofhuxInxvp0UfiaCPmxWIs223U3T45Lcy3jnF8RiHFp7hJnZfConllG/vmlWuYHgGGwzOyKuZjJY6t5CTSoPIct5T3C+tjHaMdjMezWHRrsXSUDBsrbAsZWJJgjaofDsWtsutyy90yqlQxEb5Shn7Q8UnQV1xLC3F+sL5UKiAu8kAfqzsTr4h0pjC8Ustcc3BlfKonWCBAiAdNht6Vgc+bxn4Mtnvl8sIjh72r4FxDvobR8KLoTJA1O0jlrU2/xG4XecttR4MpysWLbMmkmY3pPbuKCcMdXlshJOxBBUE+Hcz0ioF6/fS7kJQEDXUEFfaygMIkdYnSlRsUnnAK2JVjiwthLGVmKwIcSGjRup1I3opwyxbdy5hHUgZZMnxAga6wBPrpTPBr4VkGIcd48926qC6CZz6alZkEcq6xWNUYu8otLdTMpS4pgmftE7ETprrTbJZhs/yCjzJ10zeX/u3z7hbEUPu/7v5/oyf/INq6s8XUNmyF1LOcpgFdALgkHeKaucRQowFu4EFpQNVJVS8odTrMRQReUaU0xjEsM76knvDy9Iqx4cfUr5qP8AE1VbG4n6xvAdbm0j2uY3+dWCzfdrIHdlIVfHKsIzNy+PwpnVBxfCyR3le8Ox7IDcUjNkaDuNdqHq7TGcHbkNJ99N3MO3dhQ+mUDkBoTrJ22p/UKdqaaNH4bxOMNbe6RJIUxtJMRQr6S8MDZS6IzK2XbcN/UfOqzbxLCylsXcyB1YdSRrEz5VNPG7ywj3VcAyDcVTqdlH51oov8ual2MMq88ihsJuZYMxO1E8Jwi4Yi05BMTlMa7VYcJxK4cSbs284TIIQRG8ke/eplzjuIukKb4UqQwVFXTLMT1mt0vEnL7KF+SwFwTgdzEKSltiASJ2FecW4e1i53T5VOTNqwmZ0HwoxwHjV61bbunXKzljmA+0SSRryHKhPHbK4hv0lrma40KCAAumm3pNY56py3wg1VuWW32LuEAykETMnY7cqbucLFq+tksMxQmPfp+NdHtVfVVDXFRdApygmIjkdDtQ3H8UunFLcLhriW8o0AHinfXbSpHUyjuV5OdmW/BcOJgRpU3s1xUX0YqScjldfI6fKqxY7UX85TvUlYOXINPfPWhfZzjt21bfu2VVJZ2JAOrHTShsvc2slRpaL7x7GDD2u8fQZlHxYfhNDu2XHf0WwXQFrjDMihS3h/bb9lRO5qr8c7Q3L+HAa4ro7LsoGokzvPI/Kp//AKpugWw91FzgCCgMiIApcpt7F+U8FJbtFduXyVfwgd6Rp4AB4p2BI8tKVedoOEpcxFzuwucgQFyqkxMgDQCPnXlZuKS2wU4SIWGx6qQ99SUP1eaQy+H2UdOQPWpOMs2mVmVU7xfCEIkHrBI0IEHrrNC8W9tlVbisxWfYMSDoAdZNTcPfFpRNvuwTofaYmB4vWG099ZbdnmOfjoHa/W/lnqXwci3L2VpI8WaVmJCk6HWIJ2k11xXBu9sMTmNkmDsVB0BLc4gbda8xdu4AWxJCorDLK5iTqJy+fWneIcOe8C9t1YgGQpZBcEDQrHtab9KVlKSedv7+CARHv40yjP4za8KspywpjODG+tSsPxgFQBbjLoQCGESCCRzj8aD3nvk21NnKC2i3CpMEewOvPfapaqBcSEZQhgFSPZIOZQsanafSmygmln+QixLgAsXFCKoZyZOwcDQgjrt6603iEa0HD2gJtoDkKkEE+FpYcifs9ag2uJC2xzW8htsOc22UiJAYkfjRuxikNh1b6xdGBLQvhYaKJnflSuOUWuIaplc4je8bHJsxMZhvzG1H7uLdFyshdB7JRgDl8RysCNeetBuJXTFxXVA4J1QzII5nrVjxd9QkkEctYEaHXzG9alN7bDY7rJT7+PDkkW2XWQSwnkNYozjsS6oFu2iTkWO7YZdc8EyNzFBhkXVdYGxK66r050X4ji0NpRrEDdgCYLiPEBsfvFOk90ugCWwM4ddud6pVANdmbQwRoY/ip/iuNIaDaaQTuwjc7c+XyrjA30V13ykkkrBIPg/Z93wqTx3FKbhJiTOmYDXM3X/WtTPqLxsNcGvXB3kICI1GbxbrqpjzIPrUXF4sszFbZB11LCZE9PfRLg2LUF9y0aQfCRlWQSNPT0qBcKBmII3PMfvdKie7I0TUvutlS9vMsGMridcvtAiN6FW7rkrC5RMat5SJAou+KU4bp1kxB0IykjY/hQzD31UjL4hmGzCdjrpUT2ZbJvF8SwIVrWsz4XBQ7bTBprg5uG40Kvs6BnMEFZgGN6c41iEdlkwMukmCVMHUETXvCcSA40MAKFKydSDEwNtIqs+nYnUH4jGMzmLZBOhl+YnSRvtUvD3WTD5igYE8nhhIGhkQRNMMyd6TKzmJ9ob68vfUtL6th3BB+yTJOU6kiDETpVyfIpdQUlxmACqBH7x5jTQVL47iXVgjIpIAIKN4TpykSNq4sMo9kgyQDrOmvQb15xzEIzJPh8AjMxDAeciTuav7RXTIuGJdzNCp7JMEnWVPON9KVe4LE6iBMKIy5jrl0YxuK8qZZaREw15LqsLqpbIeAwEMcoBB8ztUVzeFy2iscpBe2WEaFtcs69PwoLcvwz5sywWysp3ObXMSdtqdwlybga4zOoInI0MATIEnSfLbSo6sNvoZ7PfL5YduYO7e8V4lba+0SC5TXUabtoPSpPB7uJT9UMq7kONCAPC2hkz5USwTAILlp0th5HdvBIbWDroCdTFRcTgb8ENaCm3lINpuZ+0BIIIgVi4svhaWP70AH+0TYjuEe5amDOa0ZyyBPKZ86ro42znwNJmY2OXmobr+VTOC8bxQGW22ZU8WV2iRM6zqCdZ61F7R8TN5mSLSLAzkKAWO68pBG1MprcfRJL5X/heQ/wAN4havd3bcZQwBIO4mczBtmJ312rzEYfEYW4iADumgksS6ZSdXmNAJ1qrYPEPINkZGJyqNNQdDB5E0f4jxC/bv921xmDhWZswMZlByRIA21OulSVWHhfoWmGO1dxc1xgAysPCUEBdNFYEDcCdKnY17rWjnRAI5Buhg61CxbJd9pLpV5PeCCFKry19k7j317xKwosnLOnRjqAT0qoZwjTW8xAOGtENJQDTSR5jTajHFbbG3bzKZCiJ15tz9CKq9u7m3kfzN5dTRbicratEnNKCdGU76CJ19a0yfqTIvax7hiOLi5F8UkgDTbLOvxpzjVlzebwg6kzHVj/Sg+AbxK0lIbeCx+zsCdakca0LZVJIbVwWy5TOmWfCZFXvxkftC3Cc31gGoKmddtBGnPWoBJzewBq2vpOvyprhlotm1AzIZGWfsggE/Z20ND3JzlSANSJ16nzqordkfQslwM2FAKgiZXWZGUSI5bUOw9sidAJIj56g14tn+zSGnKYy5YgldYadZj5VAs2pGsDUHb101qL2tEfMMcbRy6AiWygEzzgc+dPcIVy6RAIGomJGsjzoZxuwQUJ8QyiSywdhuAYBp/hPCrhKNGTRTIWZBJGk7jrVSaUETO5wbP1k5RAO8+dTLQbubmxUkQJ+0J5e+hb8Ou964KAZTMsImT9nkaeGAYWLjcgAYy6HVtfXyqSktik0e2kygkgLJHPoaa48jFrYMMQsEz5gjXnzrrBcCukAtbCgwdhoJBk+UU43B1cuO8RzrkkaDny5aGrckpZAcljA1gGPgAIDADTNG24keVKnf/TjJHjGwg2wNdY9AJPwpVXFHuXxoCWMUGsXrLGCXbIxy6Q2qwddfKoeIwARC63UiRoBoRMZlBM5gdxy61HscOu4i9dWyNVzsdY0BkjzMjavcPgi9h3VWYr7UNrlYZg2TmuhrQ4pN/Iq1Pjfy/wCR6xfG4LvlEeERqftEeg9aJcC4tcF12u3HcsNQSSTG3vHKqthsUyAhCRMEwYErqp06U9g+LXbbB0aHBkNzDAyD60FlKkmhYV7UY23dvM9tm33yhc0qPGeczmp3DYO3cLC4/dkaby7GB4o2NALrMCSzSSNTvvuPI0X4VYZWNtiJMQpBzAkaQYkefrUlDhhhMgUXhF21KyGUsAzW9wIkEq0HWdh0qZ/sAmyz3zqpU29JOWTmDGZM6RTPay8gS22V7V1LagqxkMdsyHpFV3hvEWzBG1BPXmSNqCCbWWGsJ4ND/QXt2VuC4Ldth9lCoIICgwD7cSI8xrRjOmIwax4GbQsJKsFIggjdoMHzBqrYrhd3ubGRGnvHzD1ZYMHy5CrtxzDm1wlH7oK1liwHJRqskHf2qnChqeClYrs86jNnUqBr4W305dKn47h7XbSqgyG0IlpllBkHqGknToRVPw/a26A0gMWMzA0PQdKgtxe62rMST1b/AFpROMm8gOzoi4W+Ctby94ykZgTEk7j8qcxQcg21u3RmQ581wZD4/BEa7ToelU2zjnBWCRO8ka67f1qPd4mxI19nSddZMn1qcM8gubZe+G4JEKkXPEoEx7M9Z84plsHaa4zG7GuYqNgSSSBPIE/OqUeJnWJE7677a1ze4kziCTA36n1oVVPuVxyNGtW7dtDAZuoOhIIiIpjD4+zondIYSTnzA5Rz1G461Qzxa5mU5yQPZDknL5+tO3uKPcIDMAojy0HLT0qvIfVkc2y843j1hQVGVx6dOZPSoNjtQjsGYqhYQBrEDZjHPoKo+IxzOT0mY5fCmRiDObwn1E7+VX9NHGGVlmlPx/2c1xWK7SWzTIiZG2o2qP8A7eCkuAyrm1zaAn7WVDoD51QWvuY8ZkEQZ8Xlr0pu9iWJMkn1125686i08UsFZLnxPjjBF8RCkzLE5iOeUDlqdPKgOE4kQ4dQzBV1j6s6mZYgmQNp86E3MTmnMZP3T+FN4fFlZAMBhlb+E8vlTo1pLBRdeGcbDIF8ZKyQW1EHUhlXfUATSqm3cWYABXSYIENGmjRy8q8oXQmQMcP4oLBxOpDswygDcB2LCfs8jUrs72kTC27hCFr8r3ZIGWIYNn1/eBAoTicDcLN4GjMxBjeW6/CuLeBuDU2nMdVJo5cLY+yX/I/lkLNqSec/E13asEgkECOROvuHOpF7CNoShXM2XYiSeQBonZ7L4g/ZPT05cjUc0hOAd+hHV81sxBgmZnWI5+dW7gnAHv3S62UZcsBlaFzHSQ3MjWoPBezVy4XQzIGomF0OqltpidPKrNwPiN/DoLRtPcWdG9kgeh29xoJSb2Q2MX1C/bnsr+l2MOLBS3dsZkKMwClCZzBhJJ0HxqjYDsXfN7IVtjuWHeMLmlxWafBprABHKtIwuIkSVj1p7CXEBOgB5x1nnVLKWAuFNle7X37Fu/YtpZtuss7qWykarlAadJCnSjfEEw1/h+JXBIi3Wt5QhID7gkHMfL0rNO2vD2s4liuzajoQeVQ3utetqFyjICfEYbl4fM1aiC2C8Xgns3Cl22QRus/5hy9Kl/7MV0LKuUgGVLajXTQ715b4RdZ7a5rc3BKk3FgD98k+H31wOG3AHMr4CQRnEkqRJUcxqNqPcWRr1q5bYqQMwiSNYjkDTd2IELBG+s5tTr8wKmPw18ygsgzCZzggfxHkaijDEtCsCYO3lyq0yYIwNdKOQpy4jAwRB6Ea/A1yCNNB7jUIdW7BMmRpqZP+p2rq1g7hYLGpjmNc21NsvPrXiLqIPxqFD2M4ddtEq6nQxI1ExMSN9Kht51KOIbQSYBmJO8RtTycRPizHMSuXVVOgEDfb3VEyYIKkyK5Y09YIDLMaawRIn050ctD9IF9xaVilsEZAItqpEtEc5FRvBMMrnckiQCRtIGk7xNcJbJ2BrQMbjFueAWWXu7yB1y6AsSuU5SRrJEVJuYqzYvoP1Si266plE5lPOl+e1tjcvhZnmNwT2jFxSvrsY6GlV/4niLV25hzPeDOw2B3Qnr1WvKr6lJborBCwd9szA96BmPKRv0PKi+GdidGP9yKtfCeG2HRfq7obKNXtMRMCSCDqOnkakYvs/dH6p8PH/wCy04+ec1lsg5SfI1WQ9b+WVhEnRlDc4YDQ9aKLxPQKyqVHIeAn1I39DSucH4htaXAP/CDp8Zru3wjiv7eFT+QH/JVKqS6oFbciQt9WHJVnQQI+KzPrXr2c2zA9KHYjD463PecRtWh5WSR8lFQbfFMp8XG58lsE/ImnRUl2Lciw27TKYKyP9cq7AG85fWh1nthZT2sbcvemETX3k08/bvB87d24f+2ifc1Oy+wOx1xbg9vFBRcnTZkYAj4+etCx2ft2gBcwdq9G9y05tsfNrTys+jVIxHbvDfZwz++6o/A13Y7a4P7SX09Cj/iKv8itiOeG4HnhmQnk1rN87bMPjTy4bAiPDZU/voVP/koqWnarAHa86n96y33rNT7PFsKw8OKt/wAxZfkwqiwdZtYU+x+jEfyfGqZxrs7cuYuLVllw+km2oKzHiYQfMVpRNptnsOPJ7Z/xGl/s+221u23ots/4TUzgjWTMuJ9ksZaBIHf2wZ1Uk6bQYzAaUAu2En61Hw87EqSk++DW2/7IQf8ALgeikfcKhPwmysnJcUnfW5V8RTiYpfwbASvjXqskKd4JjQ1CJHUVutvAWVmGYDoXf8TXaYewNAyCdIzAfjV5K8swmKQ51vAwVnqp/wDcHL3023DLLb21PTZvxqZRXAYrh77C29sZcrlZB9oxMZSdo50wAy7Zl+PzNazxLgqG4uTCyo9qLQIYeZnkalX+zmGOvcKvorDSryiuBmRYbiFy2CLdxlBIYgHQlTKsepB1Boo3avGMyOb+Z7c5GYAlc0ZtxBnKN60DEdk8K2vd5fRm/EUHxHYWyfZdl9wb8qmzJiRUuH8XNoKDas3ALvey3tFspUqSPs6zHWvaOXewg5Xh77Z/BqVC4RfNF+oYvC40ziL8cgLhgDoB0qM/DA3tPcb1afvFKlW7y49j2MtBp3vwI8t8JVTKs4PUEA/ECiuD4jibX6vF4geRfMPgwNKlV+VDsD9BpvuIM4PtvjV0N7P/ABqh+4Cjq9p3uD6yzh3PVrc/jSpUudUOxVmh06SxBA6+1h/aweG9yuPuehON4VY+zaC+jXPxc17SpfBEUtHRn2oB3MCs6Ej4fiKS4IdT8vypUqeq49h/0Gn+4joYMdW+P9KJYPAWz7S5vVm/AilSoJRSBnodOltBBezYsL/ythv4g5+96IYXiq2/YwuFX0tn781e0qXwR7ClpKPuo9x3bG+o8K2l9FP4k0Du9rMY/wDx2XyUKPwr2lTIVQxyHw0VDXtRx/6rxo/5m4fUIfvWnbXbHF87gb1RfypUqLyodg/oNPj2IJWe0txvbt2X/itj8DSucZnfD4Y/+3/WlSpLrj2EPR0Z9qBWC4wy3SVS0uukINPTpRAcYu+0WYmf2n+7NFKlVuuK6Fz0dC+yh5O0V3ov/l//AFXh7RXIPht/A/nSpVXlx7A/R0fdQOXi1yZJB9RXlKlQ+VDsF9HR91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00438"/>
            <a:ext cx="2381250" cy="3000396"/>
          </a:xfrm>
          <a:prstGeom prst="rect">
            <a:avLst/>
          </a:prstGeom>
        </p:spPr>
      </p:pic>
      <p:pic>
        <p:nvPicPr>
          <p:cNvPr id="27" name="Рисунок 26" descr="england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500438"/>
            <a:ext cx="500066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«</a:t>
            </a:r>
            <a:r>
              <a:rPr lang="ru-RU" i="1" dirty="0" err="1"/>
              <a:t>Епоха</a:t>
            </a:r>
            <a:r>
              <a:rPr lang="ru-RU" i="1" dirty="0"/>
              <a:t> </a:t>
            </a:r>
            <a:r>
              <a:rPr lang="ru-RU" i="1" dirty="0" err="1"/>
              <a:t>Англії</a:t>
            </a:r>
            <a:r>
              <a:rPr lang="ru-RU" i="1" dirty="0"/>
              <a:t>» у </a:t>
            </a:r>
            <a:r>
              <a:rPr lang="ru-RU" i="1" dirty="0" err="1"/>
              <a:t>світі</a:t>
            </a:r>
            <a:r>
              <a:rPr lang="ru-RU" i="1" dirty="0"/>
              <a:t> (XVII — </a:t>
            </a:r>
            <a:r>
              <a:rPr lang="ru-RU" i="1" dirty="0" err="1"/>
              <a:t>поч</a:t>
            </a:r>
            <a:r>
              <a:rPr lang="ru-RU" i="1" dirty="0"/>
              <a:t>. XIX ст</a:t>
            </a:r>
            <a:r>
              <a:rPr lang="ru-RU" i="1" dirty="0" smtClean="0"/>
              <a:t>.)</a:t>
            </a:r>
            <a:endParaRPr lang="ru-RU" i="1" dirty="0"/>
          </a:p>
        </p:txBody>
      </p:sp>
      <p:pic>
        <p:nvPicPr>
          <p:cNvPr id="4" name="Содержимое 3" descr="парламенту Англії, Лондон. Т Гейнсборо Портрет герцогині де Бофор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71530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Зародження</a:t>
            </a:r>
            <a:r>
              <a:rPr lang="ru-RU" i="1" dirty="0"/>
              <a:t> </a:t>
            </a:r>
            <a:r>
              <a:rPr lang="ru-RU" i="1" dirty="0" err="1"/>
              <a:t>мюзиклів</a:t>
            </a:r>
            <a:r>
              <a:rPr lang="ru-RU" i="1" dirty="0"/>
              <a:t>. </a:t>
            </a:r>
            <a:r>
              <a:rPr lang="ru-RU" i="1" dirty="0" err="1"/>
              <a:t>Творчість</a:t>
            </a:r>
            <a:r>
              <a:rPr lang="ru-RU" i="1" dirty="0"/>
              <a:t> </a:t>
            </a:r>
            <a:r>
              <a:rPr lang="ru-RU" i="1" dirty="0" err="1"/>
              <a:t>Ендрю</a:t>
            </a:r>
            <a:r>
              <a:rPr lang="ru-RU" i="1" dirty="0"/>
              <a:t> Ллойда </a:t>
            </a:r>
            <a:r>
              <a:rPr lang="ru-RU" i="1" dirty="0" err="1" smtClean="0"/>
              <a:t>Веббера</a:t>
            </a:r>
            <a:endParaRPr lang="ru-RU" i="1" dirty="0"/>
          </a:p>
        </p:txBody>
      </p:sp>
      <p:pic>
        <p:nvPicPr>
          <p:cNvPr id="4" name="Содержимое 3" descr="Ендрю Ллойд Веббер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0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upload.wikimedia.org/wikipedia/commons/e/e9/AndrewLloydWebber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000240"/>
            <a:ext cx="485778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Мюзикли Ендрю </a:t>
            </a:r>
            <a:r>
              <a:rPr lang="uk-UA" dirty="0" err="1" smtClean="0"/>
              <a:t>Ллойда</a:t>
            </a:r>
            <a:r>
              <a:rPr lang="uk-UA" dirty="0" smtClean="0"/>
              <a:t> </a:t>
            </a:r>
            <a:r>
              <a:rPr lang="uk-UA" dirty="0" err="1" smtClean="0"/>
              <a:t>Веббера</a:t>
            </a:r>
            <a:endParaRPr lang="ru-RU" dirty="0"/>
          </a:p>
        </p:txBody>
      </p:sp>
      <p:pic>
        <p:nvPicPr>
          <p:cNvPr id="4" name="Содержимое 3" descr="200px-Catsmusical19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357694"/>
            <a:ext cx="2071702" cy="2286016"/>
          </a:xfrm>
        </p:spPr>
      </p:pic>
      <p:pic>
        <p:nvPicPr>
          <p:cNvPr id="17412" name="Picture 4" descr="Файл:Josephmusic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2044414" cy="2928959"/>
          </a:xfrm>
          <a:prstGeom prst="rect">
            <a:avLst/>
          </a:prstGeom>
          <a:noFill/>
        </p:spPr>
      </p:pic>
      <p:pic>
        <p:nvPicPr>
          <p:cNvPr id="17416" name="Picture 8" descr="Файл:Jeevesmusical1996webbe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736"/>
            <a:ext cx="2286016" cy="2286016"/>
          </a:xfrm>
          <a:prstGeom prst="rect">
            <a:avLst/>
          </a:prstGeom>
          <a:noFill/>
        </p:spPr>
      </p:pic>
      <p:pic>
        <p:nvPicPr>
          <p:cNvPr id="17418" name="Picture 10" descr="Tellme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357694"/>
            <a:ext cx="2143140" cy="2286016"/>
          </a:xfrm>
          <a:prstGeom prst="rect">
            <a:avLst/>
          </a:prstGeom>
          <a:noFill/>
        </p:spPr>
      </p:pic>
      <p:pic>
        <p:nvPicPr>
          <p:cNvPr id="17424" name="Picture 16" descr="Афиша бродвейской постановки мюзикла Призрак Опер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214422"/>
            <a:ext cx="2143140" cy="3030277"/>
          </a:xfrm>
          <a:prstGeom prst="rect">
            <a:avLst/>
          </a:prstGeom>
          <a:noFill/>
        </p:spPr>
      </p:pic>
      <p:pic>
        <p:nvPicPr>
          <p:cNvPr id="17428" name="Picture 20" descr="Loveneverdi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857628"/>
            <a:ext cx="228601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Музика</a:t>
            </a:r>
            <a:r>
              <a:rPr lang="ru-RU" i="1" dirty="0"/>
              <a:t> «</a:t>
            </a:r>
            <a:r>
              <a:rPr lang="ru-RU" i="1" dirty="0" err="1"/>
              <a:t>Бітлз</a:t>
            </a:r>
            <a:r>
              <a:rPr lang="ru-RU" i="1" dirty="0"/>
              <a:t>» — </a:t>
            </a:r>
            <a:r>
              <a:rPr lang="ru-RU" i="1" dirty="0" err="1"/>
              <a:t>внесок</a:t>
            </a:r>
            <a:r>
              <a:rPr lang="ru-RU" i="1" dirty="0"/>
              <a:t> у </a:t>
            </a:r>
            <a:r>
              <a:rPr lang="ru-RU" i="1" dirty="0" err="1"/>
              <a:t>розвиток</a:t>
            </a:r>
            <a:r>
              <a:rPr lang="ru-RU" i="1" dirty="0"/>
              <a:t> </a:t>
            </a:r>
            <a:r>
              <a:rPr lang="ru-RU" i="1" dirty="0" err="1"/>
              <a:t>музичної</a:t>
            </a:r>
            <a:r>
              <a:rPr lang="ru-RU" i="1" dirty="0"/>
              <a:t> </a:t>
            </a:r>
            <a:r>
              <a:rPr lang="ru-RU" i="1" dirty="0" err="1" smtClean="0"/>
              <a:t>культури</a:t>
            </a:r>
            <a:endParaRPr lang="ru-RU" i="1" dirty="0"/>
          </a:p>
        </p:txBody>
      </p:sp>
      <p:pic>
        <p:nvPicPr>
          <p:cNvPr id="4" name="Содержимое 3" descr="muzika+Beatles+102361692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643182"/>
            <a:ext cx="4072470" cy="3054353"/>
          </a:xfrm>
        </p:spPr>
      </p:pic>
      <p:pic>
        <p:nvPicPr>
          <p:cNvPr id="5" name="Рисунок 4" descr="Бітлз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rewalls.com/images/201008/reWalls.com_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ebeud-pw5_ru-rok-n-roll-fioletovy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5072098" cy="1354676"/>
          </a:xfrm>
        </p:spPr>
      </p:pic>
      <p:pic>
        <p:nvPicPr>
          <p:cNvPr id="18434" name="Picture 2" descr="http://upload.wikimedia.org/wikipedia/commons/thumb/c/c9/CapitolRecord45Small.jpg/150px-CapitolRecord45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1857388" cy="1857388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8/88/The_Beatles_Story_.jpg/200px-The_Beatles_Story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71942"/>
            <a:ext cx="1905000" cy="2543175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ru/thumb/7/7f/The_Beatles_-_Abbey_Road.jpg/200px-The_Beatles_-_Abbey_R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2714644" cy="2571768"/>
          </a:xfrm>
          <a:prstGeom prst="rect">
            <a:avLst/>
          </a:prstGeom>
          <a:noFill/>
        </p:spPr>
      </p:pic>
      <p:pic>
        <p:nvPicPr>
          <p:cNvPr id="18440" name="Picture 8" descr="http://upload.wikimedia.org/wikipedia/commons/thumb/7/7c/Beatles_and_George_Martin_in_studio_1966.JPG/300px-Beatles_and_George_Martin_in_studio_19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000240"/>
            <a:ext cx="2714644" cy="1885950"/>
          </a:xfrm>
          <a:prstGeom prst="rect">
            <a:avLst/>
          </a:prstGeom>
          <a:noFill/>
        </p:spPr>
      </p:pic>
      <p:pic>
        <p:nvPicPr>
          <p:cNvPr id="18442" name="Picture 10" descr="Обложка альбома The Beatles «Please Please Me» (1963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28604"/>
            <a:ext cx="1905000" cy="1914525"/>
          </a:xfrm>
          <a:prstGeom prst="rect">
            <a:avLst/>
          </a:prstGeom>
          <a:noFill/>
        </p:spPr>
      </p:pic>
      <p:pic>
        <p:nvPicPr>
          <p:cNvPr id="18446" name="Picture 14" descr="Обложка альбома The Beatles «Beatles for Sale» (1964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2500306"/>
            <a:ext cx="1905000" cy="1905000"/>
          </a:xfrm>
          <a:prstGeom prst="rect">
            <a:avLst/>
          </a:prstGeom>
          <a:noFill/>
        </p:spPr>
      </p:pic>
      <p:pic>
        <p:nvPicPr>
          <p:cNvPr id="18448" name="Picture 16" descr="Обложка альбома The Beatles «Rubber Soul» (1965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464344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Художня культура Великої Британії</vt:lpstr>
      <vt:lpstr>«Епоха Англії» у світі (XVII — поч. XIX ст.)</vt:lpstr>
      <vt:lpstr>Зародження мюзиклів. Творчість Ендрю Ллойда Веббера</vt:lpstr>
      <vt:lpstr>Мюзикли Ендрю Ллойда Веббера</vt:lpstr>
      <vt:lpstr>Музика «Бітлз» — внесок у розвиток музичної культури</vt:lpstr>
      <vt:lpstr>Слайд 6</vt:lpstr>
    </vt:vector>
  </TitlesOfParts>
  <Company>Goodvin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культура Великої Британії</dc:title>
  <dc:creator>Goodvin</dc:creator>
  <cp:lastModifiedBy>Goodvin</cp:lastModifiedBy>
  <cp:revision>5</cp:revision>
  <dcterms:created xsi:type="dcterms:W3CDTF">2013-11-13T19:35:01Z</dcterms:created>
  <dcterms:modified xsi:type="dcterms:W3CDTF">2013-11-13T20:15:55Z</dcterms:modified>
</cp:coreProperties>
</file>