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3" r:id="rId4"/>
    <p:sldId id="272" r:id="rId5"/>
    <p:sldId id="271" r:id="rId6"/>
    <p:sldId id="270" r:id="rId7"/>
    <p:sldId id="269" r:id="rId8"/>
    <p:sldId id="267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CF21-457B-443E-B1D9-4C70DB80C09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D3D9-17EB-47A8-B241-30F48138E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CF21-457B-443E-B1D9-4C70DB80C09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D3D9-17EB-47A8-B241-30F48138E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CF21-457B-443E-B1D9-4C70DB80C09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D3D9-17EB-47A8-B241-30F48138E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CF21-457B-443E-B1D9-4C70DB80C09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D3D9-17EB-47A8-B241-30F48138E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CF21-457B-443E-B1D9-4C70DB80C09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D3D9-17EB-47A8-B241-30F48138E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CF21-457B-443E-B1D9-4C70DB80C09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D3D9-17EB-47A8-B241-30F48138E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CF21-457B-443E-B1D9-4C70DB80C09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D3D9-17EB-47A8-B241-30F48138E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CF21-457B-443E-B1D9-4C70DB80C09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D3D9-17EB-47A8-B241-30F48138E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CF21-457B-443E-B1D9-4C70DB80C09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D3D9-17EB-47A8-B241-30F48138E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CF21-457B-443E-B1D9-4C70DB80C09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D3D9-17EB-47A8-B241-30F48138E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CF21-457B-443E-B1D9-4C70DB80C09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DD3D9-17EB-47A8-B241-30F48138E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2CF21-457B-443E-B1D9-4C70DB80C09D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DD3D9-17EB-47A8-B241-30F48138E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7422" y="0"/>
            <a:ext cx="49292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BMW</a:t>
            </a:r>
          </a:p>
          <a:p>
            <a:endParaRPr lang="ru-RU" dirty="0"/>
          </a:p>
        </p:txBody>
      </p:sp>
      <p:pic>
        <p:nvPicPr>
          <p:cNvPr id="6" name="Рисунок 5" descr="NLwwZ_Kh_w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546"/>
            <a:ext cx="6031419" cy="40005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0760" y="4714884"/>
            <a:ext cx="2928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Сделала:</a:t>
            </a:r>
          </a:p>
          <a:p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 11-Б </a:t>
            </a:r>
            <a:r>
              <a:rPr lang="uk-UA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класса</a:t>
            </a:r>
            <a:endParaRPr lang="uk-UA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Черниговського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лицея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 22</a:t>
            </a:r>
          </a:p>
          <a:p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Рожок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Марина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36" y="0"/>
            <a:ext cx="4429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 удовольствием за рулем».</a:t>
            </a:r>
          </a:p>
        </p:txBody>
      </p:sp>
      <p:pic>
        <p:nvPicPr>
          <p:cNvPr id="8" name="Рисунок 7" descr="YJ5tYwkmE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29132"/>
            <a:ext cx="4317988" cy="2428868"/>
          </a:xfrm>
          <a:prstGeom prst="rect">
            <a:avLst/>
          </a:prstGeom>
        </p:spPr>
      </p:pic>
      <p:pic>
        <p:nvPicPr>
          <p:cNvPr id="9" name="Рисунок 8" descr="B8VJ1HfyQp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285860"/>
            <a:ext cx="4286248" cy="2824382"/>
          </a:xfrm>
          <a:prstGeom prst="rect">
            <a:avLst/>
          </a:prstGeom>
        </p:spPr>
      </p:pic>
      <p:pic>
        <p:nvPicPr>
          <p:cNvPr id="10" name="Рисунок 9" descr="rpGifcLWbG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1285860"/>
            <a:ext cx="4928857" cy="3214710"/>
          </a:xfrm>
          <a:prstGeom prst="rect">
            <a:avLst/>
          </a:prstGeom>
        </p:spPr>
      </p:pic>
      <p:pic>
        <p:nvPicPr>
          <p:cNvPr id="11" name="Рисунок 10" descr="tmb9rR3GSi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3689666"/>
            <a:ext cx="4857752" cy="3168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0496" y="1"/>
            <a:ext cx="50006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BMW AG  —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немецкий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производитель автомобилей, мотоциклов, двигателей, а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велосипедов.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Председателем компании на сегодняшний день является 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Норберт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Райтхофер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главным дизайнером — Карим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Хабиб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Девиз компании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удовольствием за рулем».</a:t>
            </a:r>
          </a:p>
        </p:txBody>
      </p:sp>
      <p:pic>
        <p:nvPicPr>
          <p:cNvPr id="5" name="Рисунок 4" descr="Norbert_Reithofer_1-250x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790903" cy="3214686"/>
          </a:xfrm>
          <a:prstGeom prst="rect">
            <a:avLst/>
          </a:prstGeom>
        </p:spPr>
      </p:pic>
      <p:pic>
        <p:nvPicPr>
          <p:cNvPr id="6" name="Рисунок 5" descr="201210311931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98140"/>
            <a:ext cx="3428992" cy="3759860"/>
          </a:xfrm>
          <a:prstGeom prst="rect">
            <a:avLst/>
          </a:prstGeom>
        </p:spPr>
      </p:pic>
      <p:pic>
        <p:nvPicPr>
          <p:cNvPr id="7" name="Рисунок 6" descr="pznlV7hJM8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60" y="2643182"/>
            <a:ext cx="5715040" cy="421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6380" y="285728"/>
            <a:ext cx="35719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Фирма была основана 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Карлом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Фридрихом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Раппом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 октябре 1913 года, официально промышленная компания BMW была зарегистрирована 20 июля 1917 года, но первоначально как производитель авиационных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двигателей.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70e25d8ac60b39b94b610fbc79e987c9_0_500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7166"/>
            <a:ext cx="4071966" cy="5896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4942" y="40749"/>
            <a:ext cx="3786214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1922 </a:t>
            </a:r>
            <a:r>
              <a:rPr lang="ru-RU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BMW </a:t>
            </a:r>
            <a:r>
              <a:rPr lang="ru-RU" sz="1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 своё сегодняшнее основное здание восточнее от мюнхенского аэропорта </a:t>
            </a:r>
            <a:r>
              <a:rPr lang="ru-RU" sz="1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Обервизенфельд</a:t>
            </a:r>
            <a:r>
              <a:rPr lang="ru-RU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1923 год первый мотоцикл BMW выпущен на фабрике в Мюнхене</a:t>
            </a:r>
            <a:r>
              <a:rPr lang="ru-RU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1927 год. В этом году было установлено 87 мировых рекордов в авиации. 29 из них — на самолётах с двигателями BMW</a:t>
            </a:r>
            <a:r>
              <a:rPr lang="ru-RU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1928 году BMW приобретает </a:t>
            </a:r>
            <a:r>
              <a:rPr lang="ru-RU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автомобильный </a:t>
            </a:r>
            <a:r>
              <a:rPr lang="ru-RU" sz="1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завод в </a:t>
            </a:r>
            <a:r>
              <a:rPr lang="ru-RU" sz="19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Айзенахе</a:t>
            </a:r>
            <a:r>
              <a:rPr lang="ru-RU" sz="1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(Тюрингия), и с ним лицензию на производство небольшого автомобиля под названием </a:t>
            </a:r>
            <a:r>
              <a:rPr lang="ru-RU" sz="1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Dixi</a:t>
            </a:r>
            <a:r>
              <a:rPr lang="ru-RU" sz="1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9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1929 </a:t>
            </a:r>
            <a:r>
              <a:rPr lang="ru-RU" sz="1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Dixi</a:t>
            </a:r>
            <a:r>
              <a:rPr lang="ru-RU" sz="1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название первой машины BMW. Она была разработана в Мюнхене, как и все последующие продукты BMW</a:t>
            </a:r>
          </a:p>
        </p:txBody>
      </p:sp>
      <p:pic>
        <p:nvPicPr>
          <p:cNvPr id="5" name="Рисунок 4" descr="1311862080_bmw-r-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72066" cy="3583878"/>
          </a:xfrm>
          <a:prstGeom prst="rect">
            <a:avLst/>
          </a:prstGeom>
        </p:spPr>
      </p:pic>
      <p:pic>
        <p:nvPicPr>
          <p:cNvPr id="6" name="Рисунок 5" descr="BMW+Dix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71876"/>
            <a:ext cx="5072066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642918"/>
            <a:ext cx="721523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1951 — BMW производит свой первый послевоенный автомобиль — 501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1954 — BMW становится чемпионом мира в гонках мотоциклов с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колясками и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удерживает мировое первенство следующие двадцать лет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1955 — Отделение BMW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Triebwerk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GmbH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возвращается к жизни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1956 — Спортивные автомобили моделей 503 и 507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1975 — В эти годы появилась первая тройка в истории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BMW,она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была выпущена в кузове Е21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1994 — Запущен завод BMW в 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Спартанберге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Открыт 16-й филиал BMW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Mexico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S.A., создано торговое представительство в Пекине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1995 — Презентация легендарного BMW Z8. Автомобиль становится звездой кинематографа и снимается в фильме о Джеймсе Бонде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1999 — На 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детройтском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автосалоне проходит презентация нового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полноприводного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внедорожника BMW X5.</a:t>
            </a: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BMW-503-Coupe-1959-1920x1080-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00628" cy="27146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4744" y="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503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BMW_507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1314" y="37976"/>
            <a:ext cx="4143404" cy="27860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2430" y="2214554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507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1360946753_bmw_700_fro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46340"/>
            <a:ext cx="3500430" cy="24116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150114"/>
            <a:ext cx="1071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 descr="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19" y="2357430"/>
            <a:ext cx="2844443" cy="2071702"/>
          </a:xfrm>
          <a:prstGeom prst="rect">
            <a:avLst/>
          </a:prstGeom>
        </p:spPr>
      </p:pic>
      <p:pic>
        <p:nvPicPr>
          <p:cNvPr id="15" name="Рисунок 14" descr="501-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357430"/>
            <a:ext cx="4000496" cy="20831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86050" y="3643314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501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 descr="78e87du-96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85342" y="2786058"/>
            <a:ext cx="2758658" cy="27050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29388" y="292893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Е21</a:t>
            </a:r>
            <a:endParaRPr lang="ru-RU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Рисунок 20" descr="Bmwz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71802" y="4357694"/>
            <a:ext cx="3357586" cy="250030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143240" y="4429132"/>
            <a:ext cx="1214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BMW Z8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Рисунок 22" descr="загруженное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15074" y="4908933"/>
            <a:ext cx="2928926" cy="194906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286512" y="492919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BMW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X5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6" grpId="0"/>
      <p:bldP spid="20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Штаб-квартира BMW и здание музея BMW в Мюнхене, Германия.</a:t>
            </a:r>
          </a:p>
        </p:txBody>
      </p:sp>
      <p:pic>
        <p:nvPicPr>
          <p:cNvPr id="5" name="Рисунок 4" descr="0003-006-SHtab-kvartira-BMW-i-zdanie-muzeja-BMW-v-Mjunkhene-German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142985"/>
            <a:ext cx="7715304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1142984"/>
            <a:ext cx="428624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Концерн BMW в 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 выпустил 1 203 482 автомобилей (падение составило 7,6 % по сравнению с аналогичным периодом 2007 года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20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численность персонала — 100 041 человек (2008). Выручка за 2008 составила 53,2 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евро, чистая прибыль — 330 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</a:t>
            </a:r>
            <a:r>
              <a:rPr lang="ru-RU" sz="20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 конкурентом BMW на рынке легковых автомобилей является 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Mercedes-Ben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Также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конкуренцию фирме составляют автомобили 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 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Lexus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6" name="Рисунок 5" descr="X0H2OORiUo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642918"/>
            <a:ext cx="4714876" cy="3145707"/>
          </a:xfrm>
          <a:prstGeom prst="rect">
            <a:avLst/>
          </a:prstGeom>
        </p:spPr>
      </p:pic>
      <p:pic>
        <p:nvPicPr>
          <p:cNvPr id="7" name="Рисунок 6" descr="1rSGP13ks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786190"/>
            <a:ext cx="4714876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 которые пользуются спросом на сегодняшний день.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YlASXiio9r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071546"/>
            <a:ext cx="4949393" cy="2786082"/>
          </a:xfrm>
          <a:prstGeom prst="rect">
            <a:avLst/>
          </a:prstGeom>
        </p:spPr>
      </p:pic>
      <p:pic>
        <p:nvPicPr>
          <p:cNvPr id="6" name="Рисунок 5" descr="2_jsj_TLOP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071545"/>
            <a:ext cx="4429124" cy="2786083"/>
          </a:xfrm>
          <a:prstGeom prst="rect">
            <a:avLst/>
          </a:prstGeom>
        </p:spPr>
      </p:pic>
      <p:pic>
        <p:nvPicPr>
          <p:cNvPr id="7" name="Рисунок 6" descr="ltsuRKZgbu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3857628"/>
            <a:ext cx="4497045" cy="3000372"/>
          </a:xfrm>
          <a:prstGeom prst="rect">
            <a:avLst/>
          </a:prstGeom>
        </p:spPr>
      </p:pic>
      <p:pic>
        <p:nvPicPr>
          <p:cNvPr id="8" name="Рисунок 7" descr="dd5l0UeU6b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3857628"/>
            <a:ext cx="5143504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52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2014-01-23T15:32:01Z</dcterms:created>
  <dcterms:modified xsi:type="dcterms:W3CDTF">2014-01-23T17:30:11Z</dcterms:modified>
</cp:coreProperties>
</file>