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0" autoAdjust="0"/>
  </p:normalViewPr>
  <p:slideViewPr>
    <p:cSldViewPr>
      <p:cViewPr varScale="1">
        <p:scale>
          <a:sx n="53" d="100"/>
          <a:sy n="53" d="100"/>
        </p:scale>
        <p:origin x="-9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4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7DA1C-0615-4FA9-A7DB-DA00BDAAD47A}" type="datetimeFigureOut">
              <a:rPr lang="uk-UA" smtClean="0"/>
              <a:t>09.01.2015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E483A-9FFC-4AAF-BCB8-069CEEF51B9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958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E483A-9FFC-4AAF-BCB8-069CEEF51B9F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90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09.01.2015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09.01.2015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09.01.2015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09.01.2015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09.01.2015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988020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Художнє фото. Історія художнього фото </a:t>
            </a:r>
            <a:r>
              <a:rPr lang="uk-UA" dirty="0" smtClean="0">
                <a:latin typeface="Comic Sans MS" panose="030F0702030302020204" pitchFamily="66" charset="0"/>
              </a:rPr>
              <a:t>.</a:t>
            </a:r>
            <a:r>
              <a:rPr lang="uk-UA" dirty="0">
                <a:latin typeface="Comic Sans MS" panose="030F0702030302020204" pitchFamily="66" charset="0"/>
              </a:rPr>
              <a:t/>
            </a:r>
            <a:br>
              <a:rPr lang="uk-UA" dirty="0">
                <a:latin typeface="Comic Sans MS" panose="030F0702030302020204" pitchFamily="66" charset="0"/>
              </a:rPr>
            </a:br>
            <a:endParaRPr lang="uk-UA" dirty="0">
              <a:latin typeface="Comic Sans MS" panose="030F0702030302020204" pitchFamily="66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https://pp.vk.me/c617521/v617521024/1335e/zduvvcBlRv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7056784" cy="4708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allo.ua/media/catalog/product/cache/1/image/9df78eab33525d08d6e5fb8d27136e95/e/o/eos-1200d-slant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08476"/>
            <a:ext cx="3131840" cy="2649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910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uperkids.fi/wp-content/uploads/2014/03/%D0%BC%D0%B0%D1%81%D0%BA%D0%B8-550x2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11660"/>
          <a:stretch/>
        </p:blipFill>
        <p:spPr bwMode="auto">
          <a:xfrm>
            <a:off x="0" y="3284984"/>
            <a:ext cx="3993593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971600" y="548680"/>
            <a:ext cx="7408333" cy="3450696"/>
          </a:xfrm>
        </p:spPr>
        <p:txBody>
          <a:bodyPr>
            <a:normAutofit/>
          </a:bodyPr>
          <a:lstStyle/>
          <a:p>
            <a:r>
              <a:rPr lang="uk-UA" sz="1800" b="1" dirty="0"/>
              <a:t>Ф</a:t>
            </a:r>
            <a:r>
              <a:rPr lang="uk-UA" sz="1800" b="1" dirty="0" smtClean="0"/>
              <a:t>отографія є мистецтвом </a:t>
            </a:r>
            <a:r>
              <a:rPr lang="uk-UA" sz="1800" b="1" dirty="0"/>
              <a:t>тільки практичним, прикладним умінням, в якому основну роль відіграє </a:t>
            </a:r>
            <a:r>
              <a:rPr lang="uk-UA" sz="1800" b="1" dirty="0" smtClean="0"/>
              <a:t>володіння технікою. </a:t>
            </a:r>
            <a:r>
              <a:rPr lang="uk-UA" sz="1800" b="1" dirty="0"/>
              <a:t>П</a:t>
            </a:r>
            <a:r>
              <a:rPr lang="uk-UA" sz="1800" b="1" dirty="0" smtClean="0"/>
              <a:t>итання </a:t>
            </a:r>
            <a:r>
              <a:rPr lang="uk-UA" sz="1800" b="1" dirty="0"/>
              <a:t>про те, чи є фотографія мистецтвом, буде </a:t>
            </a:r>
            <a:r>
              <a:rPr lang="uk-UA" sz="1800" b="1" dirty="0" smtClean="0"/>
              <a:t>мати </a:t>
            </a:r>
            <a:r>
              <a:rPr lang="uk-UA" sz="1800" b="1" dirty="0"/>
              <a:t>силу до тих пір, поки буде існувати малюнок. </a:t>
            </a:r>
            <a:endParaRPr lang="uk-UA" sz="1800" b="1" dirty="0" smtClean="0"/>
          </a:p>
          <a:p>
            <a:r>
              <a:rPr lang="uk-UA" sz="1800" b="1" dirty="0" smtClean="0"/>
              <a:t>Питання </a:t>
            </a:r>
            <a:r>
              <a:rPr lang="uk-UA" sz="1800" b="1" dirty="0"/>
              <a:t>про технічну сторону не новий для мистецтва, тільки у фотографії він проявився з історично нової сторони. Володіння фототехнікою, оволодіння майстерністю тут виглядають більш легким завданням, ніж, наприклад, оволодіння технікою гри на музичному інструменті. Ця легкість і вводить в оману </a:t>
            </a:r>
            <a:r>
              <a:rPr lang="uk-UA" sz="1800" b="1" dirty="0" smtClean="0"/>
              <a:t>критиків </a:t>
            </a:r>
            <a:r>
              <a:rPr lang="uk-UA" sz="1800" b="1" dirty="0"/>
              <a:t>фотографії як мистецтва.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805264"/>
            <a:ext cx="8229600" cy="125272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42" name="Picture 2" descr="http://ipc-bigyalta.org/wp-content/uploads/clipart-palit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65958"/>
            <a:ext cx="324035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45.radikal.ru/i108/0911/25/d678c0b224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8" y="3645024"/>
            <a:ext cx="2520280" cy="30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е дорівнює 3"/>
          <p:cNvSpPr/>
          <p:nvPr/>
        </p:nvSpPr>
        <p:spPr>
          <a:xfrm>
            <a:off x="3347864" y="4544164"/>
            <a:ext cx="2232248" cy="836321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028" name="Picture 4" descr="http://platfor.ma/images/doc/e/3/e3ce99d-aewsdvceh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28" y="3831723"/>
            <a:ext cx="2915757" cy="226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3054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.spynet.ru/uploads/posts/2012/0119/perspective_photography_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3"/>
          <a:stretch/>
        </p:blipFill>
        <p:spPr bwMode="auto">
          <a:xfrm>
            <a:off x="73550" y="2780928"/>
            <a:ext cx="5204558" cy="3939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tihi.ru/pics/2012/08/16/77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24" y="1104899"/>
            <a:ext cx="3895725" cy="5753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3450696"/>
          </a:xfrm>
        </p:spPr>
        <p:txBody>
          <a:bodyPr>
            <a:normAutofit/>
          </a:bodyPr>
          <a:lstStyle/>
          <a:p>
            <a:r>
              <a:rPr lang="uk-UA" sz="2000" b="1" dirty="0"/>
              <a:t>Фотомитець здатний виразити власне ставлення до зображуваного на знімку за допомогою таких засобів, як ракурс зйомки, розподіл світла, світлотінь, передати своєрідність і неповторність природи завдяки правильному вибору миті зйомки тощо. Техніка фотознімання полегшує і спрощує пошук бажаного відображення дійсності.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540568" y="6929092"/>
            <a:ext cx="8229600" cy="125272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502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540103.vk.me/c623929/v623929260/5d6c/H8dq_euxs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" y="0"/>
            <a:ext cx="5599395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5868144" y="188640"/>
            <a:ext cx="2952328" cy="6264696"/>
          </a:xfrm>
        </p:spPr>
        <p:txBody>
          <a:bodyPr>
            <a:normAutofit/>
          </a:bodyPr>
          <a:lstStyle/>
          <a:p>
            <a:r>
              <a:rPr lang="uk-UA" sz="2000" b="1" dirty="0"/>
              <a:t>Художня фотографія відрізняється від інших творів фотомистецтва тим, що не прагне об'єктивно відтворювати дійсність, а фіксує сцени, спеціально обрані або організовані для фотографування, з метою втілення художнього задуму.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4824536" cy="125272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Про мистецьку фотографію</a:t>
            </a:r>
            <a:endParaRPr lang="uk-UA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36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cs540103.vk.me/c624416/v624416636/4d09/sQ4g6fVQv3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46" y="0"/>
            <a:ext cx="5238750" cy="5086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79513" y="188640"/>
            <a:ext cx="3694234" cy="23545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tx1"/>
                </a:solidFill>
              </a:rPr>
              <a:t>Документалізм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справжність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реальність</a:t>
            </a:r>
            <a:r>
              <a:rPr lang="ru-RU" b="1" dirty="0">
                <a:solidFill>
                  <a:schemeClr val="tx1"/>
                </a:solidFill>
              </a:rPr>
              <a:t> - </a:t>
            </a:r>
            <a:r>
              <a:rPr lang="ru-RU" b="1" dirty="0" err="1">
                <a:solidFill>
                  <a:schemeClr val="tx1"/>
                </a:solidFill>
              </a:rPr>
              <a:t>це</a:t>
            </a:r>
            <a:r>
              <a:rPr lang="ru-RU" b="1" dirty="0">
                <a:solidFill>
                  <a:schemeClr val="tx1"/>
                </a:solidFill>
              </a:rPr>
              <a:t> головне у </a:t>
            </a:r>
            <a:r>
              <a:rPr lang="ru-RU" b="1" dirty="0" err="1">
                <a:solidFill>
                  <a:schemeClr val="tx1"/>
                </a:solidFill>
              </a:rPr>
              <a:t>фотографії</a:t>
            </a:r>
            <a:r>
              <a:rPr lang="ru-RU" b="1" dirty="0">
                <a:solidFill>
                  <a:schemeClr val="tx1"/>
                </a:solidFill>
              </a:rPr>
              <a:t>. У </a:t>
            </a:r>
            <a:r>
              <a:rPr lang="ru-RU" b="1" dirty="0" err="1">
                <a:solidFill>
                  <a:schemeClr val="tx1"/>
                </a:solidFill>
              </a:rPr>
              <a:t>цьому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корінному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її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властивості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криється</a:t>
            </a:r>
            <a:r>
              <a:rPr lang="ru-RU" b="1" dirty="0">
                <a:solidFill>
                  <a:schemeClr val="tx1"/>
                </a:solidFill>
              </a:rPr>
              <a:t> причина глобального </a:t>
            </a:r>
            <a:r>
              <a:rPr lang="ru-RU" b="1" dirty="0" err="1">
                <a:solidFill>
                  <a:schemeClr val="tx1"/>
                </a:solidFill>
              </a:rPr>
              <a:t>впливу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фотографії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сучасну</a:t>
            </a:r>
            <a:r>
              <a:rPr lang="ru-RU" b="1" dirty="0">
                <a:solidFill>
                  <a:schemeClr val="tx1"/>
                </a:solidFill>
              </a:rPr>
              <a:t> культуру.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52536" y="6858000"/>
            <a:ext cx="8229600" cy="125272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098" name="Picture 2" descr="http://cs607621.vk.me/v607621688/7cc2/9X2PuQ1q3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1" y="2759098"/>
            <a:ext cx="6192870" cy="4098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664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620327.vk.me/v620327688/37ee/x6w78Lr5Mt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23655"/>
            <a:ext cx="9773119" cy="6141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i="1" dirty="0" smtClean="0">
                <a:solidFill>
                  <a:schemeClr val="bg2">
                    <a:lumMod val="10000"/>
                  </a:schemeClr>
                </a:solidFill>
              </a:rPr>
              <a:t>Справа в тому,  що фотомитець </a:t>
            </a:r>
            <a:r>
              <a:rPr lang="uk-UA" sz="2000" i="1" dirty="0">
                <a:solidFill>
                  <a:schemeClr val="bg2">
                    <a:lumMod val="10000"/>
                  </a:schemeClr>
                </a:solidFill>
              </a:rPr>
              <a:t>здатний виразити власне ставлення до зображуваного на </a:t>
            </a:r>
            <a:r>
              <a:rPr lang="uk-UA" sz="2000" i="1" dirty="0" smtClean="0">
                <a:solidFill>
                  <a:schemeClr val="bg2">
                    <a:lumMod val="10000"/>
                  </a:schemeClr>
                </a:solidFill>
              </a:rPr>
              <a:t>знімку, а техніка </a:t>
            </a:r>
            <a:r>
              <a:rPr lang="uk-UA" sz="2000" i="1" dirty="0">
                <a:solidFill>
                  <a:schemeClr val="bg2">
                    <a:lumMod val="10000"/>
                  </a:schemeClr>
                </a:solidFill>
              </a:rPr>
              <a:t>фотознімання </a:t>
            </a:r>
            <a:r>
              <a:rPr lang="uk-UA" sz="2000" i="1" dirty="0" smtClean="0">
                <a:solidFill>
                  <a:schemeClr val="bg2">
                    <a:lumMod val="10000"/>
                  </a:schemeClr>
                </a:solidFill>
              </a:rPr>
              <a:t>тільки полегшує </a:t>
            </a:r>
            <a:r>
              <a:rPr lang="uk-UA" sz="2000" i="1" dirty="0">
                <a:solidFill>
                  <a:schemeClr val="bg2">
                    <a:lumMod val="10000"/>
                  </a:schemeClr>
                </a:solidFill>
              </a:rPr>
              <a:t>і спрощує пошук бажаного відображення </a:t>
            </a:r>
            <a:r>
              <a:rPr lang="uk-UA" sz="2000" i="1" dirty="0" smtClean="0">
                <a:solidFill>
                  <a:schemeClr val="bg2">
                    <a:lumMod val="10000"/>
                  </a:schemeClr>
                </a:solidFill>
              </a:rPr>
              <a:t>дійсності.                       </a:t>
            </a:r>
          </a:p>
          <a:p>
            <a:pPr marL="0" indent="0">
              <a:buNone/>
            </a:pPr>
            <a:endParaRPr lang="uk-UA" sz="2000" i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uk-UA" b="1" i="1" dirty="0" smtClean="0">
                <a:solidFill>
                  <a:schemeClr val="bg1"/>
                </a:solidFill>
              </a:rPr>
              <a:t>                                                        У цьому і полягає мистецтво.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44624" y="6885856"/>
            <a:ext cx="8229600" cy="1252728"/>
          </a:xfr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462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hoto-ya.com/wp-content/uploads/2013/10/nachinajushhij-fotogr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4318"/>
            <a:ext cx="10325685" cy="687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771800" y="256490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4978" y="-100204"/>
            <a:ext cx="8229600" cy="1252728"/>
          </a:xfrm>
        </p:spPr>
        <p:txBody>
          <a:bodyPr/>
          <a:lstStyle/>
          <a:p>
            <a:r>
              <a:rPr lang="en-US" dirty="0" smtClean="0"/>
              <a:t>                                                The end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73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2" name="Picture 4" descr="http://www.visualcandi.com/wp-content/uploads/2013/05/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2619672"/>
            <a:ext cx="12944475" cy="993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0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971600" y="980728"/>
            <a:ext cx="7408333" cy="345069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Художня фотографія – це вид образотворчого мистецтва, який за допомогою технічних засобів, створює образ, який виразно і достовірно відбиває момент дійсності. Фотомистецтво.</a:t>
            </a:r>
            <a:endParaRPr lang="uk-U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3575248" cy="858424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В загальному</a:t>
            </a:r>
            <a:endParaRPr lang="uk-UA" sz="2400" b="1" dirty="0"/>
          </a:p>
        </p:txBody>
      </p:sp>
      <p:pic>
        <p:nvPicPr>
          <p:cNvPr id="2050" name="Picture 2" descr="http://cdn.acidcow.com/pics/20101223/right_moment_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3"/>
          <a:stretch/>
        </p:blipFill>
        <p:spPr bwMode="auto">
          <a:xfrm>
            <a:off x="899593" y="2564904"/>
            <a:ext cx="7343656" cy="4060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4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pp.vk.me/c624416/v624416423/45be/dzG99EVQWN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73057"/>
            <a:ext cx="4968552" cy="2923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827584" y="476672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Той , хто створює художню фотографію називає себе </a:t>
            </a:r>
            <a:r>
              <a:rPr lang="uk-UA" b="1" dirty="0" smtClean="0">
                <a:solidFill>
                  <a:schemeClr val="bg1">
                    <a:lumMod val="95000"/>
                  </a:schemeClr>
                </a:solidFill>
              </a:rPr>
              <a:t>Фотохудожником</a:t>
            </a:r>
            <a:endParaRPr lang="uk-UA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0406" y="5620012"/>
            <a:ext cx="8229600" cy="125272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3080" name="Picture 8" descr="https://pp.vk.me/c624416/v624416742/46ab/BoBCgt_HJ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7" r="-12700"/>
          <a:stretch/>
        </p:blipFill>
        <p:spPr bwMode="auto">
          <a:xfrm>
            <a:off x="386962" y="1222149"/>
            <a:ext cx="3682484" cy="3047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edia5.picsearch.com/is?-CwN6X94vYWq3E8p-KfXo5K6zi0rQQzLyPbHpfMWwM0&amp;height=3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12" y="3875428"/>
            <a:ext cx="2490888" cy="30999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fotochaynik.com/wp-content/uploads/2013/05/Professionalnyj-fotogra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5" y="4215366"/>
            <a:ext cx="3816424" cy="264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p.vk.me/c624416/v624416180/4996/9MmDW70acy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4860" r="2489" b="2893"/>
          <a:stretch/>
        </p:blipFill>
        <p:spPr bwMode="auto">
          <a:xfrm>
            <a:off x="3610599" y="4527168"/>
            <a:ext cx="3448162" cy="2262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45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teamlocals.co.uk/cms/wp-content/uploads/2014/03/Camera-Obscura-Portsmouth-Natural-History-Museum-Cumberland-House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" t="5109" r="3179" b="7237"/>
          <a:stretch/>
        </p:blipFill>
        <p:spPr bwMode="auto">
          <a:xfrm>
            <a:off x="4163" y="1313631"/>
            <a:ext cx="5721396" cy="3152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iographera.net/biographies/aristotel/250px-Aristo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61209"/>
            <a:ext cx="23812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23528" y="4487859"/>
            <a:ext cx="8244407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Вона починається зі спостереження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знаменитого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грецького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філософа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Арістотеля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IV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ст.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до н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 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він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описав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цікаве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явище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Світло,що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проходить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крізь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маленький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отвір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віконниці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малює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стіні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той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краєвид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який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видн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за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вікном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(Правда,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ображення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виходить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перевернутим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дуже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тьмяним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але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відтворює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натуру без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спотворень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.)</a:t>
            </a:r>
            <a:endParaRPr lang="uk-U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фотографії</a:t>
            </a:r>
            <a:endParaRPr lang="uk-UA" dirty="0"/>
          </a:p>
        </p:txBody>
      </p:sp>
      <p:sp>
        <p:nvSpPr>
          <p:cNvPr id="7" name="Місце для вмісту 1"/>
          <p:cNvSpPr txBox="1">
            <a:spLocks/>
          </p:cNvSpPr>
          <p:nvPr/>
        </p:nvSpPr>
        <p:spPr>
          <a:xfrm>
            <a:off x="6428953" y="1235415"/>
            <a:ext cx="2699792" cy="425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endParaRPr lang="uk-U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124825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/>
              <a:t>Арістотель</a:t>
            </a:r>
            <a:endParaRPr lang="uk-UA" sz="2000" b="1" dirty="0"/>
          </a:p>
        </p:txBody>
      </p:sp>
      <p:cxnSp>
        <p:nvCxnSpPr>
          <p:cNvPr id="6" name="Пряма зі стрілкою 5"/>
          <p:cNvCxnSpPr/>
          <p:nvPr/>
        </p:nvCxnSpPr>
        <p:spPr>
          <a:xfrm>
            <a:off x="219294" y="1448312"/>
            <a:ext cx="2768530" cy="126060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кутник 11"/>
          <p:cNvSpPr/>
          <p:nvPr/>
        </p:nvSpPr>
        <p:spPr>
          <a:xfrm>
            <a:off x="219294" y="1678039"/>
            <a:ext cx="1976441" cy="16069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8" name="Пряма зі стрілкою 17"/>
          <p:cNvCxnSpPr/>
          <p:nvPr/>
        </p:nvCxnSpPr>
        <p:spPr>
          <a:xfrm flipV="1">
            <a:off x="4163" y="2780928"/>
            <a:ext cx="2983661" cy="133773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V="1">
            <a:off x="3131840" y="1988841"/>
            <a:ext cx="1584176" cy="72007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зі стрілкою 32"/>
          <p:cNvCxnSpPr/>
          <p:nvPr/>
        </p:nvCxnSpPr>
        <p:spPr>
          <a:xfrm>
            <a:off x="3131840" y="2780928"/>
            <a:ext cx="1584176" cy="66886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кутник 35"/>
          <p:cNvSpPr/>
          <p:nvPr/>
        </p:nvSpPr>
        <p:spPr>
          <a:xfrm>
            <a:off x="4499992" y="1916832"/>
            <a:ext cx="752305" cy="16942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657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www.desarte.org/wp-content/uploads/1646_AthanasiusKircher-Camera-Obscura-frArsMagnusLucisEtUmbrae-OFFICI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t="7009" r="8450" b="7340"/>
          <a:stretch/>
        </p:blipFill>
        <p:spPr bwMode="auto">
          <a:xfrm>
            <a:off x="654181" y="4502238"/>
            <a:ext cx="3722069" cy="22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hrbotev.eu/afrika/izdrajeniq/araby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"/>
          <a:stretch/>
        </p:blipFill>
        <p:spPr bwMode="auto">
          <a:xfrm>
            <a:off x="895036" y="2347415"/>
            <a:ext cx="3240360" cy="227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otwedid.files.wordpress.com/2013/04/camera-obscura-diagr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8236"/>
            <a:ext cx="3355560" cy="242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eamlocals.co.uk/cms/wp-content/uploads/2014/03/Camera-Obscura-Portsmouth-Natural-History-Museum-Cumberland-House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512" y="2055247"/>
            <a:ext cx="4791358" cy="285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683568" y="548680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кінці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 </a:t>
            </a: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століття н</a:t>
            </a: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е</a:t>
            </a: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в </a:t>
            </a: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роботах </a:t>
            </a: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арабських учених з'явилися перші згадки про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camera </a:t>
            </a:r>
            <a:r>
              <a:rPr lang="en-U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obscura</a:t>
            </a: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 лат. "темна </a:t>
            </a: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кімната</a:t>
            </a: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").</a:t>
            </a:r>
          </a:p>
          <a:p>
            <a:pPr marL="0" indent="0">
              <a:buNone/>
            </a:pP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Саме цей дослід </a:t>
            </a:r>
            <a:r>
              <a:rPr lang="uk-UA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Арістотеля</a:t>
            </a: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античні художники пізніше використовували для того, щоб якнайточніше змальовувати пейзажі і натюрморти, а точніше, робити перші художні фотографії. ( Правда, перевернуті).</a:t>
            </a:r>
          </a:p>
          <a:p>
            <a:pPr marL="0" indent="0">
              <a:buNone/>
            </a:pP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</a:t>
            </a:r>
            <a:r>
              <a:rPr lang="uk-UA" sz="1800" b="1" dirty="0" smtClean="0">
                <a:solidFill>
                  <a:schemeClr val="bg1"/>
                </a:solidFill>
              </a:rPr>
              <a:t> Араби                                </a:t>
            </a:r>
            <a:r>
              <a:rPr lang="en-US" sz="1800" b="1" dirty="0">
                <a:solidFill>
                  <a:schemeClr val="tx1"/>
                </a:solidFill>
              </a:rPr>
              <a:t>camera </a:t>
            </a:r>
            <a:r>
              <a:rPr lang="en-US" sz="1800" b="1" dirty="0" err="1">
                <a:solidFill>
                  <a:schemeClr val="tx1"/>
                </a:solidFill>
              </a:rPr>
              <a:t>obscura</a:t>
            </a:r>
            <a:r>
              <a:rPr lang="uk-UA" sz="1800" b="1" dirty="0" smtClean="0">
                <a:solidFill>
                  <a:schemeClr val="tx1"/>
                </a:solidFill>
              </a:rPr>
              <a:t>                       </a:t>
            </a:r>
            <a:endParaRPr lang="uk-UA" sz="18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6778" y="6858000"/>
            <a:ext cx="8229600" cy="125272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42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827584" y="404664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>
                <a:solidFill>
                  <a:schemeClr val="bg2">
                    <a:lumMod val="10000"/>
                  </a:schemeClr>
                </a:solidFill>
              </a:rPr>
              <a:t>Її конструкція мінялася і удосконалювалася, але основою залишався ящик з маленькою дірочкою в передній стінці. Згодом камеру забезпечили збирає лінзою, а ящик зробили з двох половинок, які можна було рухати, щоб сфокусувати картинку</a:t>
            </a:r>
            <a:r>
              <a:rPr lang="uk-UA" sz="1800" b="1" dirty="0" smtClean="0">
                <a:solidFill>
                  <a:schemeClr val="bg2">
                    <a:lumMod val="10000"/>
                  </a:schemeClr>
                </a:solidFill>
              </a:rPr>
              <a:t>. Згодом технологія вдосконалювалась.</a:t>
            </a:r>
            <a:endParaRPr lang="uk-UA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8" descr="http://www.desarte.org/wp-content/uploads/1646_AthanasiusKircher-Camera-Obscura-frArsMagnusLucisEtUmbrae-OFFICI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t="7009" r="8450" b="7340"/>
          <a:stretch/>
        </p:blipFill>
        <p:spPr bwMode="auto">
          <a:xfrm>
            <a:off x="168078" y="1844824"/>
            <a:ext cx="2799857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 зі стрілкою 5"/>
          <p:cNvCxnSpPr>
            <a:stCxn id="4" idx="3"/>
            <a:endCxn id="6146" idx="1"/>
          </p:cNvCxnSpPr>
          <p:nvPr/>
        </p:nvCxnSpPr>
        <p:spPr>
          <a:xfrm>
            <a:off x="2967935" y="2708920"/>
            <a:ext cx="532395" cy="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3.bp.blogspot.com/_3xAnhJsUtp8/TMRl6uv9yeI/AAAAAAAAABM/NBzG53mB0IQ/s1600/Camera_Obscura_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330" y="1727844"/>
            <a:ext cx="2233613" cy="1962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uesoccurrences.files.wordpress.com/2011/12/34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6"/>
          <a:stretch/>
        </p:blipFill>
        <p:spPr bwMode="auto">
          <a:xfrm>
            <a:off x="6119664" y="1797486"/>
            <a:ext cx="3024336" cy="1818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зі стрілкою 12"/>
          <p:cNvCxnSpPr>
            <a:stCxn id="6146" idx="3"/>
            <a:endCxn id="6148" idx="1"/>
          </p:cNvCxnSpPr>
          <p:nvPr/>
        </p:nvCxnSpPr>
        <p:spPr>
          <a:xfrm flipV="1">
            <a:off x="5733943" y="2706679"/>
            <a:ext cx="385721" cy="22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http://www.camerashops.us/vintage-camera-42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 b="15072"/>
          <a:stretch/>
        </p:blipFill>
        <p:spPr bwMode="auto">
          <a:xfrm>
            <a:off x="6411968" y="3861048"/>
            <a:ext cx="2445194" cy="19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 зі стрілкою 26"/>
          <p:cNvCxnSpPr>
            <a:stCxn id="6150" idx="0"/>
            <a:endCxn id="6150" idx="0"/>
          </p:cNvCxnSpPr>
          <p:nvPr/>
        </p:nvCxnSpPr>
        <p:spPr>
          <a:xfrm>
            <a:off x="7634565" y="386104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>
            <a:stCxn id="6148" idx="2"/>
            <a:endCxn id="6150" idx="0"/>
          </p:cNvCxnSpPr>
          <p:nvPr/>
        </p:nvCxnSpPr>
        <p:spPr>
          <a:xfrm>
            <a:off x="7631832" y="3615872"/>
            <a:ext cx="2733" cy="245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9" name="Picture 8" descr="http://larec.kiev.ua/images/gift/429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t="11556" r="15579" b="5996"/>
          <a:stretch/>
        </p:blipFill>
        <p:spPr bwMode="auto">
          <a:xfrm>
            <a:off x="3579055" y="3610775"/>
            <a:ext cx="2173216" cy="223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82" name="Пряма зі стрілкою 6181"/>
          <p:cNvCxnSpPr/>
          <p:nvPr/>
        </p:nvCxnSpPr>
        <p:spPr>
          <a:xfrm flipH="1">
            <a:off x="5752271" y="4653136"/>
            <a:ext cx="54792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83" name="Picture 10" descr="http://yak-prosto.com/images/9/3/yak-pererobiti-fotoapara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5" r="9509"/>
          <a:stretch/>
        </p:blipFill>
        <p:spPr bwMode="auto">
          <a:xfrm>
            <a:off x="539552" y="3738460"/>
            <a:ext cx="2285803" cy="1980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6185" name="Пряма зі стрілкою 6184"/>
          <p:cNvCxnSpPr/>
          <p:nvPr/>
        </p:nvCxnSpPr>
        <p:spPr>
          <a:xfrm flipH="1">
            <a:off x="2967935" y="4653136"/>
            <a:ext cx="5323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1" name="Пряма сполучна лінія 6190"/>
          <p:cNvCxnSpPr/>
          <p:nvPr/>
        </p:nvCxnSpPr>
        <p:spPr>
          <a:xfrm>
            <a:off x="1682453" y="6021288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3" name="Пряма зі стрілкою 6192"/>
          <p:cNvCxnSpPr/>
          <p:nvPr/>
        </p:nvCxnSpPr>
        <p:spPr>
          <a:xfrm>
            <a:off x="1682453" y="6381328"/>
            <a:ext cx="66339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4" name="TextBox 6193"/>
          <p:cNvSpPr txBox="1"/>
          <p:nvPr/>
        </p:nvSpPr>
        <p:spPr>
          <a:xfrm>
            <a:off x="3579055" y="6005329"/>
            <a:ext cx="308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              І ось ……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82612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339752" y="4365104"/>
            <a:ext cx="7632848" cy="3168352"/>
          </a:xfrm>
        </p:spPr>
        <p:txBody>
          <a:bodyPr/>
          <a:lstStyle/>
          <a:p>
            <a:pPr marL="0" indent="0">
              <a:buNone/>
            </a:pPr>
            <a:endParaRPr lang="uk-UA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0361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Так з</a:t>
            </a:r>
            <a:r>
              <a:rPr lang="en-US" b="1" dirty="0" smtClean="0"/>
              <a:t>‘</a:t>
            </a:r>
            <a:r>
              <a:rPr lang="uk-UA" b="1" dirty="0" smtClean="0"/>
              <a:t>явився основний сучасний інструмент </a:t>
            </a:r>
            <a:r>
              <a:rPr lang="uk-UA" b="1" dirty="0"/>
              <a:t>фотохудожника.</a:t>
            </a:r>
            <a:br>
              <a:rPr lang="uk-UA" b="1" dirty="0"/>
            </a:br>
            <a:endParaRPr lang="uk-UA" dirty="0"/>
          </a:p>
        </p:txBody>
      </p:sp>
      <p:pic>
        <p:nvPicPr>
          <p:cNvPr id="4" name="Picture 4" descr="http://i.allo.ua/media/catalog/product/cache/1/image/9df78eab33525d08d6e5fb8d27136e95/e/o/eos-1200d-slan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5873021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759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0.gstatic.com/images?q=tbn:ANd9GcS1RMRn7qdtyI79SqQDo8_rGPcP659_ib_Ru2XRlDx_jJUg5hqI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02644"/>
            <a:ext cx="2733675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827584" y="620688"/>
            <a:ext cx="7408333" cy="34506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1800" b="1" dirty="0" smtClean="0"/>
              <a:t>Фото було створено для того, щоб миттєво фіксувати зображення. Спочатку воно не планувалося, як вид мистецтва.</a:t>
            </a:r>
          </a:p>
          <a:p>
            <a:pPr marL="0" indent="0">
              <a:buNone/>
            </a:pPr>
            <a:endParaRPr lang="uk-UA" sz="18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sz="1800" b="1" dirty="0" smtClean="0"/>
              <a:t> Фото довго не могло вписатися до мистецтва бо панувала думка, що ним може бути лише рукотворний витвір.</a:t>
            </a:r>
            <a:r>
              <a:rPr lang="ru-RU" sz="1800" b="1" dirty="0"/>
              <a:t> </a:t>
            </a:r>
            <a:r>
              <a:rPr lang="ru-RU" sz="1800" b="1" dirty="0" err="1" smtClean="0"/>
              <a:t>Зображення</a:t>
            </a:r>
            <a:r>
              <a:rPr lang="ru-RU" sz="1800" b="1" dirty="0" smtClean="0"/>
              <a:t> </a:t>
            </a:r>
            <a:r>
              <a:rPr lang="ru-RU" sz="1800" b="1" dirty="0"/>
              <a:t>ж </a:t>
            </a:r>
            <a:r>
              <a:rPr lang="ru-RU" sz="1800" b="1" dirty="0" err="1"/>
              <a:t>дійсності</a:t>
            </a:r>
            <a:r>
              <a:rPr lang="ru-RU" sz="1800" b="1" dirty="0"/>
              <a:t>, </a:t>
            </a:r>
            <a:r>
              <a:rPr lang="ru-RU" sz="1800" b="1" dirty="0" err="1"/>
              <a:t>отримане</a:t>
            </a:r>
            <a:r>
              <a:rPr lang="ru-RU" sz="1800" b="1" dirty="0"/>
              <a:t> за </a:t>
            </a:r>
            <a:r>
              <a:rPr lang="ru-RU" sz="1800" b="1" dirty="0" err="1"/>
              <a:t>допомогою</a:t>
            </a:r>
            <a:r>
              <a:rPr lang="ru-RU" sz="1800" b="1" dirty="0"/>
              <a:t> </a:t>
            </a:r>
            <a:r>
              <a:rPr lang="ru-RU" sz="1800" b="1" dirty="0" err="1"/>
              <a:t>технічних</a:t>
            </a:r>
            <a:r>
              <a:rPr lang="ru-RU" sz="1800" b="1" dirty="0"/>
              <a:t> </a:t>
            </a:r>
            <a:r>
              <a:rPr lang="ru-RU" sz="1800" b="1" dirty="0" err="1"/>
              <a:t>фізико-хімічних</a:t>
            </a:r>
            <a:r>
              <a:rPr lang="ru-RU" sz="1800" b="1" dirty="0"/>
              <a:t> </a:t>
            </a:r>
            <a:r>
              <a:rPr lang="ru-RU" sz="1800" b="1" dirty="0" err="1"/>
              <a:t>методів</a:t>
            </a:r>
            <a:r>
              <a:rPr lang="ru-RU" sz="1800" b="1" dirty="0"/>
              <a:t>, не могло </a:t>
            </a:r>
            <a:r>
              <a:rPr lang="ru-RU" sz="1800" b="1" dirty="0" err="1"/>
              <a:t>навіть</a:t>
            </a:r>
            <a:r>
              <a:rPr lang="ru-RU" sz="1800" b="1" dirty="0"/>
              <a:t> </a:t>
            </a:r>
            <a:r>
              <a:rPr lang="ru-RU" sz="1800" b="1" dirty="0" err="1"/>
              <a:t>претендувати</a:t>
            </a:r>
            <a:r>
              <a:rPr lang="ru-RU" sz="1800" b="1" dirty="0"/>
              <a:t> на </a:t>
            </a:r>
            <a:r>
              <a:rPr lang="ru-RU" sz="1800" b="1" dirty="0" err="1" smtClean="0"/>
              <a:t>такий</a:t>
            </a:r>
            <a:r>
              <a:rPr lang="ru-RU" sz="1800" b="1" dirty="0" smtClean="0"/>
              <a:t> статус</a:t>
            </a:r>
            <a:r>
              <a:rPr lang="ru-RU" sz="1800" b="1" dirty="0"/>
              <a:t>.</a:t>
            </a:r>
            <a:endParaRPr lang="uk-UA" sz="1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28584" y="1672216"/>
            <a:ext cx="8229600" cy="125272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Не дорівнює 3"/>
          <p:cNvSpPr/>
          <p:nvPr/>
        </p:nvSpPr>
        <p:spPr>
          <a:xfrm>
            <a:off x="3635896" y="3982764"/>
            <a:ext cx="1440159" cy="824880"/>
          </a:xfrm>
          <a:prstGeom prst="mathNotEqua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200" name="Picture 8" descr="http://www.playcast.ru/uploads/2014/06/03/882014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2644"/>
            <a:ext cx="26098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90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http://cmix.in/uploads/posts/2012-07/1342585271_1332156684_spor-iz-za-cen-na-prezervativy-zakonchilsya-smer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42000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55576" y="363537"/>
            <a:ext cx="8988424" cy="6089799"/>
          </a:xfrm>
        </p:spPr>
        <p:txBody>
          <a:bodyPr>
            <a:normAutofit/>
          </a:bodyPr>
          <a:lstStyle/>
          <a:p>
            <a:r>
              <a:rPr lang="uk-UA" sz="1800" b="1" dirty="0">
                <a:solidFill>
                  <a:schemeClr val="bg2">
                    <a:lumMod val="10000"/>
                  </a:schemeClr>
                </a:solidFill>
              </a:rPr>
              <a:t>Втім, всі сучасні види "технічних мистецтв" пережили таку еволюцію: на початку свого </a:t>
            </a:r>
            <a:r>
              <a:rPr lang="uk-UA" sz="1800" b="1" dirty="0" smtClean="0">
                <a:solidFill>
                  <a:schemeClr val="bg2">
                    <a:lumMod val="10000"/>
                  </a:schemeClr>
                </a:solidFill>
              </a:rPr>
              <a:t>існування </a:t>
            </a:r>
            <a:r>
              <a:rPr lang="uk-UA" sz="1800" b="1" dirty="0">
                <a:solidFill>
                  <a:schemeClr val="bg2">
                    <a:lumMod val="10000"/>
                  </a:schemeClr>
                </a:solidFill>
              </a:rPr>
              <a:t>були свого роду забавними атракціонами, потім технічними засобами передачі інформації і лише в </a:t>
            </a:r>
            <a:r>
              <a:rPr lang="uk-UA" sz="1800" b="1" dirty="0" smtClean="0">
                <a:solidFill>
                  <a:schemeClr val="bg2">
                    <a:lumMod val="10000"/>
                  </a:schemeClr>
                </a:solidFill>
              </a:rPr>
              <a:t>процесі </a:t>
            </a:r>
            <a:r>
              <a:rPr lang="uk-UA" sz="1800" b="1" dirty="0">
                <a:solidFill>
                  <a:schemeClr val="bg2">
                    <a:lumMod val="10000"/>
                  </a:schemeClr>
                </a:solidFill>
              </a:rPr>
              <a:t>створення нового мистецтв, відбувся перехід до комунікативно-художнім функцій. Це не означає, однак, що проблема взаємовідношення фотографії і </a:t>
            </a:r>
            <a:r>
              <a:rPr lang="uk-UA" sz="1800" b="1" dirty="0" smtClean="0">
                <a:solidFill>
                  <a:schemeClr val="bg2">
                    <a:lumMod val="10000"/>
                  </a:schemeClr>
                </a:solidFill>
              </a:rPr>
              <a:t>мистецтва </a:t>
            </a:r>
            <a:r>
              <a:rPr lang="uk-UA" sz="2000" b="1" i="1" u="sng" dirty="0" smtClean="0">
                <a:solidFill>
                  <a:schemeClr val="bg2">
                    <a:lumMod val="10000"/>
                  </a:schemeClr>
                </a:solidFill>
              </a:rPr>
              <a:t>не обговорювалася.</a:t>
            </a:r>
          </a:p>
          <a:p>
            <a:endParaRPr lang="uk-UA" sz="2000" b="1" i="1" u="sng" dirty="0">
              <a:solidFill>
                <a:schemeClr val="bg2">
                  <a:lumMod val="10000"/>
                </a:schemeClr>
              </a:solidFill>
            </a:endParaRPr>
          </a:p>
          <a:p>
            <a:endParaRPr lang="uk-UA" sz="2000" b="1" i="1" u="sng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uk-UA" sz="2000" b="1" i="1" u="sng" dirty="0">
              <a:solidFill>
                <a:schemeClr val="bg2">
                  <a:lumMod val="10000"/>
                </a:schemeClr>
              </a:solidFill>
            </a:endParaRPr>
          </a:p>
          <a:p>
            <a:endParaRPr lang="uk-UA" sz="2000" b="1" i="1" u="sng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uk-UA" sz="2000" b="1" i="1" u="sng" dirty="0">
              <a:solidFill>
                <a:schemeClr val="bg2">
                  <a:lumMod val="10000"/>
                </a:schemeClr>
              </a:solidFill>
            </a:endParaRPr>
          </a:p>
          <a:p>
            <a:endParaRPr lang="uk-UA" sz="2000" b="1" i="1" u="sng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uk-UA" sz="2000" b="1" i="1" u="sng" dirty="0">
              <a:solidFill>
                <a:schemeClr val="bg2">
                  <a:lumMod val="10000"/>
                </a:schemeClr>
              </a:solidFill>
            </a:endParaRPr>
          </a:p>
          <a:p>
            <a:endParaRPr lang="uk-UA" sz="1600" b="1" i="1" u="sng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uk-UA" sz="1600" b="1" i="1" u="sng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uk-UA" sz="1600" i="1" dirty="0" smtClean="0">
                <a:solidFill>
                  <a:schemeClr val="bg2">
                    <a:lumMod val="10000"/>
                  </a:schemeClr>
                </a:solidFill>
              </a:rPr>
              <a:t>              </a:t>
            </a:r>
            <a:r>
              <a:rPr lang="uk-UA" sz="1400" i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uk-UA" sz="14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1400" i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            </a:t>
            </a:r>
          </a:p>
          <a:p>
            <a:pPr marL="0" indent="0">
              <a:buNone/>
            </a:pPr>
            <a:endParaRPr lang="uk-UA" sz="1400" i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uk-UA" sz="1400" i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                                                           (хоча суперечки</a:t>
            </a:r>
          </a:p>
          <a:p>
            <a:pPr marL="0" indent="0">
              <a:buNone/>
            </a:pPr>
            <a:r>
              <a:rPr lang="uk-UA" sz="1400" i="1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                                                            тривають і досі)   </a:t>
            </a:r>
          </a:p>
          <a:p>
            <a:endParaRPr lang="uk-UA" sz="20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16616" y="2708920"/>
            <a:ext cx="8229600" cy="125272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9218" name="Picture 2" descr="http://focusweb.com.ua/design/img/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0" y="1960018"/>
            <a:ext cx="3810000" cy="2457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QXGBwYGRcYGBweHRwbFxwcHBwcGx8eHCggGhwlHB8cITEiJSkrLi4uGB8zODMsNygtLiwBCgoKDg0OGxAQGywkICQsLCwsLCwsLCwsLCwsLCwsLCw0LCwsLCwsLCwsLCwsLCwsLCwsLCwsLCwsLCwsLCwsLP/AABEIAJ8BPgMBIgACEQEDEQH/xAAcAAADAQEBAQEBAAAAAAAAAAAEBQYHAwIBAAj/xABAEAABAwIEAwYDBgUDAgcAAAABAgMRAAQFEiExBkFREyJhcYGRMqHwB0JSscHRFCNicuEzgvFDohUWJGOSwtL/xAAaAQADAQEBAQAAAAAAAAAAAAACAwQBAAUG/8QAKREAAgICAgICAgIBBQAAAAAAAQIAEQMhEjEiQQQTMlFhcaFCgZGxwf/aAAwDAQACEQMRAD8A0NDZ9K9KWlO596BfujuTppoBqfD1+utDotlKJUqQTrryH6DoNzXzHDehPTC/szjjGKFXcRPQnn5Dp9eNSWIqdS6AlQShKcyoUAoxrpr4x/tJqtuGUtAxquOfKdgeQk8ulZhxFZf+o7QiC4kKM/i2V8/nNU/FxUxY9w2IrisN4hvG3ilSUgKylKgDm0M6lXXoPCljLFdGWaYW9tNVsYxEqfLZ9afhUpPkoj8qZ212+Z/muGRBBWogjoZOor1aYaTpFW3D3B5VCne6npzP7UCqXNKIWRlQW0gsSw9aU9rByzBPifHqaNwK5lKI3Sop9+8n56eta7iGDNu26mCkBBECOR5EeIOtYyxZKafWwvRUlM+KdQR7A07LiKARGDMMhMrLxpDic8DvA6Hr+hpLgSv4NToYUGw4rMrQEzERMSRzjqTTW3T2rcxue+nmlQ3UOevP360nxHAHR3knMn50sMf3KFA6IuMjig1JUVK/EddaZ4ZYtL705lncn8hUdb2JB7xyyQCTy8aqMCtFN3AKnkLbAORKUkEkjdWvLXQVw7h5LqfeIFMtqbQQpS3HEoSlKSSSo7+QEknwphYWqW3SlJ21o3EMRCElR5bGpXh/EFLecWrTMIA9Zrmq4CBissnLikd5dd6K6YleZQEp1WrYVxThhSmVKBVz8KxiTOUBBPqXYObpSrDbkt3wt1LhspUpknklUS3PQEGB/THMU1tGc2gpLx3hR7EOp+Nk5h/ad48on3rE3owXNbEjOOMaW+7kIUgNKUkoPJQMSep08oOm81OFwEelF42pJSlfaZlrUrMiD3QIymeemn+2liFaVWgoSLI1mfOyKlBPj8q0fhHDksuWyVadquTPRIkD1UU+1Z/hjhS6kgAkEd07E9PU6eZrUcctQ9aM3bCoCQFzzTrz6FJGvlXZTsCbhAon3L7ipollaRzSdvn8prJ7HGWrTsCiGnm2/wCZJV/PIcKcoSARPSY2PrpOE4z/ABjAzwHkiFjkT1Hgf1qNcwZDb5U43IB8h13jQzGtByUMQfcJcbso49iU9vcpcUh1GiXNwORp2yruknlUxgjCs7hKMjedK0R8O0ED2+dPSe786UNGPI1UKfcSlxCFKAWsFSUnmEwDHlI96+3TJQQpO4+Y5iiFWrbpQpQBUgyk80kiDB8RQysVbUpbciUGD4Hf9aYQBuKUseh13CsGxJJPZgb6p/UenKsd+2HhUWd0m9ZMIeXmKRpkdGpIj7qt/Oeoi7xF4p7yDlI5jkaKGM29wwbe6Sk5kwWlEnMBHeKvPaDM/Ji5QRRhZMBRhlx/7yR4e4pLhaVp3gJ8TEfnVK9dlZga1AcKYOUOLQg5m23lhB3lMymT11g+INaJb2YabU65sBp9eO1T5O6ErzOGCtVEgRHij8rCfup1/wA0MvGA2ga6n96Cxe7y5irQnU+Hh6CsyxniVS1EN/CNAT+YrExF+onJlXGNy9xLibeVQKnrnixAPxVDOKWsyok+dcy3Va/GUdyN/mMehL214obJ1UB51RWl2lYlJBHhWQNsFRgAk9BWsfZE0G230rHfK0kgjllkGI5yazJgUCxOx/KYnYmgLu22zmcKs2wGU5iTySD9f3aUa7elLeZQKB00K9eXgT4yTGwoFtbdsM5PaunTOoaAzGUD7o7qv/jFfMShCO0dUOapJHdG8A/eMRqPw1CVGMfswx5kCeGkF1esCDJHTTnz8ZOvyqJ41uUKuciNkCD/AHHf5AD0prgN8Rb3buaXnFJVl37ML7jYMc4STG8BNIbawzvOOKISgEqUpRgATzJ8K3GtG/coOPi5B9Tph9mVcqfN2aGkdo8pLaBupR+Q5k+A1pM/xGodywtXLhW3aFCsk+AiVDxJSPOkF5g2LXKs7tu8s8s2RIHgkSAkeVNGFjttTG+Qo0u5SnjkJWP4XInLzuG1d/oQUr7g9J11iqSy+1paf9e1kR8TLyVE/wCxQSofPzrMXODcRjW0c9FIP5LpY/h95bmVWz6I5qaKk+uhSfWqEXjpZJkIY24n9E4J9o1hcnKHg2v8DwyH3Pd+dKftFw9JU3cNlJVsoAiTHwq05cp8qwZ7HUuAhbLWbqAU/IGB5RWoWWGMotmHQO6W0lKxtqnXX3rszkLREL4+IF7U9RpYvwoLGytx4jQ1U2ygRUKy9Gk6HUU5tcXhMGpBqX8bEMxywBQSN6jw6sGJIjpVDd40Ig1O3t2ganMn0ru40ChuEvXLixClkj63orCBlM0oYuUk6H9KpsCsCsisrc4sOMCt7xa7iAQHF7T9xHInpI166+tK8Iurhd42h9HdSpXalShkCDl0KI/l5YUcxUSokeugPYIYhJjxETtG8TQJ4WUf9Z9woBmJH5xp6RTl8fUjyEPRDVPfDqkqee7IQ0FAJGuw5meZ38lChONbkT2YI1SdPb5URd8Q2ligNtkE8ko131kn9ZqHtcSXdXGdQ1USB4Jif2oSNTQbaQ+Kbp6RPvrHoZoIqonFxlXHSfr1kH1NL1OVUvUjfRMLZVBnoQfmP1rVfsjxFK23rdZBhZUEnmle+nSZ96yVlevlr7U1s21tltxtZbc1UFTsfHwj9axxYnYyZs7XCZZXmt1wmdBGqQeQIOo+tapLW0K0/wAxPeH1yqL4H44/iP5T3duEbx8KvEdPL/ir1FzImkirpoxi1ai+8bSik93iaRtrXfid0pRPKoS6xhAPfVGoG/M0s7OpViAqzKxriFSdh686B7BkrceBX2zicsA90qGy4j4o032ApWw6Fc/Sn3D1oguBahJG1DvqN8RsTm6lfMTQgwNNx3VZgJnyPVPMe9aAW0H7orgW0DWD5bUXAj3Ej5BqgILgmBMWrQCdQJJUfEzA+vWluPX4XJOjaNh1I2o7E7sR3iABy5Cs0404nSgZU+w51xtjQgKK8nMl+NcVJlCfiXv4J/ztUvaWitIA9f8ANdHn1uKKjAn6iu7ObqfSrEHFaElch2sz2q1URr8hQi7OPuk+ZFNWZ8Yrqp4CdpreRmcFM/YJYob/AJjwkckAmVeGh7qTrrzg1fcH4cUNFxzRTqisgDYGMoiNBA9o2qBtO8oRnURsBz850SKsLd+5IlbgHRITMeoiTSnb9w1x31KG0WwkhSkPOkapK/gkSQZICT1nx50q4+u0wlLrikrc1KUpByITqUiVJiTz8CNqepxJoqIIKHgkqmEwcuoUVEa+40Bmpbhps3V29dPpBaEobKxIlJBBTO2UDfqrzqJXJ30JVgpW+xvX/ceYLYNsWi8oMvZe6v4tu7mGwOpVA2gazVLhGGoab1AKla68um/Op3Drnt3gfuA6eO0q9QPlTwKU+7kSrKPvHoBv9eNMUEzduSW/sw5+4QNCsA9J/Sk72KFC8oOcxMAyY9KprHDEFBU4IaSO6NZgbqMa/wDFTGCYcwh151pJSFKgZlKWdvxKJMdB4mjfFQszEcWQPUaYZehwAjWadtNiKRW9lkVmTso6+Zpy09p4UGOdl31EfEHCVndAh9lBVyWkZVjyUNfeRUs3ws5aI7JD6nbdObKlU50hXxAgd1xIPfGgIIIgzpXY7f5EkgidkyYEnqeQnnUThz7iLi4UtxLmV1Cc6ToUrQkjJ4AnfnTAGZT+oCEI4PuD2yohCtF7eZAjTwVofOu2Y1348sS22FBPdcEtrGhbcTBA/tMadJjbZbg+J/xCEr0CtljlPXyO9BxPG5S2QcxXR6htqsSVHYaAcyTyFJBi4fuENqSQlTnZ5QDOumeYy6H7u/zigvsOcQUvNjPlMlM7xsR4jf0oJi1duHSpq1S2pR7zhChE7kknUkfhSJk60WMr2YrN9jUFnHCMJLj5CDKEqieoHP8AX1rV8Os0tJFS/YosmDrK/mZ3NUtpdZmx5SPWuBs2YLg1QhF5daaaGpXGWr12UpIg9Dy9aflEkTXK8fSn4nCJ2SkCT+c+grC85VA0JCo4PdKpdeBI+6Bp+VHP4em2Sp1f3UkISN1LUIECm7t05/0mFCfvuKj5HX2FT2JOHNKlds/rkSPhR4+n4j8qU7kmU48XuZpxI3lcIO4ACiPxQP8AI9qRg0+4kbhWQd5UytUaFR5UgDKucDzUPymavxbSeX8jWQiH4ciTJ25Dqf25+lPrtQIHPQHnyNTLBjmPn+1Gm+0iR4nXbeNq5lJM5HAWp1elp/uLKNe6oHUDQjbz+VX3DH2mOW+Ru9TmROjojbbloYjY6852BzJb/aOE7T8hEU5aWlSRmEjn8oPnFYw/cJfKwJulxijN2ClohacoVmBkEHWs2x3C0ocKnASgKBV1I209aA+yXFOyvDbE9xebJPXePUa1fcWYaFjY+nyPmJMUhvB9yjHTIQJGcLYo0t0I0GbVEZu7OyZUBm8xI1GvS+s0dmfCsmeYW3ASiVgghWoiDtG3qK0LCr9xSJdGUmND5VmcC7Wb8ctXFvUrv/FEgUkxbiQJBik2KYiEjeoPHMcmQDQqC8a/DGLMc8Q8WmDB15VBXD6nFZlGSa5qWVmTXVCKrTGFkL5S8+oTXdtPWvCRRNtarWQlIJJ0AA1NETAAJnxboSP0p7gvDDj4C3Zbb5CO8r/8jz1qo4c4FDIDlxGfcJ/D/mqB3wHvUz5fSylMX7iS3wpDaQltAA+Z8STqTXheHnqfSnQkf5rsHhsQKVcbwmS2KVuLABJWshOYncmBvzqttVK7BFtmnKD2igZAk/6YPMDYkeVK8PtXVwAMidiQSVKH9Sj/APUJB6VSWdkEJAA0FcwEqzZvspQKAh+EMhCSR0imuAuABxR5ry6nxE/KhUoytjqdfQafvXDCnAm4IUSEqUlWm/SR60SHyiF/FpZcXXYatgEq0UQiOogn9Kl03gzpTskDb05+JM+9HcUXKXHrdAUlY7xIA7wyjZXr5UtZaAXBiDz8voUeY7icC1jH8yqtkDL0nlXmY3qZdvVpVAMimFtiwIhdI5RnAyN+0p9zupQFanXKJO+gA5zBrpwzhxKEoUBmWvtXikQkHkkfXKrJWEoeIUCJiJjWOk13OCpgoPwncDTSnjJ40IriA1nucbu2ReJ7MGUN7K5Fem3WAP8AuNZHjNucOvShR7it41ACtR6jet0tWUtpCUgADSBWcfaxgaVKS9P+p3DPJSRKY05ifauU7gPda9T9h3FIagL7yD94a0bf8fW7SCUaq5JHU1meF3WX+Uvl1o4WLZUCopjfUx/zWFFB3GK5cajnArl6/uUqdJ7NOp8T+1acm8SmEIg5RqeQH71nuH4slCcjWUDmuNB5fiNH2l5mTors2RqVT3lnrPIHr7Ut2lCYNblc5iBWSluAB8Th2T4eKvCudu5H+iBru85ury028tKWNPpyhShlaHwN/iPVQ5jwr3cXU95Rk+Ow9KVzhcPQnrEnGwCXHlK6hOnz1PtFS+IXSig9kgMN81q+JXlOpPiaFxrFCklWYDy5eVSl3iTjyj3zl5z9b0a4i2zBfKEFRXihCick5QTuefMk1yaCVRmkADlz/wA+NVNpYHsgshKEfdnc+IHj1NKHQhaikIB8Y/Y1ajDoTzMikmzPNupojLln1/P66UPf4WdxAG4E60bb4c4kGEKJIgc/r1r8bJxPxtmfX696696M4Ia2IkSzExv4117eAR8jR77YI7w15wNPLSljzR5zHKaK7g7XqeLG4WHkuN6LSoKB8QdK3fCeNLZ9oFxXZux30KHPnGmo/esTsCGzKhPpTB/Hydkx56/5HzoMicz1G4WCCyZpOJ4yxMp18qnMZ4wSOY8AN6irm6cX94x4afX1tStYjUD1/ahT4w9wsnzD/pEaYnxE44SBpQLKSrU714tLQqO1O2rUJGpAqmgooSTkzmzBWWKJat5NOcFwVT5hJSB1J3rRsA4UZZgnvr6n660h8yjUqTCxkRgPBbrxClDI31O58hzqtOEotEjsxBJAK/vEdJ5elW7aBFJeIUCE/wB36GkOxOzKsaKNCSWL4vcpSC02FjMAYOonY+/51yuMWumY7e2WlJE5xCk6xuUkxJ2mJ5UzCglRn2pvYXoSMq0B9jm2oA5DPxRBKwPUiNJrl4+xCPIHW/4inC8US8DBE9Nj86LJPLWl3EvDwtMlxarU6woyo6EtSZBkD/T5CdRGpM6MsKeDzeYfEDCh+RHnXMtR68Mq8k1CxhSUjQUMq31int0Yqcxy57Nh9waFLZg+J7qfmRS6s1JuWrnGyxVDqzBGWYSfAaD339a7XtqRsSFCdRuJ5/rWYYXfKZII1T0rScKxdDyQSQdI8a1gVNwsbBhqeeG7h15S37kjOBkBEbJ3MwJJpw1b9roB3Z3j8q+W1siao7NsAaVhJczm8RFL2EgJjap3EbPKZkgAEz5a1d3SRE8hUBxhdEqYZbP8111HogEKPpA+dEEtqg/Z43CsKunEESdCJ8xVfh9xnTMg0jFnmA8ZI8ASY+UUHg+MItWCFd5SSrmAkandR8j8IJ8K7hR1MY2JYKTrS/iLBU3dutlRAmClR+6pOoP1yJrPcT+0Z9xWS3A15oTPspU5vPIKD/8ADL69MuvOBPMBZA16wYoxrZiq5aEisYaKHFAkZkqKVEbEpJEgxqDEzX5u/CoBVB8q0vD/ALPLYRnIUfCT+Zpon7PLMiAFDyMfpWnMvUwYmXcy1p8gg91fgpRj2im9vi4BBWc6xsn7qfTr51TYn9loIli4Wk8gsBSfkAR86hsYwm4tVZbhvKTs4kyhfkeR8CAazirxozOglCjHM5kklXyHlS3E+IFAFI3NIb3ME5kK05j9aVpUSrUk0aYQNwX+WaoQsJccUSSQOZP5edOcLsUzClZEJ+JXzgD7yj7Dc0PZWJCC7skEJT/Uoz8gNT4xRGFMKeWhABInQdepPh9dKJz6ERj2bMobLDDeKhvMlsczvHUneT7+WwrsP4TZbAEA+lG4PYhpASPXzp2y31qPkWNDqXcQgi1GGoGyRX13D0n7op2hgV8UwK76jM+4SLxLhlpzUtpJ61GcQ8OdkCUokD3/AM1rzrdAXlolYIIoQ7IZpVHEwJdvO2n9J+tKHRbKzRBnkNd6s+LMELKs4BKJ36U94GeAbUrKlRHxSATlG5T0VEj/AHA8quXJq5A+KiRM2ebyQFyCdYA18DtQLqpO0+JpnxLfqcuHFr+JSiY6CdB4ADQeVJiv1p4EQTOralfiotDJOveJ8/8AFcbNgqM/8Cq7C0s5FJCoWpJEqAjURzH60t3qNx4+UDwNT7YDqkkoJ0mZ06HY+W9XHCePFSltunKtKjl6FJ1HyIqWw3F1WgNtctlTJM6bgdRO9H4zh7T2S4s3M0RmQCErhM5eRIKSeW4EHrSmUE7lCNQof8TUGbql+NKBSddQZFTtlxE2pSUSpKhyWACfMDQHfSnSl59d5pDa1K0o7iy7syUSgysa+fUeBoa0ulNkK1HmNZ6RVbhLHUV6xPD8ozBGbwHidfYSYrVupzMLqB4TehIJKR2DxyvJjYqEZh4EaGlnDFiLW/vGAZbSEKb72YhKgICj+KI9COtUrNolOhjKdCORqTbwdxi/uVpWVodShSSdxHdKD5ACPCmcqWKvzsexv/yUOIOVOcUD/wBG7qBKkCTt8YMHzim985Jqa+0N3JatIM/zHeXRCT76kUrHtoL6SQzlpEwMp6HVJ8iPrzrnY3rjC5TtzSf0617bdUnQHMnodfbpXZSkr8D0Oo9KpO9GTgkbEuMAx9Dux15pO4qztLzSsNXbFJzCQeSgf1pzh3Fb7Q1OYdTSTir8ZSMwYU01jEbqGyfCoDA23Hrx19wQB3G/7eZHifraisP4lXcnKlsqMakfCkdVE6JHnTZjD8za0NZs+WM8ZUgnoTqYE6xWK3E0e5xWxY6EWcQ8VAJUhvX7oA3WdjP4Wx7q6RrUtZcO3V3GaQkbDfTfbYeZk1oOBcFMswpz+Yv2SPLmfWqZKQkQkQB0ECiLgdRYQtsyT4b+z/IJc/f3J3qrHDbJjMhKv7tfYbCvl6+4WyEKhUaGoZzi5+2V33O3CQFOhDagWkqIAzKOnxQOXxUK0x6uEQwHYEvneErZQILKNeYSAfca1L4xh9zYHtGVKcYnvNKM5Z/CTqBPTrVVw/xCH2kKjVQmmTgCwUq1CtCKbxRhqKD5ENPFWF3yXm0rTsoc+R6Gv2JWCHm1IWkKBEFJ2+vGvrdgljuo+GSfc12LnMUorWow92sxHizhJdsoluVNnadx1BqQYZCUlRVqk/DEzPyr+jcWtkuIIImaxrjLBktEpI/qQodQRoaPHl3xMHLiteawW8eJYQnaJOnU6flNWPAeFZEdofjXt4J5D13qOSznLKOsT7mtWwhsAAcogelLzN40PcbgTdn1GzCaYs0G0K7NuD1pSah5Nw1Br0rQEmvDZr9cnukdap9SY91Jh925uFkMrDTQPxlIJPlPiK6/+W2wP5r7q1byVZdfAJAiji6EabAVP49jSUNqccWhCdIznVU9AKV3oCN62TqF32FgpKcxcSdClRBMeB/eoNKlYfdZSJaXt/aZGvlt7epo40YzlLS1LJMJGVUq00j/AHQn18DVVjeDC7YKTHaJEoV41ygqaYTXphYNzPOMMDS5/MZIIUJB5j+lX71CKaymFbjcbVYuvqYWUKkFOhobG7RL4CklIcA3BHeHl1qtGrRkTp7EQN3BG1EtuqO4BpcNCQZkaEGimSTTCBABMaJvdAhwZkDbqP7TRtphSgO1YXKeoOo8CI0NJV2i+Q9KYYR/EtKzNA+I/cc6WetRq97EuOHWDcEdq2ZT94j6FaBZYYABFS3DPF4dAaeT2bu3QK8vGj7/ABw95lKoXE+lSkbuWi60ZT9mkbGuWIXDgT/LAVpUhw1jThQM51kgjyMAxy6elWtm4Fij711AIrZ3JN9+5P8A0o8c2v5V9sLN9wntDlTyCZknqVfp/iLcWwNLMZxG3tEhdw6lpCjlBVzMExp4CuOIzD8hT6g7uBq3EK+RrN/tpQoN2gEghTn5IrY0O9dKzv7dbFKrZh+e8h3JHIhxJPvKB7mjTGFaxJDlZhxaY9bXigIV7j63pnYEOEiZESSBr6xofaaXIQCPoijbJBSrOjQgbp10Ph0phOpy9wxaFJ2OYef0feaJ4cwhV9cJYSkpJlS1gfCgbnz5DxPnXNy7lMKSlR5KHdP5a1pP2bC3QypTSpdWQXATJTEhKT0G58ZNK5V3HFb6lRh2GM2rYQ2lASNkgfM/iUeajqfCvSUTygdK8olRotDdJ7MZ+M/NtCilWwI0oB+8Q3qtQHmaDONrVoy2pXiRA9zvTQyjRmfVkbYhL7ZFR/F3CTd5C/gcT94cxpooek+YFUrrz8S4pCR0GtCpxxjtQx26C8Z7mmbQSdPKlXvx1H8PHyowLh3DC26tKBlbhJTp/SB5TIJPifHWobciJPvQy7Tu5gTPSaQXl+UqidqwuV7hDH9vR6lZcrChQZTFLcCu1Lkqp2pUjamXyFxPH6zxgm9SnHOEh5hUfEBIPiNv2o69x8MvBtxBSD97l+VGYqQUHp+mxpDaNx3H/Mx/AF/z2p6D8p/OtUw4VkqD2b/9qj8jFaRZ38NkjfLp58vnR5RZBg4joiMMaxUt5W2hneXsByHMmvVhhtzu65BOu8xXbCLIMJKld5xXxK/TyoxV6eQJJ2AEnp9TWAgagGzuEocKRqZNd0XQUJpW48pSJjLz1I/egrC5IXB0mtJImgBp3vm9VFRhABUSdso1NZtimDPXDjb4AdUsKBbcTmS0hRISBIAmDmB61rDydJG1fENpVuJo0fhsTHxhhRkzwvw21bpAgOObFw6geA5GOg0qtOkQNqIbtBXx5qKwhjszFZRoSH+0HhcPo7doQ4kaxzArMgkhInfmIEj5T1reysDQ7VnWPcIEuOFAgEylQ6HXX1kelEuWhub9IJmdXlmpRzQSevUfvRGFNjSfmYp/YWuYqZX3Vj3/ALk9fEc6R31qtp1SdyOn5/rTw/LUlZOBuVFn2IGpHkFb+dM7XFLZGp7v+3X1lQqDZk7z5U8wdLCDLsHokHfzP6CgbGB3GplY6AlNcYtaPjKGnlr5Kba1BH4Tn61N4niDjFyl5SFo2BCxBIGh05VT2/FbbYhtKWx4AAn96TcXYki4aiZUDI0/WKFe6qG98buF3mDLauE3LeZTKu+QgSUhUZlFKRmdSRA0PdOsazWg8LYyy8gFCwSB3hsR5g6ipTgV9x+yQl1BSluUJcJIJCdO7Gum07aU8/hkNjuAxzUSST6nWuY1qci8hr3HGJY2dQ3okbq5nypHc3zLsdqG3CmY7RKVETExmBiYHtSvEcfaQgwsGs4xXGFqWVN7E1gLMZQuLGi7E/oNx4pqT+0m0Xd2XZspK1odSspH4QFAny1qweGYaUJw4wsvqVslII9TypyizPHutz+dF4ctMgpUkjT/AJFcVMuIOh18ND6c/Y1/UmL8P29x/qtgnkoaK9xUhefZzbuZg2tYjcHKQD02k0RDCGGRv4mJ2924taWkpzrWQlIMZiTpy1958TW28K8PItGMidVqhTih95URA/pGwHrzNB4Hwk3avKVIWsaJMfCOceJ2nppzqst08/b96myPyNCUovEWTOjLMae9fLgkghJhPNXPxCf32866JVOk93metZp9p/HS2HG7a3OUkS4pIGbLMBKZ0HP/ABWqvoTRZNmWLyWkKmU5uqjJ9zrXZq4nYj0qS4burVKUfxCJKyFBxT5kkkAAgnujqAY3qmtcPbWHF2b3bFLkKTmBSnTNkSoDUiRzO9AMZ7Eo+xOmv+z1Oz7ecQfA+1JP/LFu3di7yQ9qSSTAJTlJA2Gk1S2r4yg/e5g7j0rlicKTBriK9zg2+JGouseJrd5ZaYdStaU5iNR3ZiRI7wnSR1HWpu4cLjq1f1EfpXnAOHSzfv3RUnsSyW0JB1ElJPsQfenmEYRCM5+8on0mhcX1HJSXcLwFxATkzDMPiEidgdt4g0/aAO1RGOPotm87jTZSVJBdUlSlNDbMA3C1AaaBQjU0LwDxUX+4uQRt5ctY1I8eopi/jclcBmIHcpeMcGD7KwAM0aGNfKp/Dr8uWaVL+NJKFeJQk/nAPrVtfOw2T4TWXLvMlrA3KlrPmowPkJ9aB96h4ieO5G4ge+sj8Sv3qw4eu87KDzSR/wBpFSjTJW26QJKSlVMOE3cqlNnZWqfrypri1/qIxPT/ANzTr65hGb1rLr/ii4feytBfZBUKS2ohakj4hmiUgiQNNNd9qu3bcPtdmry0MUwwnAksICEBCUgfdGv/AD5zSsbhNkRmTGzaBoRRguDhxlCX7dAWCSVEkrVqYz7AnqfveGsNL5qDI5U7trONvUnc14xNhIRrzrHYtuGgC6nbDO8kTtFIOJOIm7R1tsgqW6YSB7STyEmPGg2cbuBcFtDKQwB8ayZV5AaD502btO0dClAZgIB5j9q3Vbh1Rsz0nEXwM6BmHNB0UPI7GibLHkOyJhQ0KToR4EGvD5Q3pO3IUsvEMuka5XBssaH/ACPA0uyIfAHdRs+5X5tehkTodKDw5wmW1xmHMbEdR+1GJT8qG9zCJC8SYd2jjNxbSC2CgiAkmCZ89eR/WheIbMLbDxEEJyq6pB+FfjlXoeqV144z4lUh7+FktlKi4Fjc5tRM6EGY6d2uSsSK2HJELKcpjY5j8QHSNfMGnjkADJSQxIkU+0qSJPlpz9a/IsHTtJNVF/gSlNpeTvHeHXmPlSttC9svvt86sVgRYkjKVNRYqzdT8SsvmQD+9c7dt1a0obKiVKCQZ0lRj19acPWoA7yhpyA+o9BVB9n2GJXcF0iUtJkT+NUgewzH2riwAuYFJNTQ7FgJQlAHdQkJHpp86XYxi+TMkjKocj0OxEbjxp6hUCk/EeDC4CCFZFpO8T3TuDrr4a1JPTUgTNMXtxdOhKEy4T90a1S4Nwe0hoB4Z3dycygADsAAQNOZ8afYbhDVsk5B3jqpZ1Ur9h4DpXK6vkaawfr8tvSuL/qM/LcbsYuplwtOSNMyZ/D08YOntVLh+NtaCQMxHqToPOsvtsfN4rsVNrz65FBCu4rzjY7Gn3D3DLgUVXKQFSkIhckZjB2Meu+lOXkDPE0ZpK1SJ5UgullCiQTBTkjlIMz57/Km+JvhDSldB+ekfOpm8us7qUjYD3Jgn8wPSiztxEPAvIwhhE/XKjFrgRXEQkfnXNa9KjBrUvC3BcUvsiDrB2FYpxJgj1xcvujcKgDwQAPnE+tbHilsFZc20j0mkGK2hZuFAjQkEeIIGv11piEruWLiR04nvuYepxYJSqQRoQaruAOMV4e+FAyysgOt8in8QHJadx125044t4ZQ9LiRlWOY/I9azlaChRSrcb1SrBtjuQZMbJ4tsT+m8eZQkIuGl5ku96ZkHMMwUnoCP060G4/mANTP2UXDi8MfQSSM6ikrkpShKUiEydswOggAzvTnP3B6j51NmAvUo+OSUpvR/wATonDM6pBIB3A51TKaCUJSNgKCw1qAJo15ciuxihcHM5ZgP1EOMsBTakkSCNR9entUtgWHRctoSAEpBk6yTMknxO3pVXiJ0ND212E68wmKTyo1GEav3OvFd5COzSdTp5Cst4hvhHZo+FOnmRTvijFjJE946T0FSAaU6tKEAnwHMnan41vyMRlbivARzhdqu1Rb3Tgll4KSsAa5CYnz0BoS7Ull1PZqCsqyQRzQcpT6HX2qlOIjsU2VyAiEDKmUqgZZGUp5gEd1QCo11pIvAGUHRZCxoZ1TPSZ5bUd0fKK+okWst8Pc0SobETT22empPhpZKOzVuNU0+tFwakcUZWpuUbRpZjAzmOQFFNO0E+7CjPMH5RWltVBVd3EjVtlVRir9SCAj4zsAJVSe4vFKfS0hUFRjQSQCRJHlrVrb21phjXbXDqEnQKcUfizGE6b+3IGnYsZYxmbKmFbfZPqJmeF7l/KXF9mg75e8r15D5+dcMb+z9aE9qzcEFKJKV7FQHJWkT49aC4l+2lhGduxaLy47rqgUthRmTlIC1RoeUzuIrLbq/wARvgpL1wtYMSDABgyJAA+gOgqk4kHckX5XyMhtdD9VNR4Xu1OtFcd5uFA/jQRr5bH2FU7hGhGxFQH2VYgrKpKhGRXZx4jUz461eKahCkjZO3ly/b0qHItGpY3dzNPtIwbtH2nRocqkHx5p/Wl9gNQjeQke3+SapPtEB7AqTuCkz4TB+RNKvs1sw9cJUvVKO8fJO3ufyNNVicYkrAK5MtcNsezs3c4kJBIHoD+ZrJHLoAkTpJ20+dbNxhcOrtgxatlx52VZUlIPZpgqVqQOaR61nNpwDfkx/BrHipaB+a6bhGpNka+4iZJPKB9e/wA60XhdjsrVP4nD2h8jon/tE+terT7M1oQV3byUpA+BrUnp3iIHsaMed17o0GgHKBoK7MaFRnxwGNzuLkkiTFNFFKUyTSEoMSN6VYl233lb6AZgT+tTjUtoHVwrHMe73ZtJzLPoAOqugpWjDc+rqionkCQB5Rr712w7DwnzOpJ3J6mnDNvSXyH1Gillsw3A19q/LQCQTOhkQYg10XXNRq+eEJP4w1cl5sKWDbBecnSc2yEkRtMHfkOldw3Dzc/hM+aY/MflTxbIWgpUJB0NS+PPFhxqSSFEonnqNJ8dqnyg2DK8DgivccLVOtfmfGvNmuUD3rqpWlYBu5Veqg12md9qX4mkOoCFn4fhVz8vEeFNHCDQlxbhQ1orjUbiRcl7iRKVjw8D5Gsy4ssMrmcc961K+wxRJhXvQzPCzLhHaISr3H5EVyZOJuOzomRNGTfA2KqyfwiG0nOnUmTlE99R13/WK0qzs/h0MDQDrR/D/DjLCT2bSEk6qIGp8zuaOuXkoOmquvTyrXo7kK5K8RPg7oih33tK5drOtcnDNDy1CAA2YI9rSnGrtLCJVvyFPXwGkFauXKszxl9V0ueswOgE/sR61yY7O5j5aEQ3VyXCpauv1+gq7+zLACom4WNE/DP4v8DX1pHhGAB11DZVCU6q320+UT71seHMIQ0ltvZIjbfxNNLA6EnAI8jMu4i4SdXcOOl0BlAK20KURlcUQTlSBCyoiNT9/wAKHubLvjNKSokHxKSQSPUT61ql5ZJc+JIMEEeBGxoW54ZQ61knKoGUq6H9jzrCWYVHo2NNn3M5sH1NvKSnVCI08NqrG1gwoc6UMcNOIfK1rCVoIgDWRzCuRBH0DXW1ef8A4hYLY7DYkFMpJ2MTJn9aSd6Ma1DqUrZ0kV9uLftEggx/muFu5lMGikqyGRqg7jpS+p39SDxRh+0eNwlrtFImE5ozDeQfD3kVA8RcTXOJLSp491PwtpnKPGJ33963y8tgpHVNQuKcNspWV9mAd5Tp7jY1SmatTfrXMwJO5A4VhBJHdPtV5guFlKVEJ1jXTbnr0NGYZZgDfTy/4p7aXSW05UNyZmVmRJ5hOw9ZorvuUfUMX47MS4Zh/YqSIgqVnPmqD+VVaFaHyoFpklRWs5lnmaPcbhE1Oxs6isrciJI8XNZrVwf+2seo/wCKVcEkMW6R992Co9Ejf2HzNP8AFRmQR1zD3pB9nGLWqXVF8qU6jRLYTIBTzJMA67D/ABW4wWWpPmobmm4PhK0gPq0dVASk7BobNq6KVOY9CQNcur+wuwtPiNFA7gjeam3OMzBUGMyAJUc4kDqQQJ9CaCucTLsFiU6SvXUp9dI9ZqsZUQeJnnnG7nynrirFS6cqD3B8z1qfCqOfMA5tKlrzFCVEJGgqUkubM9FFCrQjh2+Oyd64obkydTQbCjE8zTezboMh1UYontlmikprolNfYqe4U//Z"/>
          <p:cNvSpPr>
            <a:spLocks noChangeAspect="1" noChangeArrowheads="1"/>
          </p:cNvSpPr>
          <p:nvPr/>
        </p:nvSpPr>
        <p:spPr bwMode="auto">
          <a:xfrm>
            <a:off x="155575" y="-1417638"/>
            <a:ext cx="59055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data:image/jpeg;base64,/9j/4AAQSkZJRgABAQAAAQABAAD/2wCEAAkGBxQTEhUUExQWFhQXGBwYGRcYGBweHRwbFxwcHBwcGx8eHCggGhwlHB8cITEiJSkrLi4uGB8zODMsNygtLiwBCgoKDg0OGxAQGywkICQsLCwsLCwsLCwsLCwsLCwsLCw0LCwsLCwsLCwsLCwsLCwsLCwsLCwsLCwsLCwsLCwsLP/AABEIAJ8BPgMBIgACEQEDEQH/xAAcAAADAQEBAQEBAAAAAAAAAAAEBQYHAwIBAAj/xABAEAABAwIEAwYDBgUDAgcAAAABAgMRAAQFEiExBkFREyJhcYGRMqHwB0JSscHRFCNicuEzgvFDohUWJGOSwtL/xAAaAQADAQEBAQAAAAAAAAAAAAACAwQBAAUG/8QAKREAAgICAgICAgIBBQAAAAAAAQIAEQMhEjEiQQQTMlFhcaFCgZGxwf/aAAwDAQACEQMRAD8A0NDZ9K9KWlO596BfujuTppoBqfD1+utDotlKJUqQTrryH6DoNzXzHDehPTC/szjjGKFXcRPQnn5Dp9eNSWIqdS6AlQShKcyoUAoxrpr4x/tJqtuGUtAxquOfKdgeQk8ulZhxFZf+o7QiC4kKM/i2V8/nNU/FxUxY9w2IrisN4hvG3ilSUgKylKgDm0M6lXXoPCljLFdGWaYW9tNVsYxEqfLZ9afhUpPkoj8qZ212+Z/muGRBBWogjoZOor1aYaTpFW3D3B5VCne6npzP7UCqXNKIWRlQW0gsSw9aU9rByzBPifHqaNwK5lKI3Sop9+8n56eta7iGDNu26mCkBBECOR5EeIOtYyxZKafWwvRUlM+KdQR7A07LiKARGDMMhMrLxpDic8DvA6Hr+hpLgSv4NToYUGw4rMrQEzERMSRzjqTTW3T2rcxue+nmlQ3UOevP360nxHAHR3knMn50sMf3KFA6IuMjig1JUVK/EddaZ4ZYtL705lncn8hUdb2JB7xyyQCTy8aqMCtFN3AKnkLbAORKUkEkjdWvLXQVw7h5LqfeIFMtqbQQpS3HEoSlKSSSo7+QEknwphYWqW3SlJ21o3EMRCElR5bGpXh/EFLecWrTMIA9Zrmq4CBissnLikd5dd6K6YleZQEp1WrYVxThhSmVKBVz8KxiTOUBBPqXYObpSrDbkt3wt1LhspUpknklUS3PQEGB/THMU1tGc2gpLx3hR7EOp+Nk5h/ad48on3rE3owXNbEjOOMaW+7kIUgNKUkoPJQMSep08oOm81OFwEelF42pJSlfaZlrUrMiD3QIymeemn+2liFaVWgoSLI1mfOyKlBPj8q0fhHDksuWyVadquTPRIkD1UU+1Z/hjhS6kgAkEd07E9PU6eZrUcctQ9aM3bCoCQFzzTrz6FJGvlXZTsCbhAon3L7ipollaRzSdvn8prJ7HGWrTsCiGnm2/wCZJV/PIcKcoSARPSY2PrpOE4z/ABjAzwHkiFjkT1Hgf1qNcwZDb5U43IB8h13jQzGtByUMQfcJcbso49iU9vcpcUh1GiXNwORp2yruknlUxgjCs7hKMjedK0R8O0ED2+dPSe786UNGPI1UKfcSlxCFKAWsFSUnmEwDHlI96+3TJQQpO4+Y5iiFWrbpQpQBUgyk80kiDB8RQysVbUpbciUGD4Hf9aYQBuKUseh13CsGxJJPZgb6p/UenKsd+2HhUWd0m9ZMIeXmKRpkdGpIj7qt/Oeoi7xF4p7yDlI5jkaKGM29wwbe6Sk5kwWlEnMBHeKvPaDM/Ji5QRRhZMBRhlx/7yR4e4pLhaVp3gJ8TEfnVK9dlZga1AcKYOUOLQg5m23lhB3lMymT11g+INaJb2YabU65sBp9eO1T5O6ErzOGCtVEgRHij8rCfup1/wA0MvGA2ga6n96Cxe7y5irQnU+Hh6CsyxniVS1EN/CNAT+YrExF+onJlXGNy9xLibeVQKnrnixAPxVDOKWsyok+dcy3Va/GUdyN/mMehL214obJ1UB51RWl2lYlJBHhWQNsFRgAk9BWsfZE0G230rHfK0kgjllkGI5yazJgUCxOx/KYnYmgLu22zmcKs2wGU5iTySD9f3aUa7elLeZQKB00K9eXgT4yTGwoFtbdsM5PaunTOoaAzGUD7o7qv/jFfMShCO0dUOapJHdG8A/eMRqPw1CVGMfswx5kCeGkF1esCDJHTTnz8ZOvyqJ41uUKuciNkCD/AHHf5AD0prgN8Rb3buaXnFJVl37ML7jYMc4STG8BNIbawzvOOKISgEqUpRgATzJ8K3GtG/coOPi5B9Tph9mVcqfN2aGkdo8pLaBupR+Q5k+A1pM/xGodywtXLhW3aFCsk+AiVDxJSPOkF5g2LXKs7tu8s8s2RIHgkSAkeVNGFjttTG+Qo0u5SnjkJWP4XInLzuG1d/oQUr7g9J11iqSy+1paf9e1kR8TLyVE/wCxQSofPzrMXODcRjW0c9FIP5LpY/h95bmVWz6I5qaKk+uhSfWqEXjpZJkIY24n9E4J9o1hcnKHg2v8DwyH3Pd+dKftFw9JU3cNlJVsoAiTHwq05cp8qwZ7HUuAhbLWbqAU/IGB5RWoWWGMotmHQO6W0lKxtqnXX3rszkLREL4+IF7U9RpYvwoLGytx4jQ1U2ygRUKy9Gk6HUU5tcXhMGpBqX8bEMxywBQSN6jw6sGJIjpVDd40Ig1O3t2ganMn0ru40ChuEvXLixClkj63orCBlM0oYuUk6H9KpsCsCsisrc4sOMCt7xa7iAQHF7T9xHInpI166+tK8Iurhd42h9HdSpXalShkCDl0KI/l5YUcxUSokeugPYIYhJjxETtG8TQJ4WUf9Z9woBmJH5xp6RTl8fUjyEPRDVPfDqkqee7IQ0FAJGuw5meZ38lChONbkT2YI1SdPb5URd8Q2ligNtkE8ko131kn9ZqHtcSXdXGdQ1USB4Jif2oSNTQbaQ+Kbp6RPvrHoZoIqonFxlXHSfr1kH1NL1OVUvUjfRMLZVBnoQfmP1rVfsjxFK23rdZBhZUEnmle+nSZ96yVlevlr7U1s21tltxtZbc1UFTsfHwj9axxYnYyZs7XCZZXmt1wmdBGqQeQIOo+tapLW0K0/wAxPeH1yqL4H44/iP5T3duEbx8KvEdPL/ir1FzImkirpoxi1ai+8bSik93iaRtrXfid0pRPKoS6xhAPfVGoG/M0s7OpViAqzKxriFSdh686B7BkrceBX2zicsA90qGy4j4o032ApWw6Fc/Sn3D1oguBahJG1DvqN8RsTm6lfMTQgwNNx3VZgJnyPVPMe9aAW0H7orgW0DWD5bUXAj3Ej5BqgILgmBMWrQCdQJJUfEzA+vWluPX4XJOjaNh1I2o7E7sR3iABy5Cs0404nSgZU+w51xtjQgKK8nMl+NcVJlCfiXv4J/ztUvaWitIA9f8ANdHn1uKKjAn6iu7ObqfSrEHFaElch2sz2q1URr8hQi7OPuk+ZFNWZ8Yrqp4CdpreRmcFM/YJYob/AJjwkckAmVeGh7qTrrzg1fcH4cUNFxzRTqisgDYGMoiNBA9o2qBtO8oRnURsBz850SKsLd+5IlbgHRITMeoiTSnb9w1x31KG0WwkhSkPOkapK/gkSQZICT1nx50q4+u0wlLrikrc1KUpByITqUiVJiTz8CNqepxJoqIIKHgkqmEwcuoUVEa+40Bmpbhps3V29dPpBaEobKxIlJBBTO2UDfqrzqJXJ30JVgpW+xvX/ceYLYNsWi8oMvZe6v4tu7mGwOpVA2gazVLhGGoab1AKla68um/Op3Drnt3gfuA6eO0q9QPlTwKU+7kSrKPvHoBv9eNMUEzduSW/sw5+4QNCsA9J/Sk72KFC8oOcxMAyY9KprHDEFBU4IaSO6NZgbqMa/wDFTGCYcwh151pJSFKgZlKWdvxKJMdB4mjfFQszEcWQPUaYZehwAjWadtNiKRW9lkVmTso6+Zpy09p4UGOdl31EfEHCVndAh9lBVyWkZVjyUNfeRUs3ws5aI7JD6nbdObKlU50hXxAgd1xIPfGgIIIgzpXY7f5EkgidkyYEnqeQnnUThz7iLi4UtxLmV1Cc6ToUrQkjJ4AnfnTAGZT+oCEI4PuD2yohCtF7eZAjTwVofOu2Y1348sS22FBPdcEtrGhbcTBA/tMadJjbZbg+J/xCEr0CtljlPXyO9BxPG5S2QcxXR6htqsSVHYaAcyTyFJBi4fuENqSQlTnZ5QDOumeYy6H7u/zigvsOcQUvNjPlMlM7xsR4jf0oJi1duHSpq1S2pR7zhChE7kknUkfhSJk60WMr2YrN9jUFnHCMJLj5CDKEqieoHP8AX1rV8Os0tJFS/YosmDrK/mZ3NUtpdZmx5SPWuBs2YLg1QhF5daaaGpXGWr12UpIg9Dy9aflEkTXK8fSn4nCJ2SkCT+c+grC85VA0JCo4PdKpdeBI+6Bp+VHP4em2Sp1f3UkISN1LUIECm7t05/0mFCfvuKj5HX2FT2JOHNKlds/rkSPhR4+n4j8qU7kmU48XuZpxI3lcIO4ACiPxQP8AI9qRg0+4kbhWQd5UytUaFR5UgDKucDzUPymavxbSeX8jWQiH4ciTJ25Dqf25+lPrtQIHPQHnyNTLBjmPn+1Gm+0iR4nXbeNq5lJM5HAWp1elp/uLKNe6oHUDQjbz+VX3DH2mOW+Ru9TmROjojbbloYjY6852BzJb/aOE7T8hEU5aWlSRmEjn8oPnFYw/cJfKwJulxijN2ClohacoVmBkEHWs2x3C0ocKnASgKBV1I209aA+yXFOyvDbE9xebJPXePUa1fcWYaFjY+nyPmJMUhvB9yjHTIQJGcLYo0t0I0GbVEZu7OyZUBm8xI1GvS+s0dmfCsmeYW3ASiVgghWoiDtG3qK0LCr9xSJdGUmND5VmcC7Wb8ctXFvUrv/FEgUkxbiQJBik2KYiEjeoPHMcmQDQqC8a/DGLMc8Q8WmDB15VBXD6nFZlGSa5qWVmTXVCKrTGFkL5S8+oTXdtPWvCRRNtarWQlIJJ0AA1NETAAJnxboSP0p7gvDDj4C3Zbb5CO8r/8jz1qo4c4FDIDlxGfcJ/D/mqB3wHvUz5fSylMX7iS3wpDaQltAA+Z8STqTXheHnqfSnQkf5rsHhsQKVcbwmS2KVuLABJWshOYncmBvzqttVK7BFtmnKD2igZAk/6YPMDYkeVK8PtXVwAMidiQSVKH9Sj/APUJB6VSWdkEJAA0FcwEqzZvspQKAh+EMhCSR0imuAuABxR5ry6nxE/KhUoytjqdfQafvXDCnAm4IUSEqUlWm/SR60SHyiF/FpZcXXYatgEq0UQiOogn9Kl03gzpTskDb05+JM+9HcUXKXHrdAUlY7xIA7wyjZXr5UtZaAXBiDz8voUeY7icC1jH8yqtkDL0nlXmY3qZdvVpVAMimFtiwIhdI5RnAyN+0p9zupQFanXKJO+gA5zBrpwzhxKEoUBmWvtXikQkHkkfXKrJWEoeIUCJiJjWOk13OCpgoPwncDTSnjJ40IriA1nucbu2ReJ7MGUN7K5Fem3WAP8AuNZHjNucOvShR7it41ACtR6jet0tWUtpCUgADSBWcfaxgaVKS9P+p3DPJSRKY05ifauU7gPda9T9h3FIagL7yD94a0bf8fW7SCUaq5JHU1meF3WX+Uvl1o4WLZUCopjfUx/zWFFB3GK5cajnArl6/uUqdJ7NOp8T+1acm8SmEIg5RqeQH71nuH4slCcjWUDmuNB5fiNH2l5mTors2RqVT3lnrPIHr7Ut2lCYNblc5iBWSluAB8Th2T4eKvCudu5H+iBru85ury028tKWNPpyhShlaHwN/iPVQ5jwr3cXU95Rk+Ow9KVzhcPQnrEnGwCXHlK6hOnz1PtFS+IXSig9kgMN81q+JXlOpPiaFxrFCklWYDy5eVSl3iTjyj3zl5z9b0a4i2zBfKEFRXihCick5QTuefMk1yaCVRmkADlz/wA+NVNpYHsgshKEfdnc+IHj1NKHQhaikIB8Y/Y1ajDoTzMikmzPNupojLln1/P66UPf4WdxAG4E60bb4c4kGEKJIgc/r1r8bJxPxtmfX696696M4Ia2IkSzExv4117eAR8jR77YI7w15wNPLSljzR5zHKaK7g7XqeLG4WHkuN6LSoKB8QdK3fCeNLZ9oFxXZux30KHPnGmo/esTsCGzKhPpTB/Hydkx56/5HzoMicz1G4WCCyZpOJ4yxMp18qnMZ4wSOY8AN6irm6cX94x4afX1tStYjUD1/ahT4w9wsnzD/pEaYnxE44SBpQLKSrU714tLQqO1O2rUJGpAqmgooSTkzmzBWWKJat5NOcFwVT5hJSB1J3rRsA4UZZgnvr6n660h8yjUqTCxkRgPBbrxClDI31O58hzqtOEotEjsxBJAK/vEdJ5elW7aBFJeIUCE/wB36GkOxOzKsaKNCSWL4vcpSC02FjMAYOonY+/51yuMWumY7e2WlJE5xCk6xuUkxJ2mJ5UzCglRn2pvYXoSMq0B9jm2oA5DPxRBKwPUiNJrl4+xCPIHW/4inC8US8DBE9Nj86LJPLWl3EvDwtMlxarU6woyo6EtSZBkD/T5CdRGpM6MsKeDzeYfEDCh+RHnXMtR68Mq8k1CxhSUjQUMq31int0Yqcxy57Nh9waFLZg+J7qfmRS6s1JuWrnGyxVDqzBGWYSfAaD339a7XtqRsSFCdRuJ5/rWYYXfKZII1T0rScKxdDyQSQdI8a1gVNwsbBhqeeG7h15S37kjOBkBEbJ3MwJJpw1b9roB3Z3j8q+W1siao7NsAaVhJczm8RFL2EgJjap3EbPKZkgAEz5a1d3SRE8hUBxhdEqYZbP8111HogEKPpA+dEEtqg/Z43CsKunEESdCJ8xVfh9xnTMg0jFnmA8ZI8ASY+UUHg+MItWCFd5SSrmAkandR8j8IJ8K7hR1MY2JYKTrS/iLBU3dutlRAmClR+6pOoP1yJrPcT+0Z9xWS3A15oTPspU5vPIKD/8ADL69MuvOBPMBZA16wYoxrZiq5aEisYaKHFAkZkqKVEbEpJEgxqDEzX5u/CoBVB8q0vD/ALPLYRnIUfCT+Zpon7PLMiAFDyMfpWnMvUwYmXcy1p8gg91fgpRj2im9vi4BBWc6xsn7qfTr51TYn9loIli4Wk8gsBSfkAR86hsYwm4tVZbhvKTs4kyhfkeR8CAazirxozOglCjHM5kklXyHlS3E+IFAFI3NIb3ME5kK05j9aVpUSrUk0aYQNwX+WaoQsJccUSSQOZP5edOcLsUzClZEJ+JXzgD7yj7Dc0PZWJCC7skEJT/Uoz8gNT4xRGFMKeWhABInQdepPh9dKJz6ERj2bMobLDDeKhvMlsczvHUneT7+WwrsP4TZbAEA+lG4PYhpASPXzp2y31qPkWNDqXcQgi1GGoGyRX13D0n7op2hgV8UwK76jM+4SLxLhlpzUtpJ61GcQ8OdkCUokD3/AM1rzrdAXlolYIIoQ7IZpVHEwJdvO2n9J+tKHRbKzRBnkNd6s+LMELKs4BKJ36U94GeAbUrKlRHxSATlG5T0VEj/AHA8quXJq5A+KiRM2ebyQFyCdYA18DtQLqpO0+JpnxLfqcuHFr+JSiY6CdB4ADQeVJiv1p4EQTOralfiotDJOveJ8/8AFcbNgqM/8Cq7C0s5FJCoWpJEqAjURzH60t3qNx4+UDwNT7YDqkkoJ0mZ06HY+W9XHCePFSltunKtKjl6FJ1HyIqWw3F1WgNtctlTJM6bgdRO9H4zh7T2S4s3M0RmQCErhM5eRIKSeW4EHrSmUE7lCNQof8TUGbql+NKBSddQZFTtlxE2pSUSpKhyWACfMDQHfSnSl59d5pDa1K0o7iy7syUSgysa+fUeBoa0ulNkK1HmNZ6RVbhLHUV6xPD8ozBGbwHidfYSYrVupzMLqB4TehIJKR2DxyvJjYqEZh4EaGlnDFiLW/vGAZbSEKb72YhKgICj+KI9COtUrNolOhjKdCORqTbwdxi/uVpWVodShSSdxHdKD5ACPCmcqWKvzsexv/yUOIOVOcUD/wBG7qBKkCTt8YMHzim985Jqa+0N3JatIM/zHeXRCT76kUrHtoL6SQzlpEwMp6HVJ8iPrzrnY3rjC5TtzSf0617bdUnQHMnodfbpXZSkr8D0Oo9KpO9GTgkbEuMAx9Dux15pO4qztLzSsNXbFJzCQeSgf1pzh3Fb7Q1OYdTSTir8ZSMwYU01jEbqGyfCoDA23Hrx19wQB3G/7eZHifraisP4lXcnKlsqMakfCkdVE6JHnTZjD8za0NZs+WM8ZUgnoTqYE6xWK3E0e5xWxY6EWcQ8VAJUhvX7oA3WdjP4Wx7q6RrUtZcO3V3GaQkbDfTfbYeZk1oOBcFMswpz+Yv2SPLmfWqZKQkQkQB0ECiLgdRYQtsyT4b+z/IJc/f3J3qrHDbJjMhKv7tfYbCvl6+4WyEKhUaGoZzi5+2V33O3CQFOhDagWkqIAzKOnxQOXxUK0x6uEQwHYEvneErZQILKNeYSAfca1L4xh9zYHtGVKcYnvNKM5Z/CTqBPTrVVw/xCH2kKjVQmmTgCwUq1CtCKbxRhqKD5ENPFWF3yXm0rTsoc+R6Gv2JWCHm1IWkKBEFJ2+vGvrdgljuo+GSfc12LnMUorWow92sxHizhJdsoluVNnadx1BqQYZCUlRVqk/DEzPyr+jcWtkuIIImaxrjLBktEpI/qQodQRoaPHl3xMHLiteawW8eJYQnaJOnU6flNWPAeFZEdofjXt4J5D13qOSznLKOsT7mtWwhsAAcogelLzN40PcbgTdn1GzCaYs0G0K7NuD1pSah5Nw1Br0rQEmvDZr9cnukdap9SY91Jh925uFkMrDTQPxlIJPlPiK6/+W2wP5r7q1byVZdfAJAiji6EabAVP49jSUNqccWhCdIznVU9AKV3oCN62TqF32FgpKcxcSdClRBMeB/eoNKlYfdZSJaXt/aZGvlt7epo40YzlLS1LJMJGVUq00j/AHQn18DVVjeDC7YKTHaJEoV41ygqaYTXphYNzPOMMDS5/MZIIUJB5j+lX71CKaymFbjcbVYuvqYWUKkFOhobG7RL4CklIcA3BHeHl1qtGrRkTp7EQN3BG1EtuqO4BpcNCQZkaEGimSTTCBABMaJvdAhwZkDbqP7TRtphSgO1YXKeoOo8CI0NJV2i+Q9KYYR/EtKzNA+I/cc6WetRq97EuOHWDcEdq2ZT94j6FaBZYYABFS3DPF4dAaeT2bu3QK8vGj7/ABw95lKoXE+lSkbuWi60ZT9mkbGuWIXDgT/LAVpUhw1jThQM51kgjyMAxy6elWtm4Fij711AIrZ3JN9+5P8A0o8c2v5V9sLN9wntDlTyCZknqVfp/iLcWwNLMZxG3tEhdw6lpCjlBVzMExp4CuOIzD8hT6g7uBq3EK+RrN/tpQoN2gEghTn5IrY0O9dKzv7dbFKrZh+e8h3JHIhxJPvKB7mjTGFaxJDlZhxaY9bXigIV7j63pnYEOEiZESSBr6xofaaXIQCPoijbJBSrOjQgbp10Ph0phOpy9wxaFJ2OYef0feaJ4cwhV9cJYSkpJlS1gfCgbnz5DxPnXNy7lMKSlR5KHdP5a1pP2bC3QypTSpdWQXATJTEhKT0G58ZNK5V3HFb6lRh2GM2rYQ2lASNkgfM/iUeajqfCvSUTygdK8olRotDdJ7MZ+M/NtCilWwI0oB+8Q3qtQHmaDONrVoy2pXiRA9zvTQyjRmfVkbYhL7ZFR/F3CTd5C/gcT94cxpooek+YFUrrz8S4pCR0GtCpxxjtQx26C8Z7mmbQSdPKlXvx1H8PHyowLh3DC26tKBlbhJTp/SB5TIJPifHWobciJPvQy7Tu5gTPSaQXl+UqidqwuV7hDH9vR6lZcrChQZTFLcCu1Lkqp2pUjamXyFxPH6zxgm9SnHOEh5hUfEBIPiNv2o69x8MvBtxBSD97l+VGYqQUHp+mxpDaNx3H/Mx/AF/z2p6D8p/OtUw4VkqD2b/9qj8jFaRZ38NkjfLp58vnR5RZBg4joiMMaxUt5W2hneXsByHMmvVhhtzu65BOu8xXbCLIMJKld5xXxK/TyoxV6eQJJ2AEnp9TWAgagGzuEocKRqZNd0XQUJpW48pSJjLz1I/egrC5IXB0mtJImgBp3vm9VFRhABUSdso1NZtimDPXDjb4AdUsKBbcTmS0hRISBIAmDmB61rDydJG1fENpVuJo0fhsTHxhhRkzwvw21bpAgOObFw6geA5GOg0qtOkQNqIbtBXx5qKwhjszFZRoSH+0HhcPo7doQ4kaxzArMgkhInfmIEj5T1reysDQ7VnWPcIEuOFAgEylQ6HXX1kelEuWhub9IJmdXlmpRzQSevUfvRGFNjSfmYp/YWuYqZX3Vj3/ALk9fEc6R31qtp1SdyOn5/rTw/LUlZOBuVFn2IGpHkFb+dM7XFLZGp7v+3X1lQqDZk7z5U8wdLCDLsHokHfzP6CgbGB3GplY6AlNcYtaPjKGnlr5Kba1BH4Tn61N4niDjFyl5SFo2BCxBIGh05VT2/FbbYhtKWx4AAn96TcXYki4aiZUDI0/WKFe6qG98buF3mDLauE3LeZTKu+QgSUhUZlFKRmdSRA0PdOsazWg8LYyy8gFCwSB3hsR5g6ipTgV9x+yQl1BSluUJcJIJCdO7Gum07aU8/hkNjuAxzUSST6nWuY1qci8hr3HGJY2dQ3okbq5nypHc3zLsdqG3CmY7RKVETExmBiYHtSvEcfaQgwsGs4xXGFqWVN7E1gLMZQuLGi7E/oNx4pqT+0m0Xd2XZspK1odSspH4QFAny1qweGYaUJw4wsvqVslII9TypyizPHutz+dF4ctMgpUkjT/AJFcVMuIOh18ND6c/Y1/UmL8P29x/qtgnkoaK9xUhefZzbuZg2tYjcHKQD02k0RDCGGRv4mJ2924taWkpzrWQlIMZiTpy1958TW28K8PItGMidVqhTih95URA/pGwHrzNB4Hwk3avKVIWsaJMfCOceJ2nppzqst08/b96myPyNCUovEWTOjLMae9fLgkghJhPNXPxCf32866JVOk93metZp9p/HS2HG7a3OUkS4pIGbLMBKZ0HP/ABWqvoTRZNmWLyWkKmU5uqjJ9zrXZq4nYj0qS4burVKUfxCJKyFBxT5kkkAAgnujqAY3qmtcPbWHF2b3bFLkKTmBSnTNkSoDUiRzO9AMZ7Eo+xOmv+z1Oz7ecQfA+1JP/LFu3di7yQ9qSSTAJTlJA2Gk1S2r4yg/e5g7j0rlicKTBriK9zg2+JGouseJrd5ZaYdStaU5iNR3ZiRI7wnSR1HWpu4cLjq1f1EfpXnAOHSzfv3RUnsSyW0JB1ElJPsQfenmEYRCM5+8on0mhcX1HJSXcLwFxATkzDMPiEidgdt4g0/aAO1RGOPotm87jTZSVJBdUlSlNDbMA3C1AaaBQjU0LwDxUX+4uQRt5ctY1I8eopi/jclcBmIHcpeMcGD7KwAM0aGNfKp/Dr8uWaVL+NJKFeJQk/nAPrVtfOw2T4TWXLvMlrA3KlrPmowPkJ9aB96h4ieO5G4ge+sj8Sv3qw4eu87KDzSR/wBpFSjTJW26QJKSlVMOE3cqlNnZWqfrypri1/qIxPT/ANzTr65hGb1rLr/ii4feytBfZBUKS2ohakj4hmiUgiQNNNd9qu3bcPtdmry0MUwwnAksICEBCUgfdGv/AD5zSsbhNkRmTGzaBoRRguDhxlCX7dAWCSVEkrVqYz7AnqfveGsNL5qDI5U7trONvUnc14xNhIRrzrHYtuGgC6nbDO8kTtFIOJOIm7R1tsgqW6YSB7STyEmPGg2cbuBcFtDKQwB8ayZV5AaD502btO0dClAZgIB5j9q3Vbh1Rsz0nEXwM6BmHNB0UPI7GibLHkOyJhQ0KToR4EGvD5Q3pO3IUsvEMuka5XBssaH/ACPA0uyIfAHdRs+5X5tehkTodKDw5wmW1xmHMbEdR+1GJT8qG9zCJC8SYd2jjNxbSC2CgiAkmCZ89eR/WheIbMLbDxEEJyq6pB+FfjlXoeqV144z4lUh7+FktlKi4Fjc5tRM6EGY6d2uSsSK2HJELKcpjY5j8QHSNfMGnjkADJSQxIkU+0qSJPlpz9a/IsHTtJNVF/gSlNpeTvHeHXmPlSttC9svvt86sVgRYkjKVNRYqzdT8SsvmQD+9c7dt1a0obKiVKCQZ0lRj19acPWoA7yhpyA+o9BVB9n2GJXcF0iUtJkT+NUgewzH2riwAuYFJNTQ7FgJQlAHdQkJHpp86XYxi+TMkjKocj0OxEbjxp6hUCk/EeDC4CCFZFpO8T3TuDrr4a1JPTUgTNMXtxdOhKEy4T90a1S4Nwe0hoB4Z3dycygADsAAQNOZ8afYbhDVsk5B3jqpZ1Ur9h4DpXK6vkaawfr8tvSuL/qM/LcbsYuplwtOSNMyZ/D08YOntVLh+NtaCQMxHqToPOsvtsfN4rsVNrz65FBCu4rzjY7Gn3D3DLgUVXKQFSkIhckZjB2Meu+lOXkDPE0ZpK1SJ5UgullCiQTBTkjlIMz57/Km+JvhDSldB+ekfOpm8us7qUjYD3Jgn8wPSiztxEPAvIwhhE/XKjFrgRXEQkfnXNa9KjBrUvC3BcUvsiDrB2FYpxJgj1xcvujcKgDwQAPnE+tbHilsFZc20j0mkGK2hZuFAjQkEeIIGv11piEruWLiR04nvuYepxYJSqQRoQaruAOMV4e+FAyysgOt8in8QHJadx125044t4ZQ9LiRlWOY/I9azlaChRSrcb1SrBtjuQZMbJ4tsT+m8eZQkIuGl5ku96ZkHMMwUnoCP060G4/mANTP2UXDi8MfQSSM6ikrkpShKUiEydswOggAzvTnP3B6j51NmAvUo+OSUpvR/wATonDM6pBIB3A51TKaCUJSNgKCw1qAJo15ciuxihcHM5ZgP1EOMsBTakkSCNR9entUtgWHRctoSAEpBk6yTMknxO3pVXiJ0ND212E68wmKTyo1GEav3OvFd5COzSdTp5Cst4hvhHZo+FOnmRTvijFjJE946T0FSAaU6tKEAnwHMnan41vyMRlbivARzhdqu1Rb3Tgll4KSsAa5CYnz0BoS7Ull1PZqCsqyQRzQcpT6HX2qlOIjsU2VyAiEDKmUqgZZGUp5gEd1QCo11pIvAGUHRZCxoZ1TPSZ5bUd0fKK+okWst8Pc0SobETT22empPhpZKOzVuNU0+tFwakcUZWpuUbRpZjAzmOQFFNO0E+7CjPMH5RWltVBVd3EjVtlVRir9SCAj4zsAJVSe4vFKfS0hUFRjQSQCRJHlrVrb21phjXbXDqEnQKcUfizGE6b+3IGnYsZYxmbKmFbfZPqJmeF7l/KXF9mg75e8r15D5+dcMb+z9aE9qzcEFKJKV7FQHJWkT49aC4l+2lhGduxaLy47rqgUthRmTlIC1RoeUzuIrLbq/wARvgpL1wtYMSDABgyJAA+gOgqk4kHckX5XyMhtdD9VNR4Xu1OtFcd5uFA/jQRr5bH2FU7hGhGxFQH2VYgrKpKhGRXZx4jUz461eKahCkjZO3ly/b0qHItGpY3dzNPtIwbtH2nRocqkHx5p/Wl9gNQjeQke3+SapPtEB7AqTuCkz4TB+RNKvs1sw9cJUvVKO8fJO3ufyNNVicYkrAK5MtcNsezs3c4kJBIHoD+ZrJHLoAkTpJ20+dbNxhcOrtgxatlx52VZUlIPZpgqVqQOaR61nNpwDfkx/BrHipaB+a6bhGpNka+4iZJPKB9e/wA60XhdjsrVP4nD2h8jon/tE+terT7M1oQV3byUpA+BrUnp3iIHsaMed17o0GgHKBoK7MaFRnxwGNzuLkkiTFNFFKUyTSEoMSN6VYl233lb6AZgT+tTjUtoHVwrHMe73ZtJzLPoAOqugpWjDc+rqionkCQB5Rr712w7DwnzOpJ3J6mnDNvSXyH1Gillsw3A19q/LQCQTOhkQYg10XXNRq+eEJP4w1cl5sKWDbBecnSc2yEkRtMHfkOldw3Dzc/hM+aY/MflTxbIWgpUJB0NS+PPFhxqSSFEonnqNJ8dqnyg2DK8DgivccLVOtfmfGvNmuUD3rqpWlYBu5Veqg12md9qX4mkOoCFn4fhVz8vEeFNHCDQlxbhQ1orjUbiRcl7iRKVjw8D5Gsy4ssMrmcc961K+wxRJhXvQzPCzLhHaISr3H5EVyZOJuOzomRNGTfA2KqyfwiG0nOnUmTlE99R13/WK0qzs/h0MDQDrR/D/DjLCT2bSEk6qIGp8zuaOuXkoOmquvTyrXo7kK5K8RPg7oih33tK5drOtcnDNDy1CAA2YI9rSnGrtLCJVvyFPXwGkFauXKszxl9V0ueswOgE/sR61yY7O5j5aEQ3VyXCpauv1+gq7+zLACom4WNE/DP4v8DX1pHhGAB11DZVCU6q320+UT71seHMIQ0ltvZIjbfxNNLA6EnAI8jMu4i4SdXcOOl0BlAK20KURlcUQTlSBCyoiNT9/wAKHubLvjNKSokHxKSQSPUT61ql5ZJc+JIMEEeBGxoW54ZQ61knKoGUq6H9jzrCWYVHo2NNn3M5sH1NvKSnVCI08NqrG1gwoc6UMcNOIfK1rCVoIgDWRzCuRBH0DXW1ef8A4hYLY7DYkFMpJ2MTJn9aSd6Ma1DqUrZ0kV9uLftEggx/muFu5lMGikqyGRqg7jpS+p39SDxRh+0eNwlrtFImE5ozDeQfD3kVA8RcTXOJLSp491PwtpnKPGJ33963y8tgpHVNQuKcNspWV9mAd5Tp7jY1SmatTfrXMwJO5A4VhBJHdPtV5guFlKVEJ1jXTbnr0NGYZZgDfTy/4p7aXSW05UNyZmVmRJ5hOw9ZorvuUfUMX47MS4Zh/YqSIgqVnPmqD+VVaFaHyoFpklRWs5lnmaPcbhE1Oxs6isrciJI8XNZrVwf+2seo/wCKVcEkMW6R992Co9Ejf2HzNP8AFRmQR1zD3pB9nGLWqXVF8qU6jRLYTIBTzJMA67D/ABW4wWWpPmobmm4PhK0gPq0dVASk7BobNq6KVOY9CQNcur+wuwtPiNFA7gjeam3OMzBUGMyAJUc4kDqQQJ9CaCucTLsFiU6SvXUp9dI9ZqsZUQeJnnnG7nynrirFS6cqD3B8z1qfCqOfMA5tKlrzFCVEJGgqUkubM9FFCrQjh2+Oyd64obkydTQbCjE8zTezboMh1UYontlmikprolNfYqe4U//Z"/>
          <p:cNvSpPr>
            <a:spLocks noChangeAspect="1" noChangeArrowheads="1"/>
          </p:cNvSpPr>
          <p:nvPr/>
        </p:nvSpPr>
        <p:spPr bwMode="auto">
          <a:xfrm>
            <a:off x="307975" y="-1265238"/>
            <a:ext cx="59055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8" descr="data:image/jpeg;base64,/9j/4AAQSkZJRgABAQAAAQABAAD/2wCEAAkGBxQTEhUUExQWFhQXGBwYGRcYGBweHRwbFxwcHBwcGx8eHCggGhwlHB8cITEiJSkrLi4uGB8zODMsNygtLiwBCgoKDg0OGxAQGywkICQsLCwsLCwsLCwsLCwsLCwsLCw0LCwsLCwsLCwsLCwsLCwsLCwsLCwsLCwsLCwsLCwsLP/AABEIAJ8BPgMBIgACEQEDEQH/xAAcAAADAQEBAQEBAAAAAAAAAAAEBQYHAwIBAAj/xABAEAABAwIEAwYDBgUDAgcAAAABAgMRAAQFEiExBkFREyJhcYGRMqHwB0JSscHRFCNicuEzgvFDohUWJGOSwtL/xAAaAQADAQEBAQAAAAAAAAAAAAACAwQBAAUG/8QAKREAAgICAgICAgIBBQAAAAAAAQIAEQMhEjEiQQQTMlFhcaFCgZGxwf/aAAwDAQACEQMRAD8A0NDZ9K9KWlO596BfujuTppoBqfD1+utDotlKJUqQTrryH6DoNzXzHDehPTC/szjjGKFXcRPQnn5Dp9eNSWIqdS6AlQShKcyoUAoxrpr4x/tJqtuGUtAxquOfKdgeQk8ulZhxFZf+o7QiC4kKM/i2V8/nNU/FxUxY9w2IrisN4hvG3ilSUgKylKgDm0M6lXXoPCljLFdGWaYW9tNVsYxEqfLZ9afhUpPkoj8qZ212+Z/muGRBBWogjoZOor1aYaTpFW3D3B5VCne6npzP7UCqXNKIWRlQW0gsSw9aU9rByzBPifHqaNwK5lKI3Sop9+8n56eta7iGDNu26mCkBBECOR5EeIOtYyxZKafWwvRUlM+KdQR7A07LiKARGDMMhMrLxpDic8DvA6Hr+hpLgSv4NToYUGw4rMrQEzERMSRzjqTTW3T2rcxue+nmlQ3UOevP360nxHAHR3knMn50sMf3KFA6IuMjig1JUVK/EddaZ4ZYtL705lncn8hUdb2JB7xyyQCTy8aqMCtFN3AKnkLbAORKUkEkjdWvLXQVw7h5LqfeIFMtqbQQpS3HEoSlKSSSo7+QEknwphYWqW3SlJ21o3EMRCElR5bGpXh/EFLecWrTMIA9Zrmq4CBissnLikd5dd6K6YleZQEp1WrYVxThhSmVKBVz8KxiTOUBBPqXYObpSrDbkt3wt1LhspUpknklUS3PQEGB/THMU1tGc2gpLx3hR7EOp+Nk5h/ad48on3rE3owXNbEjOOMaW+7kIUgNKUkoPJQMSep08oOm81OFwEelF42pJSlfaZlrUrMiD3QIymeemn+2liFaVWgoSLI1mfOyKlBPj8q0fhHDksuWyVadquTPRIkD1UU+1Z/hjhS6kgAkEd07E9PU6eZrUcctQ9aM3bCoCQFzzTrz6FJGvlXZTsCbhAon3L7ipollaRzSdvn8prJ7HGWrTsCiGnm2/wCZJV/PIcKcoSARPSY2PrpOE4z/ABjAzwHkiFjkT1Hgf1qNcwZDb5U43IB8h13jQzGtByUMQfcJcbso49iU9vcpcUh1GiXNwORp2yruknlUxgjCs7hKMjedK0R8O0ED2+dPSe786UNGPI1UKfcSlxCFKAWsFSUnmEwDHlI96+3TJQQpO4+Y5iiFWrbpQpQBUgyk80kiDB8RQysVbUpbciUGD4Hf9aYQBuKUseh13CsGxJJPZgb6p/UenKsd+2HhUWd0m9ZMIeXmKRpkdGpIj7qt/Oeoi7xF4p7yDlI5jkaKGM29wwbe6Sk5kwWlEnMBHeKvPaDM/Ji5QRRhZMBRhlx/7yR4e4pLhaVp3gJ8TEfnVK9dlZga1AcKYOUOLQg5m23lhB3lMymT11g+INaJb2YabU65sBp9eO1T5O6ErzOGCtVEgRHij8rCfup1/wA0MvGA2ga6n96Cxe7y5irQnU+Hh6CsyxniVS1EN/CNAT+YrExF+onJlXGNy9xLibeVQKnrnixAPxVDOKWsyok+dcy3Va/GUdyN/mMehL214obJ1UB51RWl2lYlJBHhWQNsFRgAk9BWsfZE0G230rHfK0kgjllkGI5yazJgUCxOx/KYnYmgLu22zmcKs2wGU5iTySD9f3aUa7elLeZQKB00K9eXgT4yTGwoFtbdsM5PaunTOoaAzGUD7o7qv/jFfMShCO0dUOapJHdG8A/eMRqPw1CVGMfswx5kCeGkF1esCDJHTTnz8ZOvyqJ41uUKuciNkCD/AHHf5AD0prgN8Rb3buaXnFJVl37ML7jYMc4STG8BNIbawzvOOKISgEqUpRgATzJ8K3GtG/coOPi5B9Tph9mVcqfN2aGkdo8pLaBupR+Q5k+A1pM/xGodywtXLhW3aFCsk+AiVDxJSPOkF5g2LXKs7tu8s8s2RIHgkSAkeVNGFjttTG+Qo0u5SnjkJWP4XInLzuG1d/oQUr7g9J11iqSy+1paf9e1kR8TLyVE/wCxQSofPzrMXODcRjW0c9FIP5LpY/h95bmVWz6I5qaKk+uhSfWqEXjpZJkIY24n9E4J9o1hcnKHg2v8DwyH3Pd+dKftFw9JU3cNlJVsoAiTHwq05cp8qwZ7HUuAhbLWbqAU/IGB5RWoWWGMotmHQO6W0lKxtqnXX3rszkLREL4+IF7U9RpYvwoLGytx4jQ1U2ygRUKy9Gk6HUU5tcXhMGpBqX8bEMxywBQSN6jw6sGJIjpVDd40Ig1O3t2ganMn0ru40ChuEvXLixClkj63orCBlM0oYuUk6H9KpsCsCsisrc4sOMCt7xa7iAQHF7T9xHInpI166+tK8Iurhd42h9HdSpXalShkCDl0KI/l5YUcxUSokeugPYIYhJjxETtG8TQJ4WUf9Z9woBmJH5xp6RTl8fUjyEPRDVPfDqkqee7IQ0FAJGuw5meZ38lChONbkT2YI1SdPb5URd8Q2ligNtkE8ko131kn9ZqHtcSXdXGdQ1USB4Jif2oSNTQbaQ+Kbp6RPvrHoZoIqonFxlXHSfr1kH1NL1OVUvUjfRMLZVBnoQfmP1rVfsjxFK23rdZBhZUEnmle+nSZ96yVlevlr7U1s21tltxtZbc1UFTsfHwj9axxYnYyZs7XCZZXmt1wmdBGqQeQIOo+tapLW0K0/wAxPeH1yqL4H44/iP5T3duEbx8KvEdPL/ir1FzImkirpoxi1ai+8bSik93iaRtrXfid0pRPKoS6xhAPfVGoG/M0s7OpViAqzKxriFSdh686B7BkrceBX2zicsA90qGy4j4o032ApWw6Fc/Sn3D1oguBahJG1DvqN8RsTm6lfMTQgwNNx3VZgJnyPVPMe9aAW0H7orgW0DWD5bUXAj3Ej5BqgILgmBMWrQCdQJJUfEzA+vWluPX4XJOjaNh1I2o7E7sR3iABy5Cs0404nSgZU+w51xtjQgKK8nMl+NcVJlCfiXv4J/ztUvaWitIA9f8ANdHn1uKKjAn6iu7ObqfSrEHFaElch2sz2q1URr8hQi7OPuk+ZFNWZ8Yrqp4CdpreRmcFM/YJYob/AJjwkckAmVeGh7qTrrzg1fcH4cUNFxzRTqisgDYGMoiNBA9o2qBtO8oRnURsBz850SKsLd+5IlbgHRITMeoiTSnb9w1x31KG0WwkhSkPOkapK/gkSQZICT1nx50q4+u0wlLrikrc1KUpByITqUiVJiTz8CNqepxJoqIIKHgkqmEwcuoUVEa+40Bmpbhps3V29dPpBaEobKxIlJBBTO2UDfqrzqJXJ30JVgpW+xvX/ceYLYNsWi8oMvZe6v4tu7mGwOpVA2gazVLhGGoab1AKla68um/Op3Drnt3gfuA6eO0q9QPlTwKU+7kSrKPvHoBv9eNMUEzduSW/sw5+4QNCsA9J/Sk72KFC8oOcxMAyY9KprHDEFBU4IaSO6NZgbqMa/wDFTGCYcwh151pJSFKgZlKWdvxKJMdB4mjfFQszEcWQPUaYZehwAjWadtNiKRW9lkVmTso6+Zpy09p4UGOdl31EfEHCVndAh9lBVyWkZVjyUNfeRUs3ws5aI7JD6nbdObKlU50hXxAgd1xIPfGgIIIgzpXY7f5EkgidkyYEnqeQnnUThz7iLi4UtxLmV1Cc6ToUrQkjJ4AnfnTAGZT+oCEI4PuD2yohCtF7eZAjTwVofOu2Y1348sS22FBPdcEtrGhbcTBA/tMadJjbZbg+J/xCEr0CtljlPXyO9BxPG5S2QcxXR6htqsSVHYaAcyTyFJBi4fuENqSQlTnZ5QDOumeYy6H7u/zigvsOcQUvNjPlMlM7xsR4jf0oJi1duHSpq1S2pR7zhChE7kknUkfhSJk60WMr2YrN9jUFnHCMJLj5CDKEqieoHP8AX1rV8Os0tJFS/YosmDrK/mZ3NUtpdZmx5SPWuBs2YLg1QhF5daaaGpXGWr12UpIg9Dy9aflEkTXK8fSn4nCJ2SkCT+c+grC85VA0JCo4PdKpdeBI+6Bp+VHP4em2Sp1f3UkISN1LUIECm7t05/0mFCfvuKj5HX2FT2JOHNKlds/rkSPhR4+n4j8qU7kmU48XuZpxI3lcIO4ACiPxQP8AI9qRg0+4kbhWQd5UytUaFR5UgDKucDzUPymavxbSeX8jWQiH4ciTJ25Dqf25+lPrtQIHPQHnyNTLBjmPn+1Gm+0iR4nXbeNq5lJM5HAWp1elp/uLKNe6oHUDQjbz+VX3DH2mOW+Ru9TmROjojbbloYjY6852BzJb/aOE7T8hEU5aWlSRmEjn8oPnFYw/cJfKwJulxijN2ClohacoVmBkEHWs2x3C0ocKnASgKBV1I209aA+yXFOyvDbE9xebJPXePUa1fcWYaFjY+nyPmJMUhvB9yjHTIQJGcLYo0t0I0GbVEZu7OyZUBm8xI1GvS+s0dmfCsmeYW3ASiVgghWoiDtG3qK0LCr9xSJdGUmND5VmcC7Wb8ctXFvUrv/FEgUkxbiQJBik2KYiEjeoPHMcmQDQqC8a/DGLMc8Q8WmDB15VBXD6nFZlGSa5qWVmTXVCKrTGFkL5S8+oTXdtPWvCRRNtarWQlIJJ0AA1NETAAJnxboSP0p7gvDDj4C3Zbb5CO8r/8jz1qo4c4FDIDlxGfcJ/D/mqB3wHvUz5fSylMX7iS3wpDaQltAA+Z8STqTXheHnqfSnQkf5rsHhsQKVcbwmS2KVuLABJWshOYncmBvzqttVK7BFtmnKD2igZAk/6YPMDYkeVK8PtXVwAMidiQSVKH9Sj/APUJB6VSWdkEJAA0FcwEqzZvspQKAh+EMhCSR0imuAuABxR5ry6nxE/KhUoytjqdfQafvXDCnAm4IUSEqUlWm/SR60SHyiF/FpZcXXYatgEq0UQiOogn9Kl03gzpTskDb05+JM+9HcUXKXHrdAUlY7xIA7wyjZXr5UtZaAXBiDz8voUeY7icC1jH8yqtkDL0nlXmY3qZdvVpVAMimFtiwIhdI5RnAyN+0p9zupQFanXKJO+gA5zBrpwzhxKEoUBmWvtXikQkHkkfXKrJWEoeIUCJiJjWOk13OCpgoPwncDTSnjJ40IriA1nucbu2ReJ7MGUN7K5Fem3WAP8AuNZHjNucOvShR7it41ACtR6jet0tWUtpCUgADSBWcfaxgaVKS9P+p3DPJSRKY05ifauU7gPda9T9h3FIagL7yD94a0bf8fW7SCUaq5JHU1meF3WX+Uvl1o4WLZUCopjfUx/zWFFB3GK5cajnArl6/uUqdJ7NOp8T+1acm8SmEIg5RqeQH71nuH4slCcjWUDmuNB5fiNH2l5mTors2RqVT3lnrPIHr7Ut2lCYNblc5iBWSluAB8Th2T4eKvCudu5H+iBru85ury028tKWNPpyhShlaHwN/iPVQ5jwr3cXU95Rk+Ow9KVzhcPQnrEnGwCXHlK6hOnz1PtFS+IXSig9kgMN81q+JXlOpPiaFxrFCklWYDy5eVSl3iTjyj3zl5z9b0a4i2zBfKEFRXihCick5QTuefMk1yaCVRmkADlz/wA+NVNpYHsgshKEfdnc+IHj1NKHQhaikIB8Y/Y1ajDoTzMikmzPNupojLln1/P66UPf4WdxAG4E60bb4c4kGEKJIgc/r1r8bJxPxtmfX696696M4Ia2IkSzExv4117eAR8jR77YI7w15wNPLSljzR5zHKaK7g7XqeLG4WHkuN6LSoKB8QdK3fCeNLZ9oFxXZux30KHPnGmo/esTsCGzKhPpTB/Hydkx56/5HzoMicz1G4WCCyZpOJ4yxMp18qnMZ4wSOY8AN6irm6cX94x4afX1tStYjUD1/ahT4w9wsnzD/pEaYnxE44SBpQLKSrU714tLQqO1O2rUJGpAqmgooSTkzmzBWWKJat5NOcFwVT5hJSB1J3rRsA4UZZgnvr6n660h8yjUqTCxkRgPBbrxClDI31O58hzqtOEotEjsxBJAK/vEdJ5elW7aBFJeIUCE/wB36GkOxOzKsaKNCSWL4vcpSC02FjMAYOonY+/51yuMWumY7e2WlJE5xCk6xuUkxJ2mJ5UzCglRn2pvYXoSMq0B9jm2oA5DPxRBKwPUiNJrl4+xCPIHW/4inC8US8DBE9Nj86LJPLWl3EvDwtMlxarU6woyo6EtSZBkD/T5CdRGpM6MsKeDzeYfEDCh+RHnXMtR68Mq8k1CxhSUjQUMq31int0Yqcxy57Nh9waFLZg+J7qfmRS6s1JuWrnGyxVDqzBGWYSfAaD339a7XtqRsSFCdRuJ5/rWYYXfKZII1T0rScKxdDyQSQdI8a1gVNwsbBhqeeG7h15S37kjOBkBEbJ3MwJJpw1b9roB3Z3j8q+W1siao7NsAaVhJczm8RFL2EgJjap3EbPKZkgAEz5a1d3SRE8hUBxhdEqYZbP8111HogEKPpA+dEEtqg/Z43CsKunEESdCJ8xVfh9xnTMg0jFnmA8ZI8ASY+UUHg+MItWCFd5SSrmAkandR8j8IJ8K7hR1MY2JYKTrS/iLBU3dutlRAmClR+6pOoP1yJrPcT+0Z9xWS3A15oTPspU5vPIKD/8ADL69MuvOBPMBZA16wYoxrZiq5aEisYaKHFAkZkqKVEbEpJEgxqDEzX5u/CoBVB8q0vD/ALPLYRnIUfCT+Zpon7PLMiAFDyMfpWnMvUwYmXcy1p8gg91fgpRj2im9vi4BBWc6xsn7qfTr51TYn9loIli4Wk8gsBSfkAR86hsYwm4tVZbhvKTs4kyhfkeR8CAazirxozOglCjHM5kklXyHlS3E+IFAFI3NIb3ME5kK05j9aVpUSrUk0aYQNwX+WaoQsJccUSSQOZP5edOcLsUzClZEJ+JXzgD7yj7Dc0PZWJCC7skEJT/Uoz8gNT4xRGFMKeWhABInQdepPh9dKJz6ERj2bMobLDDeKhvMlsczvHUneT7+WwrsP4TZbAEA+lG4PYhpASPXzp2y31qPkWNDqXcQgi1GGoGyRX13D0n7op2hgV8UwK76jM+4SLxLhlpzUtpJ61GcQ8OdkCUokD3/AM1rzrdAXlolYIIoQ7IZpVHEwJdvO2n9J+tKHRbKzRBnkNd6s+LMELKs4BKJ36U94GeAbUrKlRHxSATlG5T0VEj/AHA8quXJq5A+KiRM2ebyQFyCdYA18DtQLqpO0+JpnxLfqcuHFr+JSiY6CdB4ADQeVJiv1p4EQTOralfiotDJOveJ8/8AFcbNgqM/8Cq7C0s5FJCoWpJEqAjURzH60t3qNx4+UDwNT7YDqkkoJ0mZ06HY+W9XHCePFSltunKtKjl6FJ1HyIqWw3F1WgNtctlTJM6bgdRO9H4zh7T2S4s3M0RmQCErhM5eRIKSeW4EHrSmUE7lCNQof8TUGbql+NKBSddQZFTtlxE2pSUSpKhyWACfMDQHfSnSl59d5pDa1K0o7iy7syUSgysa+fUeBoa0ulNkK1HmNZ6RVbhLHUV6xPD8ozBGbwHidfYSYrVupzMLqB4TehIJKR2DxyvJjYqEZh4EaGlnDFiLW/vGAZbSEKb72YhKgICj+KI9COtUrNolOhjKdCORqTbwdxi/uVpWVodShSSdxHdKD5ACPCmcqWKvzsexv/yUOIOVOcUD/wBG7qBKkCTt8YMHzim985Jqa+0N3JatIM/zHeXRCT76kUrHtoL6SQzlpEwMp6HVJ8iPrzrnY3rjC5TtzSf0617bdUnQHMnodfbpXZSkr8D0Oo9KpO9GTgkbEuMAx9Dux15pO4qztLzSsNXbFJzCQeSgf1pzh3Fb7Q1OYdTSTir8ZSMwYU01jEbqGyfCoDA23Hrx19wQB3G/7eZHifraisP4lXcnKlsqMakfCkdVE6JHnTZjD8za0NZs+WM8ZUgnoTqYE6xWK3E0e5xWxY6EWcQ8VAJUhvX7oA3WdjP4Wx7q6RrUtZcO3V3GaQkbDfTfbYeZk1oOBcFMswpz+Yv2SPLmfWqZKQkQkQB0ECiLgdRYQtsyT4b+z/IJc/f3J3qrHDbJjMhKv7tfYbCvl6+4WyEKhUaGoZzi5+2V33O3CQFOhDagWkqIAzKOnxQOXxUK0x6uEQwHYEvneErZQILKNeYSAfca1L4xh9zYHtGVKcYnvNKM5Z/CTqBPTrVVw/xCH2kKjVQmmTgCwUq1CtCKbxRhqKD5ENPFWF3yXm0rTsoc+R6Gv2JWCHm1IWkKBEFJ2+vGvrdgljuo+GSfc12LnMUorWow92sxHizhJdsoluVNnadx1BqQYZCUlRVqk/DEzPyr+jcWtkuIIImaxrjLBktEpI/qQodQRoaPHl3xMHLiteawW8eJYQnaJOnU6flNWPAeFZEdofjXt4J5D13qOSznLKOsT7mtWwhsAAcogelLzN40PcbgTdn1GzCaYs0G0K7NuD1pSah5Nw1Br0rQEmvDZr9cnukdap9SY91Jh925uFkMrDTQPxlIJPlPiK6/+W2wP5r7q1byVZdfAJAiji6EabAVP49jSUNqccWhCdIznVU9AKV3oCN62TqF32FgpKcxcSdClRBMeB/eoNKlYfdZSJaXt/aZGvlt7epo40YzlLS1LJMJGVUq00j/AHQn18DVVjeDC7YKTHaJEoV41ygqaYTXphYNzPOMMDS5/MZIIUJB5j+lX71CKaymFbjcbVYuvqYWUKkFOhobG7RL4CklIcA3BHeHl1qtGrRkTp7EQN3BG1EtuqO4BpcNCQZkaEGimSTTCBABMaJvdAhwZkDbqP7TRtphSgO1YXKeoOo8CI0NJV2i+Q9KYYR/EtKzNA+I/cc6WetRq97EuOHWDcEdq2ZT94j6FaBZYYABFS3DPF4dAaeT2bu3QK8vGj7/ABw95lKoXE+lSkbuWi60ZT9mkbGuWIXDgT/LAVpUhw1jThQM51kgjyMAxy6elWtm4Fij711AIrZ3JN9+5P8A0o8c2v5V9sLN9wntDlTyCZknqVfp/iLcWwNLMZxG3tEhdw6lpCjlBVzMExp4CuOIzD8hT6g7uBq3EK+RrN/tpQoN2gEghTn5IrY0O9dKzv7dbFKrZh+e8h3JHIhxJPvKB7mjTGFaxJDlZhxaY9bXigIV7j63pnYEOEiZESSBr6xofaaXIQCPoijbJBSrOjQgbp10Ph0phOpy9wxaFJ2OYef0feaJ4cwhV9cJYSkpJlS1gfCgbnz5DxPnXNy7lMKSlR5KHdP5a1pP2bC3QypTSpdWQXATJTEhKT0G58ZNK5V3HFb6lRh2GM2rYQ2lASNkgfM/iUeajqfCvSUTygdK8olRotDdJ7MZ+M/NtCilWwI0oB+8Q3qtQHmaDONrVoy2pXiRA9zvTQyjRmfVkbYhL7ZFR/F3CTd5C/gcT94cxpooek+YFUrrz8S4pCR0GtCpxxjtQx26C8Z7mmbQSdPKlXvx1H8PHyowLh3DC26tKBlbhJTp/SB5TIJPifHWobciJPvQy7Tu5gTPSaQXl+UqidqwuV7hDH9vR6lZcrChQZTFLcCu1Lkqp2pUjamXyFxPH6zxgm9SnHOEh5hUfEBIPiNv2o69x8MvBtxBSD97l+VGYqQUHp+mxpDaNx3H/Mx/AF/z2p6D8p/OtUw4VkqD2b/9qj8jFaRZ38NkjfLp58vnR5RZBg4joiMMaxUt5W2hneXsByHMmvVhhtzu65BOu8xXbCLIMJKld5xXxK/TyoxV6eQJJ2AEnp9TWAgagGzuEocKRqZNd0XQUJpW48pSJjLz1I/egrC5IXB0mtJImgBp3vm9VFRhABUSdso1NZtimDPXDjb4AdUsKBbcTmS0hRISBIAmDmB61rDydJG1fENpVuJo0fhsTHxhhRkzwvw21bpAgOObFw6geA5GOg0qtOkQNqIbtBXx5qKwhjszFZRoSH+0HhcPo7doQ4kaxzArMgkhInfmIEj5T1reysDQ7VnWPcIEuOFAgEylQ6HXX1kelEuWhub9IJmdXlmpRzQSevUfvRGFNjSfmYp/YWuYqZX3Vj3/ALk9fEc6R31qtp1SdyOn5/rTw/LUlZOBuVFn2IGpHkFb+dM7XFLZGp7v+3X1lQqDZk7z5U8wdLCDLsHokHfzP6CgbGB3GplY6AlNcYtaPjKGnlr5Kba1BH4Tn61N4niDjFyl5SFo2BCxBIGh05VT2/FbbYhtKWx4AAn96TcXYki4aiZUDI0/WKFe6qG98buF3mDLauE3LeZTKu+QgSUhUZlFKRmdSRA0PdOsazWg8LYyy8gFCwSB3hsR5g6ipTgV9x+yQl1BSluUJcJIJCdO7Gum07aU8/hkNjuAxzUSST6nWuY1qci8hr3HGJY2dQ3okbq5nypHc3zLsdqG3CmY7RKVETExmBiYHtSvEcfaQgwsGs4xXGFqWVN7E1gLMZQuLGi7E/oNx4pqT+0m0Xd2XZspK1odSspH4QFAny1qweGYaUJw4wsvqVslII9TypyizPHutz+dF4ctMgpUkjT/AJFcVMuIOh18ND6c/Y1/UmL8P29x/qtgnkoaK9xUhefZzbuZg2tYjcHKQD02k0RDCGGRv4mJ2924taWkpzrWQlIMZiTpy1958TW28K8PItGMidVqhTih95URA/pGwHrzNB4Hwk3avKVIWsaJMfCOceJ2nppzqst08/b96myPyNCUovEWTOjLMae9fLgkghJhPNXPxCf32866JVOk93metZp9p/HS2HG7a3OUkS4pIGbLMBKZ0HP/ABWqvoTRZNmWLyWkKmU5uqjJ9zrXZq4nYj0qS4burVKUfxCJKyFBxT5kkkAAgnujqAY3qmtcPbWHF2b3bFLkKTmBSnTNkSoDUiRzO9AMZ7Eo+xOmv+z1Oz7ecQfA+1JP/LFu3di7yQ9qSSTAJTlJA2Gk1S2r4yg/e5g7j0rlicKTBriK9zg2+JGouseJrd5ZaYdStaU5iNR3ZiRI7wnSR1HWpu4cLjq1f1EfpXnAOHSzfv3RUnsSyW0JB1ElJPsQfenmEYRCM5+8on0mhcX1HJSXcLwFxATkzDMPiEidgdt4g0/aAO1RGOPotm87jTZSVJBdUlSlNDbMA3C1AaaBQjU0LwDxUX+4uQRt5ctY1I8eopi/jclcBmIHcpeMcGD7KwAM0aGNfKp/Dr8uWaVL+NJKFeJQk/nAPrVtfOw2T4TWXLvMlrA3KlrPmowPkJ9aB96h4ieO5G4ge+sj8Sv3qw4eu87KDzSR/wBpFSjTJW26QJKSlVMOE3cqlNnZWqfrypri1/qIxPT/ANzTr65hGb1rLr/ii4feytBfZBUKS2ohakj4hmiUgiQNNNd9qu3bcPtdmry0MUwwnAksICEBCUgfdGv/AD5zSsbhNkRmTGzaBoRRguDhxlCX7dAWCSVEkrVqYz7AnqfveGsNL5qDI5U7trONvUnc14xNhIRrzrHYtuGgC6nbDO8kTtFIOJOIm7R1tsgqW6YSB7STyEmPGg2cbuBcFtDKQwB8ayZV5AaD502btO0dClAZgIB5j9q3Vbh1Rsz0nEXwM6BmHNB0UPI7GibLHkOyJhQ0KToR4EGvD5Q3pO3IUsvEMuka5XBssaH/ACPA0uyIfAHdRs+5X5tehkTodKDw5wmW1xmHMbEdR+1GJT8qG9zCJC8SYd2jjNxbSC2CgiAkmCZ89eR/WheIbMLbDxEEJyq6pB+FfjlXoeqV144z4lUh7+FktlKi4Fjc5tRM6EGY6d2uSsSK2HJELKcpjY5j8QHSNfMGnjkADJSQxIkU+0qSJPlpz9a/IsHTtJNVF/gSlNpeTvHeHXmPlSttC9svvt86sVgRYkjKVNRYqzdT8SsvmQD+9c7dt1a0obKiVKCQZ0lRj19acPWoA7yhpyA+o9BVB9n2GJXcF0iUtJkT+NUgewzH2riwAuYFJNTQ7FgJQlAHdQkJHpp86XYxi+TMkjKocj0OxEbjxp6hUCk/EeDC4CCFZFpO8T3TuDrr4a1JPTUgTNMXtxdOhKEy4T90a1S4Nwe0hoB4Z3dycygADsAAQNOZ8afYbhDVsk5B3jqpZ1Ur9h4DpXK6vkaawfr8tvSuL/qM/LcbsYuplwtOSNMyZ/D08YOntVLh+NtaCQMxHqToPOsvtsfN4rsVNrz65FBCu4rzjY7Gn3D3DLgUVXKQFSkIhckZjB2Meu+lOXkDPE0ZpK1SJ5UgullCiQTBTkjlIMz57/Km+JvhDSldB+ekfOpm8us7qUjYD3Jgn8wPSiztxEPAvIwhhE/XKjFrgRXEQkfnXNa9KjBrUvC3BcUvsiDrB2FYpxJgj1xcvujcKgDwQAPnE+tbHilsFZc20j0mkGK2hZuFAjQkEeIIGv11piEruWLiR04nvuYepxYJSqQRoQaruAOMV4e+FAyysgOt8in8QHJadx125044t4ZQ9LiRlWOY/I9azlaChRSrcb1SrBtjuQZMbJ4tsT+m8eZQkIuGl5ku96ZkHMMwUnoCP060G4/mANTP2UXDi8MfQSSM6ikrkpShKUiEydswOggAzvTnP3B6j51NmAvUo+OSUpvR/wATonDM6pBIB3A51TKaCUJSNgKCw1qAJo15ciuxihcHM5ZgP1EOMsBTakkSCNR9entUtgWHRctoSAEpBk6yTMknxO3pVXiJ0ND212E68wmKTyo1GEav3OvFd5COzSdTp5Cst4hvhHZo+FOnmRTvijFjJE946T0FSAaU6tKEAnwHMnan41vyMRlbivARzhdqu1Rb3Tgll4KSsAa5CYnz0BoS7Ull1PZqCsqyQRzQcpT6HX2qlOIjsU2VyAiEDKmUqgZZGUp5gEd1QCo11pIvAGUHRZCxoZ1TPSZ5bUd0fKK+okWst8Pc0SobETT22empPhpZKOzVuNU0+tFwakcUZWpuUbRpZjAzmOQFFNO0E+7CjPMH5RWltVBVd3EjVtlVRir9SCAj4zsAJVSe4vFKfS0hUFRjQSQCRJHlrVrb21phjXbXDqEnQKcUfizGE6b+3IGnYsZYxmbKmFbfZPqJmeF7l/KXF9mg75e8r15D5+dcMb+z9aE9qzcEFKJKV7FQHJWkT49aC4l+2lhGduxaLy47rqgUthRmTlIC1RoeUzuIrLbq/wARvgpL1wtYMSDABgyJAA+gOgqk4kHckX5XyMhtdD9VNR4Xu1OtFcd5uFA/jQRr5bH2FU7hGhGxFQH2VYgrKpKhGRXZx4jUz461eKahCkjZO3ly/b0qHItGpY3dzNPtIwbtH2nRocqkHx5p/Wl9gNQjeQke3+SapPtEB7AqTuCkz4TB+RNKvs1sw9cJUvVKO8fJO3ufyNNVicYkrAK5MtcNsezs3c4kJBIHoD+ZrJHLoAkTpJ20+dbNxhcOrtgxatlx52VZUlIPZpgqVqQOaR61nNpwDfkx/BrHipaB+a6bhGpNka+4iZJPKB9e/wA60XhdjsrVP4nD2h8jon/tE+terT7M1oQV3byUpA+BrUnp3iIHsaMed17o0GgHKBoK7MaFRnxwGNzuLkkiTFNFFKUyTSEoMSN6VYl233lb6AZgT+tTjUtoHVwrHMe73ZtJzLPoAOqugpWjDc+rqionkCQB5Rr712w7DwnzOpJ3J6mnDNvSXyH1Gillsw3A19q/LQCQTOhkQYg10XXNRq+eEJP4w1cl5sKWDbBecnSc2yEkRtMHfkOldw3Dzc/hM+aY/MflTxbIWgpUJB0NS+PPFhxqSSFEonnqNJ8dqnyg2DK8DgivccLVOtfmfGvNmuUD3rqpWlYBu5Veqg12md9qX4mkOoCFn4fhVz8vEeFNHCDQlxbhQ1orjUbiRcl7iRKVjw8D5Gsy4ssMrmcc961K+wxRJhXvQzPCzLhHaISr3H5EVyZOJuOzomRNGTfA2KqyfwiG0nOnUmTlE99R13/WK0qzs/h0MDQDrR/D/DjLCT2bSEk6qIGp8zuaOuXkoOmquvTyrXo7kK5K8RPg7oih33tK5drOtcnDNDy1CAA2YI9rSnGrtLCJVvyFPXwGkFauXKszxl9V0ueswOgE/sR61yY7O5j5aEQ3VyXCpauv1+gq7+zLACom4WNE/DP4v8DX1pHhGAB11DZVCU6q320+UT71seHMIQ0ltvZIjbfxNNLA6EnAI8jMu4i4SdXcOOl0BlAK20KURlcUQTlSBCyoiNT9/wAKHubLvjNKSokHxKSQSPUT61ql5ZJc+JIMEEeBGxoW54ZQ61knKoGUq6H9jzrCWYVHo2NNn3M5sH1NvKSnVCI08NqrG1gwoc6UMcNOIfK1rCVoIgDWRzCuRBH0DXW1ef8A4hYLY7DYkFMpJ2MTJn9aSd6Ma1DqUrZ0kV9uLftEggx/muFu5lMGikqyGRqg7jpS+p39SDxRh+0eNwlrtFImE5ozDeQfD3kVA8RcTXOJLSp491PwtpnKPGJ33963y8tgpHVNQuKcNspWV9mAd5Tp7jY1SmatTfrXMwJO5A4VhBJHdPtV5guFlKVEJ1jXTbnr0NGYZZgDfTy/4p7aXSW05UNyZmVmRJ5hOw9ZorvuUfUMX47MS4Zh/YqSIgqVnPmqD+VVaFaHyoFpklRWs5lnmaPcbhE1Oxs6isrciJI8XNZrVwf+2seo/wCKVcEkMW6R992Co9Ejf2HzNP8AFRmQR1zD3pB9nGLWqXVF8qU6jRLYTIBTzJMA67D/ABW4wWWpPmobmm4PhK0gPq0dVASk7BobNq6KVOY9CQNcur+wuwtPiNFA7gjeam3OMzBUGMyAJUc4kDqQQJ9CaCucTLsFiU6SvXUp9dI9ZqsZUQeJnnnG7nynrirFS6cqD3B8z1qfCqOfMA5tKlrzFCVEJGgqUkubM9FFCrQjh2+Oyd64obkydTQbCjE8zTezboMh1UYontlmikprolNfYqe4U//Z"/>
          <p:cNvSpPr>
            <a:spLocks noChangeAspect="1" noChangeArrowheads="1"/>
          </p:cNvSpPr>
          <p:nvPr/>
        </p:nvSpPr>
        <p:spPr bwMode="auto">
          <a:xfrm>
            <a:off x="460375" y="-1112838"/>
            <a:ext cx="59055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26" name="Picture 10" descr="http://lifetips.org.ua/uploads/posts/2011-12/1324877879_1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14" y="1839913"/>
            <a:ext cx="5395322" cy="2697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92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орма хвиль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Форма хвиль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хвиль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606</TotalTime>
  <Words>586</Words>
  <Application>Microsoft Office PowerPoint</Application>
  <PresentationFormat>Екран (4:3)</PresentationFormat>
  <Paragraphs>43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Форма хвиль</vt:lpstr>
      <vt:lpstr>Художнє фото. Історія художнього фото . </vt:lpstr>
      <vt:lpstr>В загальному</vt:lpstr>
      <vt:lpstr>Презентація PowerPoint</vt:lpstr>
      <vt:lpstr>Історія фотографії</vt:lpstr>
      <vt:lpstr>Презентація PowerPoint</vt:lpstr>
      <vt:lpstr>Презентація PowerPoint</vt:lpstr>
      <vt:lpstr>Так з‘явився основний сучасний інструмент фотохудожника. </vt:lpstr>
      <vt:lpstr>Презентація PowerPoint</vt:lpstr>
      <vt:lpstr>Презентація PowerPoint</vt:lpstr>
      <vt:lpstr>Презентація PowerPoint</vt:lpstr>
      <vt:lpstr>Презентація PowerPoint</vt:lpstr>
      <vt:lpstr>Про мистецьку фотографію</vt:lpstr>
      <vt:lpstr>Презентація PowerPoint</vt:lpstr>
      <vt:lpstr>Презентація PowerPoint</vt:lpstr>
      <vt:lpstr>                                                The end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Художнє фото. Історія художнього фото . </dc:title>
  <dc:creator>Sara Yasmeen (Wipro Technologies)</dc:creator>
  <cp:lastModifiedBy>Ромчик</cp:lastModifiedBy>
  <cp:revision>32</cp:revision>
  <dcterms:created xsi:type="dcterms:W3CDTF">2010-02-23T11:30:32Z</dcterms:created>
  <dcterms:modified xsi:type="dcterms:W3CDTF">2015-01-09T11:08:06Z</dcterms:modified>
</cp:coreProperties>
</file>