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44"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20"/>
    <p:restoredTop sz="94660"/>
  </p:normalViewPr>
  <p:slideViewPr>
    <p:cSldViewPr>
      <p:cViewPr varScale="1">
        <p:scale>
          <a:sx n="96" d="100"/>
          <a:sy n="96" d="100"/>
        </p:scale>
        <p:origin x="-330" y="-96"/>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9" name="Заголовок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ru-RU" smtClean="0"/>
              <a:t>Образец заголовка</a:t>
            </a:r>
            <a:endParaRPr kumimoji="0" lang="en-US"/>
          </a:p>
        </p:txBody>
      </p:sp>
      <p:sp>
        <p:nvSpPr>
          <p:cNvPr id="17" name="Подзаголовок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ru-RU" smtClean="0"/>
              <a:t>Образец подзаголовка</a:t>
            </a:r>
            <a:endParaRPr kumimoji="0" lang="en-US"/>
          </a:p>
        </p:txBody>
      </p:sp>
      <p:sp>
        <p:nvSpPr>
          <p:cNvPr id="30" name="Дата 29"/>
          <p:cNvSpPr>
            <a:spLocks noGrp="1"/>
          </p:cNvSpPr>
          <p:nvPr>
            <p:ph type="dt" sz="half" idx="10"/>
          </p:nvPr>
        </p:nvSpPr>
        <p:spPr/>
        <p:txBody>
          <a:bodyPr/>
          <a:lstStyle/>
          <a:p>
            <a:fld id="{72D2C4A1-579B-4F5A-BE1D-849E4543A6F6}" type="datetimeFigureOut">
              <a:rPr lang="ru-RU" smtClean="0"/>
              <a:t>21.02.2013</a:t>
            </a:fld>
            <a:endParaRPr lang="ru-RU"/>
          </a:p>
        </p:txBody>
      </p:sp>
      <p:sp>
        <p:nvSpPr>
          <p:cNvPr id="19" name="Нижний колонтитул 18"/>
          <p:cNvSpPr>
            <a:spLocks noGrp="1"/>
          </p:cNvSpPr>
          <p:nvPr>
            <p:ph type="ftr" sz="quarter" idx="11"/>
          </p:nvPr>
        </p:nvSpPr>
        <p:spPr/>
        <p:txBody>
          <a:bodyPr/>
          <a:lstStyle/>
          <a:p>
            <a:endParaRPr lang="ru-RU"/>
          </a:p>
        </p:txBody>
      </p:sp>
      <p:sp>
        <p:nvSpPr>
          <p:cNvPr id="27" name="Номер слайда 26"/>
          <p:cNvSpPr>
            <a:spLocks noGrp="1"/>
          </p:cNvSpPr>
          <p:nvPr>
            <p:ph type="sldNum" sz="quarter" idx="12"/>
          </p:nvPr>
        </p:nvSpPr>
        <p:spPr/>
        <p:txBody>
          <a:bodyPr/>
          <a:lstStyle/>
          <a:p>
            <a:fld id="{4BAB89F8-7159-4F5A-BDBD-BC1B2D5F6B9E}" type="slidenum">
              <a:rPr lang="ru-RU" smtClean="0"/>
              <a:t>‹#›</a:t>
            </a:fld>
            <a:endParaRPr lang="ru-RU"/>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72D2C4A1-579B-4F5A-BE1D-849E4543A6F6}" type="datetimeFigureOut">
              <a:rPr lang="ru-RU" smtClean="0"/>
              <a:t>21.02.2013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4BAB89F8-7159-4F5A-BDBD-BC1B2D5F6B9E}" type="slidenum">
              <a:rPr lang="ru-RU" smtClean="0"/>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914401"/>
            <a:ext cx="2057400" cy="5211763"/>
          </a:xfrm>
        </p:spPr>
        <p:txBody>
          <a:bodyPr vert="eaVer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457200" y="914401"/>
            <a:ext cx="6019800" cy="5211763"/>
          </a:xfrm>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72D2C4A1-579B-4F5A-BE1D-849E4543A6F6}" type="datetimeFigureOut">
              <a:rPr lang="ru-RU" smtClean="0"/>
              <a:t>21.02.2013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4BAB89F8-7159-4F5A-BDBD-BC1B2D5F6B9E}" type="slidenum">
              <a:rPr lang="ru-RU" smtClean="0"/>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Содержимое 2"/>
          <p:cNvSpPr>
            <a:spLocks noGrp="1"/>
          </p:cNvSpPr>
          <p:nvPr>
            <p:ph idx="1"/>
          </p:nvPr>
        </p:nvSpPr>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72D2C4A1-579B-4F5A-BE1D-849E4543A6F6}" type="datetimeFigureOut">
              <a:rPr lang="ru-RU" smtClean="0"/>
              <a:t>21.02.2013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4BAB89F8-7159-4F5A-BDBD-BC1B2D5F6B9E}" type="slidenum">
              <a:rPr lang="ru-RU" smtClean="0"/>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ru-RU" smtClean="0"/>
              <a:t>Образец заголовка</a:t>
            </a:r>
            <a:endParaRPr kumimoji="0" lang="en-US"/>
          </a:p>
        </p:txBody>
      </p:sp>
      <p:sp>
        <p:nvSpPr>
          <p:cNvPr id="3" name="Текст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ru-RU" smtClean="0"/>
              <a:t>Образец текста</a:t>
            </a:r>
          </a:p>
        </p:txBody>
      </p:sp>
      <p:sp>
        <p:nvSpPr>
          <p:cNvPr id="4" name="Дата 3"/>
          <p:cNvSpPr>
            <a:spLocks noGrp="1"/>
          </p:cNvSpPr>
          <p:nvPr>
            <p:ph type="dt" sz="half" idx="10"/>
          </p:nvPr>
        </p:nvSpPr>
        <p:spPr/>
        <p:txBody>
          <a:bodyPr/>
          <a:lstStyle/>
          <a:p>
            <a:fld id="{72D2C4A1-579B-4F5A-BE1D-849E4543A6F6}" type="datetimeFigureOut">
              <a:rPr lang="ru-RU" smtClean="0"/>
              <a:t>21.02.2013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4BAB89F8-7159-4F5A-BDBD-BC1B2D5F6B9E}" type="slidenum">
              <a:rPr lang="ru-RU" smtClean="0"/>
              <a:t>‹#›</a:t>
            </a:fld>
            <a:endParaRPr lang="ru-RU"/>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704088"/>
            <a:ext cx="8229600" cy="1143000"/>
          </a:xfrm>
        </p:spPr>
        <p:txBody>
          <a:bodyPr/>
          <a:lstStyle/>
          <a:p>
            <a:r>
              <a:rPr kumimoji="0" lang="ru-RU" smtClean="0"/>
              <a:t>Образец заголовка</a:t>
            </a:r>
            <a:endParaRPr kumimoji="0" lang="en-US"/>
          </a:p>
        </p:txBody>
      </p:sp>
      <p:sp>
        <p:nvSpPr>
          <p:cNvPr id="3" name="Содержимое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Содержимое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p>
            <a:fld id="{72D2C4A1-579B-4F5A-BE1D-849E4543A6F6}" type="datetimeFigureOut">
              <a:rPr lang="ru-RU" smtClean="0"/>
              <a:t>21.02.2013</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4BAB89F8-7159-4F5A-BDBD-BC1B2D5F6B9E}" type="slidenum">
              <a:rPr lang="ru-RU" smtClean="0"/>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704088"/>
            <a:ext cx="8229600" cy="1143000"/>
          </a:xfrm>
        </p:spPr>
        <p:txBody>
          <a:bodyPr tIns="45720" anchor="b"/>
          <a:lstStyle>
            <a:lvl1pPr>
              <a:defRPr/>
            </a:lvl1pPr>
          </a:lstStyle>
          <a:p>
            <a:r>
              <a:rPr kumimoji="0" lang="ru-RU" smtClean="0"/>
              <a:t>Образец заголовка</a:t>
            </a:r>
            <a:endParaRPr kumimoji="0" lang="en-US"/>
          </a:p>
        </p:txBody>
      </p:sp>
      <p:sp>
        <p:nvSpPr>
          <p:cNvPr id="3" name="Текст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4" name="Текст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5" name="Содержимое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6" name="Содержимое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7" name="Дата 6"/>
          <p:cNvSpPr>
            <a:spLocks noGrp="1"/>
          </p:cNvSpPr>
          <p:nvPr>
            <p:ph type="dt" sz="half" idx="10"/>
          </p:nvPr>
        </p:nvSpPr>
        <p:spPr/>
        <p:txBody>
          <a:bodyPr/>
          <a:lstStyle/>
          <a:p>
            <a:fld id="{72D2C4A1-579B-4F5A-BE1D-849E4543A6F6}" type="datetimeFigureOut">
              <a:rPr lang="ru-RU" smtClean="0"/>
              <a:t>21.02.2013</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4BAB89F8-7159-4F5A-BDBD-BC1B2D5F6B9E}" type="slidenum">
              <a:rPr lang="ru-RU" smtClean="0"/>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ru-RU" smtClean="0"/>
              <a:t>Образец заголовка</a:t>
            </a:r>
            <a:endParaRPr kumimoji="0" lang="en-US"/>
          </a:p>
        </p:txBody>
      </p:sp>
      <p:sp>
        <p:nvSpPr>
          <p:cNvPr id="3" name="Дата 2"/>
          <p:cNvSpPr>
            <a:spLocks noGrp="1"/>
          </p:cNvSpPr>
          <p:nvPr>
            <p:ph type="dt" sz="half" idx="10"/>
          </p:nvPr>
        </p:nvSpPr>
        <p:spPr/>
        <p:txBody>
          <a:bodyPr/>
          <a:lstStyle/>
          <a:p>
            <a:fld id="{72D2C4A1-579B-4F5A-BE1D-849E4543A6F6}" type="datetimeFigureOut">
              <a:rPr lang="ru-RU" smtClean="0"/>
              <a:t>21.02.2013</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4BAB89F8-7159-4F5A-BDBD-BC1B2D5F6B9E}" type="slidenum">
              <a:rPr lang="ru-RU" smtClean="0"/>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72D2C4A1-579B-4F5A-BE1D-849E4543A6F6}" type="datetimeFigureOut">
              <a:rPr lang="ru-RU" smtClean="0"/>
              <a:t>21.02.2013</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4BAB89F8-7159-4F5A-BDBD-BC1B2D5F6B9E}" type="slidenum">
              <a:rPr lang="ru-RU" smtClean="0"/>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ru-RU" smtClean="0"/>
              <a:t>Образец заголовка</a:t>
            </a:r>
            <a:endParaRPr kumimoji="0" lang="en-US"/>
          </a:p>
        </p:txBody>
      </p:sp>
      <p:sp>
        <p:nvSpPr>
          <p:cNvPr id="3" name="Текст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ru-RU" smtClean="0"/>
              <a:t>Образец текста</a:t>
            </a:r>
          </a:p>
        </p:txBody>
      </p:sp>
      <p:sp>
        <p:nvSpPr>
          <p:cNvPr id="4" name="Содержимое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p>
            <a:fld id="{72D2C4A1-579B-4F5A-BE1D-849E4543A6F6}" type="datetimeFigureOut">
              <a:rPr lang="ru-RU" smtClean="0"/>
              <a:t>21.02.2013</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4BAB89F8-7159-4F5A-BDBD-BC1B2D5F6B9E}" type="slidenum">
              <a:rPr lang="ru-RU" smtClean="0"/>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9" name="Прямоугольник с одним вырезанным скругленным углом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Прямоугольный треугольник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Заголовок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ru-RU" smtClean="0"/>
              <a:t>Образец заголовка</a:t>
            </a:r>
            <a:endParaRPr kumimoji="0" lang="en-US"/>
          </a:p>
        </p:txBody>
      </p:sp>
      <p:sp>
        <p:nvSpPr>
          <p:cNvPr id="4" name="Текст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ru-RU" smtClean="0"/>
              <a:t>Образец текста</a:t>
            </a:r>
          </a:p>
        </p:txBody>
      </p:sp>
      <p:sp>
        <p:nvSpPr>
          <p:cNvPr id="5" name="Дата 4"/>
          <p:cNvSpPr>
            <a:spLocks noGrp="1"/>
          </p:cNvSpPr>
          <p:nvPr>
            <p:ph type="dt" sz="half" idx="10"/>
          </p:nvPr>
        </p:nvSpPr>
        <p:spPr/>
        <p:txBody>
          <a:bodyPr/>
          <a:lstStyle/>
          <a:p>
            <a:fld id="{72D2C4A1-579B-4F5A-BE1D-849E4543A6F6}" type="datetimeFigureOut">
              <a:rPr lang="ru-RU" smtClean="0"/>
              <a:t>21.02.2013</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a:xfrm>
            <a:off x="8077200" y="6356350"/>
            <a:ext cx="609600" cy="365125"/>
          </a:xfrm>
        </p:spPr>
        <p:txBody>
          <a:bodyPr/>
          <a:lstStyle/>
          <a:p>
            <a:fld id="{4BAB89F8-7159-4F5A-BDBD-BC1B2D5F6B9E}" type="slidenum">
              <a:rPr lang="ru-RU" smtClean="0"/>
              <a:t>‹#›</a:t>
            </a:fld>
            <a:endParaRPr lang="ru-RU"/>
          </a:p>
        </p:txBody>
      </p:sp>
      <p:sp>
        <p:nvSpPr>
          <p:cNvPr id="3" name="Рисунок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ru-RU" smtClean="0"/>
              <a:t>Вставка рисунка</a:t>
            </a:r>
            <a:endParaRPr kumimoji="0" lang="en-US" dirty="0"/>
          </a:p>
        </p:txBody>
      </p:sp>
      <p:sp>
        <p:nvSpPr>
          <p:cNvPr id="10" name="Полилиния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Полилиния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tileRect/>
        </a:gradFill>
        <a:effectLst/>
      </p:bgPr>
    </p:bg>
    <p:spTree>
      <p:nvGrpSpPr>
        <p:cNvPr id="1" name=""/>
        <p:cNvGrpSpPr/>
        <p:nvPr/>
      </p:nvGrpSpPr>
      <p:grpSpPr>
        <a:xfrm>
          <a:off x="0" y="0"/>
          <a:ext cx="0" cy="0"/>
          <a:chOff x="0" y="0"/>
          <a:chExt cx="0" cy="0"/>
        </a:xfrm>
      </p:grpSpPr>
      <p:sp>
        <p:nvSpPr>
          <p:cNvPr id="7" name="Полилиния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Полилиния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Заголовок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ru-RU" smtClean="0"/>
              <a:t>Образец заголовка</a:t>
            </a:r>
            <a:endParaRPr kumimoji="0" lang="en-US"/>
          </a:p>
        </p:txBody>
      </p:sp>
      <p:sp>
        <p:nvSpPr>
          <p:cNvPr id="30" name="Текст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10" name="Дата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72D2C4A1-579B-4F5A-BE1D-849E4543A6F6}" type="datetimeFigureOut">
              <a:rPr lang="ru-RU" smtClean="0"/>
              <a:t>21.02.2013</a:t>
            </a:fld>
            <a:endParaRPr lang="ru-RU"/>
          </a:p>
        </p:txBody>
      </p:sp>
      <p:sp>
        <p:nvSpPr>
          <p:cNvPr id="22" name="Нижний колонтитул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ru-RU"/>
          </a:p>
        </p:txBody>
      </p:sp>
      <p:sp>
        <p:nvSpPr>
          <p:cNvPr id="18" name="Номер слайда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4BAB89F8-7159-4F5A-BDBD-BC1B2D5F6B9E}" type="slidenum">
              <a:rPr lang="ru-RU" smtClean="0"/>
              <a:t>‹#›</a:t>
            </a:fld>
            <a:endParaRPr lang="ru-RU"/>
          </a:p>
        </p:txBody>
      </p:sp>
      <p:grpSp>
        <p:nvGrpSpPr>
          <p:cNvPr id="2" name="Группа 1"/>
          <p:cNvGrpSpPr/>
          <p:nvPr/>
        </p:nvGrpSpPr>
        <p:grpSpPr>
          <a:xfrm>
            <a:off x="-19017" y="202408"/>
            <a:ext cx="9180548" cy="649224"/>
            <a:chOff x="-19045" y="216550"/>
            <a:chExt cx="9180548" cy="649224"/>
          </a:xfrm>
        </p:grpSpPr>
        <p:sp>
          <p:nvSpPr>
            <p:cNvPr id="12" name="Полилиния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Полилиния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3745" r:id="rId1"/>
    <p:sldLayoutId id="2147483746" r:id="rId2"/>
    <p:sldLayoutId id="2147483747" r:id="rId3"/>
    <p:sldLayoutId id="2147483748" r:id="rId4"/>
    <p:sldLayoutId id="2147483749" r:id="rId5"/>
    <p:sldLayoutId id="2147483750" r:id="rId6"/>
    <p:sldLayoutId id="2147483751" r:id="rId7"/>
    <p:sldLayoutId id="2147483752" r:id="rId8"/>
    <p:sldLayoutId id="2147483753" r:id="rId9"/>
    <p:sldLayoutId id="2147483754" r:id="rId10"/>
    <p:sldLayoutId id="2147483755" r:id="rId11"/>
  </p:sldLayoutIdLs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571472" y="285728"/>
            <a:ext cx="7772400" cy="1470025"/>
          </a:xfrm>
        </p:spPr>
        <p:txBody>
          <a:bodyPr/>
          <a:lstStyle/>
          <a:p>
            <a:r>
              <a:rPr lang="ru-RU" b="1" dirty="0" err="1" smtClean="0"/>
              <a:t>Вінсент</a:t>
            </a:r>
            <a:r>
              <a:rPr lang="ru-RU" b="1" dirty="0" smtClean="0"/>
              <a:t> </a:t>
            </a:r>
            <a:r>
              <a:rPr lang="ru-RU" b="1" dirty="0" err="1" smtClean="0"/>
              <a:t>Віллем</a:t>
            </a:r>
            <a:r>
              <a:rPr lang="ru-RU" b="1" dirty="0" smtClean="0"/>
              <a:t> </a:t>
            </a:r>
            <a:r>
              <a:rPr lang="ru-RU" b="1" dirty="0" err="1" smtClean="0"/>
              <a:t>ван</a:t>
            </a:r>
            <a:r>
              <a:rPr lang="ru-RU" b="1" dirty="0" smtClean="0"/>
              <a:t> </a:t>
            </a:r>
            <a:r>
              <a:rPr lang="ru-RU" b="1" dirty="0" err="1" smtClean="0"/>
              <a:t>Ґоґ</a:t>
            </a:r>
            <a:endParaRPr lang="ru-RU" dirty="0"/>
          </a:p>
        </p:txBody>
      </p:sp>
      <p:sp>
        <p:nvSpPr>
          <p:cNvPr id="3" name="Подзаголовок 2"/>
          <p:cNvSpPr>
            <a:spLocks noGrp="1"/>
          </p:cNvSpPr>
          <p:nvPr>
            <p:ph type="subTitle" idx="1"/>
          </p:nvPr>
        </p:nvSpPr>
        <p:spPr>
          <a:xfrm>
            <a:off x="1571604" y="1785926"/>
            <a:ext cx="6400800" cy="3000396"/>
          </a:xfrm>
        </p:spPr>
        <p:txBody>
          <a:bodyPr>
            <a:normAutofit/>
          </a:bodyPr>
          <a:lstStyle/>
          <a:p>
            <a:pPr algn="ctr"/>
            <a:r>
              <a:rPr lang="ru-RU" sz="2800" b="1" dirty="0" err="1" smtClean="0">
                <a:solidFill>
                  <a:schemeClr val="tx1"/>
                </a:solidFill>
              </a:rPr>
              <a:t>Вінсент</a:t>
            </a:r>
            <a:r>
              <a:rPr lang="ru-RU" sz="2800" b="1" dirty="0" smtClean="0">
                <a:solidFill>
                  <a:schemeClr val="tx1"/>
                </a:solidFill>
              </a:rPr>
              <a:t> </a:t>
            </a:r>
            <a:r>
              <a:rPr lang="ru-RU" sz="2800" b="1" dirty="0" err="1" smtClean="0">
                <a:solidFill>
                  <a:schemeClr val="tx1"/>
                </a:solidFill>
              </a:rPr>
              <a:t>Віллем</a:t>
            </a:r>
            <a:r>
              <a:rPr lang="ru-RU" sz="2800" b="1" dirty="0" smtClean="0">
                <a:solidFill>
                  <a:schemeClr val="tx1"/>
                </a:solidFill>
              </a:rPr>
              <a:t> </a:t>
            </a:r>
            <a:r>
              <a:rPr lang="ru-RU" sz="2800" b="1" dirty="0" err="1" smtClean="0">
                <a:solidFill>
                  <a:schemeClr val="tx1"/>
                </a:solidFill>
              </a:rPr>
              <a:t>ван</a:t>
            </a:r>
            <a:r>
              <a:rPr lang="ru-RU" sz="2800" b="1" dirty="0" smtClean="0">
                <a:solidFill>
                  <a:schemeClr val="tx1"/>
                </a:solidFill>
              </a:rPr>
              <a:t> </a:t>
            </a:r>
            <a:r>
              <a:rPr lang="ru-RU" sz="2800" b="1" dirty="0" err="1" smtClean="0">
                <a:solidFill>
                  <a:schemeClr val="tx1"/>
                </a:solidFill>
              </a:rPr>
              <a:t>Ґоґ</a:t>
            </a:r>
            <a:r>
              <a:rPr lang="ru-RU" sz="2800" dirty="0" smtClean="0">
                <a:solidFill>
                  <a:schemeClr val="tx1"/>
                </a:solidFill>
              </a:rPr>
              <a:t> </a:t>
            </a:r>
            <a:r>
              <a:rPr lang="en-US" sz="2800" dirty="0" smtClean="0">
                <a:solidFill>
                  <a:schemeClr val="tx1"/>
                </a:solidFill>
              </a:rPr>
              <a:t>( </a:t>
            </a:r>
            <a:r>
              <a:rPr lang="uk-UA" sz="2800" dirty="0" smtClean="0">
                <a:solidFill>
                  <a:schemeClr val="tx1"/>
                </a:solidFill>
              </a:rPr>
              <a:t>30 березня </a:t>
            </a:r>
            <a:r>
              <a:rPr lang="ru-RU" sz="2800" dirty="0" smtClean="0">
                <a:solidFill>
                  <a:schemeClr val="tx1"/>
                </a:solidFill>
              </a:rPr>
              <a:t>1853 —  29 </a:t>
            </a:r>
            <a:r>
              <a:rPr lang="ru-RU" sz="2800" dirty="0" err="1" smtClean="0">
                <a:solidFill>
                  <a:schemeClr val="tx1"/>
                </a:solidFill>
              </a:rPr>
              <a:t>липня</a:t>
            </a:r>
            <a:r>
              <a:rPr lang="ru-RU" sz="2800" dirty="0" smtClean="0">
                <a:solidFill>
                  <a:schemeClr val="tx1"/>
                </a:solidFill>
              </a:rPr>
              <a:t> 1890) — </a:t>
            </a:r>
            <a:r>
              <a:rPr lang="ru-RU" sz="2800" dirty="0" err="1" smtClean="0">
                <a:solidFill>
                  <a:schemeClr val="tx1"/>
                </a:solidFill>
              </a:rPr>
              <a:t>нідерландський</a:t>
            </a:r>
            <a:r>
              <a:rPr lang="ru-RU" sz="2800" dirty="0" smtClean="0">
                <a:solidFill>
                  <a:schemeClr val="tx1"/>
                </a:solidFill>
              </a:rPr>
              <a:t> художник, </a:t>
            </a:r>
            <a:r>
              <a:rPr lang="ru-RU" sz="2800" dirty="0" err="1" smtClean="0">
                <a:solidFill>
                  <a:schemeClr val="tx1"/>
                </a:solidFill>
              </a:rPr>
              <a:t>постімпресіоніст</a:t>
            </a:r>
            <a:r>
              <a:rPr lang="ru-RU" sz="2800" dirty="0" smtClean="0">
                <a:solidFill>
                  <a:schemeClr val="tx1"/>
                </a:solidFill>
              </a:rPr>
              <a:t>. </a:t>
            </a:r>
            <a:r>
              <a:rPr lang="ru-RU" sz="2800" dirty="0" err="1" smtClean="0">
                <a:solidFill>
                  <a:schemeClr val="tx1"/>
                </a:solidFill>
              </a:rPr>
              <a:t>Його</a:t>
            </a:r>
            <a:r>
              <a:rPr lang="ru-RU" sz="2800" dirty="0" smtClean="0">
                <a:solidFill>
                  <a:schemeClr val="tx1"/>
                </a:solidFill>
              </a:rPr>
              <a:t> </a:t>
            </a:r>
            <a:r>
              <a:rPr lang="ru-RU" sz="2800" dirty="0" err="1" smtClean="0">
                <a:solidFill>
                  <a:schemeClr val="tx1"/>
                </a:solidFill>
              </a:rPr>
              <a:t>творчий</a:t>
            </a:r>
            <a:r>
              <a:rPr lang="ru-RU" sz="2800" dirty="0" smtClean="0">
                <a:solidFill>
                  <a:schemeClr val="tx1"/>
                </a:solidFill>
              </a:rPr>
              <a:t> </a:t>
            </a:r>
            <a:r>
              <a:rPr lang="ru-RU" sz="2800" dirty="0" err="1" smtClean="0">
                <a:solidFill>
                  <a:schemeClr val="tx1"/>
                </a:solidFill>
              </a:rPr>
              <a:t>спадок</a:t>
            </a:r>
            <a:r>
              <a:rPr lang="ru-RU" sz="2800" dirty="0" smtClean="0">
                <a:solidFill>
                  <a:schemeClr val="tx1"/>
                </a:solidFill>
              </a:rPr>
              <a:t> </a:t>
            </a:r>
            <a:r>
              <a:rPr lang="ru-RU" sz="2800" dirty="0" err="1" smtClean="0">
                <a:solidFill>
                  <a:schemeClr val="tx1"/>
                </a:solidFill>
              </a:rPr>
              <a:t>мав</a:t>
            </a:r>
            <a:r>
              <a:rPr lang="ru-RU" sz="2800" dirty="0" smtClean="0">
                <a:solidFill>
                  <a:schemeClr val="tx1"/>
                </a:solidFill>
              </a:rPr>
              <a:t> </a:t>
            </a:r>
            <a:r>
              <a:rPr lang="ru-RU" sz="2800" dirty="0" err="1" smtClean="0">
                <a:solidFill>
                  <a:schemeClr val="tx1"/>
                </a:solidFill>
              </a:rPr>
              <a:t>величезний</a:t>
            </a:r>
            <a:r>
              <a:rPr lang="ru-RU" sz="2800" dirty="0" smtClean="0">
                <a:solidFill>
                  <a:schemeClr val="tx1"/>
                </a:solidFill>
              </a:rPr>
              <a:t> </a:t>
            </a:r>
            <a:r>
              <a:rPr lang="ru-RU" sz="2800" dirty="0" err="1" smtClean="0">
                <a:solidFill>
                  <a:schemeClr val="tx1"/>
                </a:solidFill>
              </a:rPr>
              <a:t>вплив</a:t>
            </a:r>
            <a:r>
              <a:rPr lang="ru-RU" sz="2800" dirty="0" smtClean="0">
                <a:solidFill>
                  <a:schemeClr val="tx1"/>
                </a:solidFill>
              </a:rPr>
              <a:t> </a:t>
            </a:r>
            <a:r>
              <a:rPr lang="ru-RU" sz="2800" dirty="0" err="1" smtClean="0">
                <a:solidFill>
                  <a:schemeClr val="tx1"/>
                </a:solidFill>
              </a:rPr>
              <a:t>насамперед</a:t>
            </a:r>
            <a:r>
              <a:rPr lang="ru-RU" sz="2800" dirty="0" smtClean="0">
                <a:solidFill>
                  <a:schemeClr val="tx1"/>
                </a:solidFill>
              </a:rPr>
              <a:t> на </a:t>
            </a:r>
            <a:r>
              <a:rPr lang="ru-RU" sz="2800" dirty="0" err="1" smtClean="0">
                <a:solidFill>
                  <a:schemeClr val="tx1"/>
                </a:solidFill>
              </a:rPr>
              <a:t>французький</a:t>
            </a:r>
            <a:r>
              <a:rPr lang="ru-RU" sz="2800" dirty="0" smtClean="0">
                <a:solidFill>
                  <a:schemeClr val="tx1"/>
                </a:solidFill>
              </a:rPr>
              <a:t> </a:t>
            </a:r>
            <a:r>
              <a:rPr lang="ru-RU" sz="2800" dirty="0" err="1" smtClean="0">
                <a:solidFill>
                  <a:schemeClr val="tx1"/>
                </a:solidFill>
              </a:rPr>
              <a:t>живопис</a:t>
            </a:r>
            <a:r>
              <a:rPr lang="ru-RU" sz="2800" dirty="0" smtClean="0">
                <a:solidFill>
                  <a:schemeClr val="tx1"/>
                </a:solidFill>
              </a:rPr>
              <a:t>.</a:t>
            </a:r>
            <a:endParaRPr lang="ru-RU" sz="2800" dirty="0">
              <a:solidFill>
                <a:schemeClr val="tx1"/>
              </a:solidFill>
            </a:endParaRPr>
          </a:p>
        </p:txBody>
      </p:sp>
    </p:spTree>
  </p:cSld>
  <p:clrMapOvr>
    <a:masterClrMapping/>
  </p:clrMapOvr>
  <p:transition>
    <p:dissolv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00034" y="500042"/>
            <a:ext cx="8286808" cy="928694"/>
          </a:xfrm>
        </p:spPr>
        <p:txBody>
          <a:bodyPr/>
          <a:lstStyle/>
          <a:p>
            <a:pPr algn="ctr"/>
            <a:r>
              <a:rPr lang="uk-UA" dirty="0" err="1" smtClean="0"/>
              <a:t>Монмартр</a:t>
            </a:r>
            <a:endParaRPr lang="ru-RU" dirty="0"/>
          </a:p>
        </p:txBody>
      </p:sp>
      <p:pic>
        <p:nvPicPr>
          <p:cNvPr id="71682" name="Picture 2" descr="Montmartre"/>
          <p:cNvPicPr>
            <a:picLocks noChangeAspect="1" noChangeArrowheads="1"/>
          </p:cNvPicPr>
          <p:nvPr/>
        </p:nvPicPr>
        <p:blipFill>
          <a:blip r:embed="rId2"/>
          <a:srcRect/>
          <a:stretch>
            <a:fillRect/>
          </a:stretch>
        </p:blipFill>
        <p:spPr bwMode="auto">
          <a:xfrm>
            <a:off x="2571736" y="1428736"/>
            <a:ext cx="3872322" cy="5102354"/>
          </a:xfrm>
          <a:prstGeom prst="rect">
            <a:avLst/>
          </a:prstGeom>
          <a:noFill/>
        </p:spPr>
      </p:pic>
    </p:spTree>
  </p:cSld>
  <p:clrMapOvr>
    <a:masterClrMapping/>
  </p:clrMapOvr>
  <p:transition>
    <p:strips dir="ru"/>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28596" y="428604"/>
            <a:ext cx="8229600" cy="1143000"/>
          </a:xfrm>
        </p:spPr>
        <p:txBody>
          <a:bodyPr/>
          <a:lstStyle/>
          <a:p>
            <a:pPr algn="ctr"/>
            <a:r>
              <a:rPr lang="uk-UA" dirty="0" smtClean="0"/>
              <a:t>Пшеничне поле з маками</a:t>
            </a:r>
            <a:endParaRPr lang="ru-RU" dirty="0"/>
          </a:p>
        </p:txBody>
      </p:sp>
      <p:pic>
        <p:nvPicPr>
          <p:cNvPr id="72706" name="Picture 2" descr="Edge of a Wheatfield with Poppies"/>
          <p:cNvPicPr>
            <a:picLocks noChangeAspect="1" noChangeArrowheads="1"/>
          </p:cNvPicPr>
          <p:nvPr/>
        </p:nvPicPr>
        <p:blipFill>
          <a:blip r:embed="rId2"/>
          <a:srcRect/>
          <a:stretch>
            <a:fillRect/>
          </a:stretch>
        </p:blipFill>
        <p:spPr bwMode="auto">
          <a:xfrm>
            <a:off x="2214546" y="1500174"/>
            <a:ext cx="4143404" cy="5102208"/>
          </a:xfrm>
          <a:prstGeom prst="rect">
            <a:avLst/>
          </a:prstGeom>
          <a:noFill/>
        </p:spPr>
      </p:pic>
    </p:spTree>
  </p:cSld>
  <p:clrMapOvr>
    <a:masterClrMapping/>
  </p:clrMapOvr>
  <p:transition>
    <p:checker dir="vert"/>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ctr"/>
            <a:r>
              <a:rPr lang="uk-UA" dirty="0" smtClean="0"/>
              <a:t>Рибалка навесні</a:t>
            </a:r>
            <a:endParaRPr lang="ru-RU" dirty="0"/>
          </a:p>
        </p:txBody>
      </p:sp>
      <p:pic>
        <p:nvPicPr>
          <p:cNvPr id="73730" name="Picture 2" descr="Fishing in Spring"/>
          <p:cNvPicPr>
            <a:picLocks noChangeAspect="1" noChangeArrowheads="1"/>
          </p:cNvPicPr>
          <p:nvPr/>
        </p:nvPicPr>
        <p:blipFill>
          <a:blip r:embed="rId2"/>
          <a:srcRect/>
          <a:stretch>
            <a:fillRect/>
          </a:stretch>
        </p:blipFill>
        <p:spPr bwMode="auto">
          <a:xfrm>
            <a:off x="1643042" y="1785926"/>
            <a:ext cx="5357850" cy="4532647"/>
          </a:xfrm>
          <a:prstGeom prst="rect">
            <a:avLst/>
          </a:prstGeom>
          <a:noFill/>
        </p:spPr>
      </p:pic>
    </p:spTree>
  </p:cSld>
  <p:clrMapOvr>
    <a:masterClrMapping/>
  </p:clrMapOvr>
  <p:transition>
    <p:cover dir="lu"/>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p:txBody>
          <a:bodyPr>
            <a:normAutofit fontScale="85000" lnSpcReduction="10000"/>
          </a:bodyPr>
          <a:lstStyle/>
          <a:p>
            <a:pPr>
              <a:buNone/>
            </a:pPr>
            <a:r>
              <a:rPr lang="uk-UA" sz="9600" dirty="0" smtClean="0"/>
              <a:t> </a:t>
            </a:r>
            <a:r>
              <a:rPr lang="uk-UA" sz="12400" dirty="0" smtClean="0">
                <a:solidFill>
                  <a:srgbClr val="FF0000"/>
                </a:solidFill>
                <a:latin typeface="Georgia" pitchFamily="18" charset="0"/>
              </a:rPr>
              <a:t>ДЯКУЮ ЗА ПЕРЕГЛЯД</a:t>
            </a:r>
            <a:endParaRPr lang="ru-RU" sz="12400" dirty="0">
              <a:solidFill>
                <a:srgbClr val="FF0000"/>
              </a:solidFill>
              <a:latin typeface="Georgia" pitchFamily="18" charset="0"/>
            </a:endParaRPr>
          </a:p>
        </p:txBody>
      </p:sp>
    </p:spTree>
  </p:cSld>
  <p:clrMapOvr>
    <a:masterClrMapping/>
  </p:clrMapOvr>
  <p:transition>
    <p:comb dir="vert"/>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929058" y="357166"/>
            <a:ext cx="4757742" cy="5368118"/>
          </a:xfrm>
        </p:spPr>
        <p:txBody>
          <a:bodyPr>
            <a:noAutofit/>
          </a:bodyPr>
          <a:lstStyle/>
          <a:p>
            <a:pPr algn="ctr"/>
            <a:r>
              <a:rPr lang="ru-RU" sz="2400" dirty="0" err="1" smtClean="0">
                <a:solidFill>
                  <a:schemeClr val="tx1"/>
                </a:solidFill>
              </a:rPr>
              <a:t>Вінсент</a:t>
            </a:r>
            <a:r>
              <a:rPr lang="ru-RU" sz="2400" dirty="0" smtClean="0">
                <a:solidFill>
                  <a:schemeClr val="tx1"/>
                </a:solidFill>
              </a:rPr>
              <a:t> </a:t>
            </a:r>
            <a:r>
              <a:rPr lang="ru-RU" sz="2400" dirty="0" err="1" smtClean="0">
                <a:solidFill>
                  <a:schemeClr val="tx1"/>
                </a:solidFill>
              </a:rPr>
              <a:t>Віллем</a:t>
            </a:r>
            <a:r>
              <a:rPr lang="ru-RU" sz="2400" dirty="0" smtClean="0">
                <a:solidFill>
                  <a:schemeClr val="tx1"/>
                </a:solidFill>
              </a:rPr>
              <a:t> </a:t>
            </a:r>
            <a:r>
              <a:rPr lang="ru-RU" sz="2400" dirty="0" err="1" smtClean="0">
                <a:solidFill>
                  <a:schemeClr val="tx1"/>
                </a:solidFill>
              </a:rPr>
              <a:t>ван</a:t>
            </a:r>
            <a:r>
              <a:rPr lang="ru-RU" sz="2400" dirty="0" smtClean="0">
                <a:solidFill>
                  <a:schemeClr val="tx1"/>
                </a:solidFill>
              </a:rPr>
              <a:t> </a:t>
            </a:r>
            <a:r>
              <a:rPr lang="ru-RU" sz="2400" dirty="0" err="1" smtClean="0">
                <a:solidFill>
                  <a:schemeClr val="tx1"/>
                </a:solidFill>
              </a:rPr>
              <a:t>Гог</a:t>
            </a:r>
            <a:r>
              <a:rPr lang="ru-RU" sz="2400" dirty="0" smtClean="0">
                <a:solidFill>
                  <a:schemeClr val="tx1"/>
                </a:solidFill>
              </a:rPr>
              <a:t> </a:t>
            </a:r>
            <a:r>
              <a:rPr lang="ru-RU" sz="2400" dirty="0" err="1" smtClean="0">
                <a:solidFill>
                  <a:schemeClr val="tx1"/>
                </a:solidFill>
              </a:rPr>
              <a:t>народився</a:t>
            </a:r>
            <a:r>
              <a:rPr lang="ru-RU" sz="2400" dirty="0" smtClean="0">
                <a:solidFill>
                  <a:schemeClr val="tx1"/>
                </a:solidFill>
              </a:rPr>
              <a:t> в </a:t>
            </a:r>
            <a:r>
              <a:rPr lang="ru-RU" sz="2400" dirty="0" err="1" smtClean="0">
                <a:solidFill>
                  <a:schemeClr val="tx1"/>
                </a:solidFill>
              </a:rPr>
              <a:t>селі</a:t>
            </a:r>
            <a:r>
              <a:rPr lang="ru-RU" sz="2400" dirty="0" smtClean="0">
                <a:solidFill>
                  <a:schemeClr val="tx1"/>
                </a:solidFill>
              </a:rPr>
              <a:t> </a:t>
            </a:r>
            <a:r>
              <a:rPr lang="ru-RU" sz="2400" dirty="0" err="1" smtClean="0">
                <a:solidFill>
                  <a:schemeClr val="tx1"/>
                </a:solidFill>
              </a:rPr>
              <a:t>Гроот-Зюндерт</a:t>
            </a:r>
            <a:r>
              <a:rPr lang="ru-RU" sz="2400" dirty="0" smtClean="0">
                <a:solidFill>
                  <a:schemeClr val="tx1"/>
                </a:solidFill>
              </a:rPr>
              <a:t> у </a:t>
            </a:r>
            <a:r>
              <a:rPr lang="ru-RU" sz="2400" dirty="0" err="1" smtClean="0">
                <a:solidFill>
                  <a:schemeClr val="tx1"/>
                </a:solidFill>
              </a:rPr>
              <a:t>провінції</a:t>
            </a:r>
            <a:r>
              <a:rPr lang="ru-RU" sz="2400" dirty="0" smtClean="0">
                <a:solidFill>
                  <a:schemeClr val="tx1"/>
                </a:solidFill>
              </a:rPr>
              <a:t> </a:t>
            </a:r>
            <a:r>
              <a:rPr lang="ru-RU" sz="2400" dirty="0" smtClean="0">
                <a:solidFill>
                  <a:schemeClr val="tx1"/>
                </a:solidFill>
              </a:rPr>
              <a:t>Брабант </a:t>
            </a:r>
            <a:r>
              <a:rPr lang="ru-RU" sz="2400" dirty="0" smtClean="0">
                <a:solidFill>
                  <a:schemeClr val="tx1"/>
                </a:solidFill>
              </a:rPr>
              <a:t>на </a:t>
            </a:r>
            <a:r>
              <a:rPr lang="ru-RU" sz="2400" dirty="0" err="1" smtClean="0">
                <a:solidFill>
                  <a:schemeClr val="tx1"/>
                </a:solidFill>
              </a:rPr>
              <a:t>півдні</a:t>
            </a:r>
            <a:r>
              <a:rPr lang="ru-RU" sz="2400" dirty="0" smtClean="0">
                <a:solidFill>
                  <a:schemeClr val="tx1"/>
                </a:solidFill>
              </a:rPr>
              <a:t> </a:t>
            </a:r>
            <a:r>
              <a:rPr lang="ru-RU" sz="2400" dirty="0" err="1" smtClean="0">
                <a:solidFill>
                  <a:schemeClr val="tx1"/>
                </a:solidFill>
              </a:rPr>
              <a:t>Нідерландів</a:t>
            </a:r>
            <a:r>
              <a:rPr lang="ru-RU" sz="2400" dirty="0" smtClean="0">
                <a:solidFill>
                  <a:schemeClr val="tx1"/>
                </a:solidFill>
              </a:rPr>
              <a:t>. </a:t>
            </a:r>
            <a:r>
              <a:rPr lang="ru-RU" sz="2400" dirty="0" err="1" smtClean="0">
                <a:solidFill>
                  <a:schemeClr val="tx1"/>
                </a:solidFill>
              </a:rPr>
              <a:t>Його</a:t>
            </a:r>
            <a:r>
              <a:rPr lang="ru-RU" sz="2400" dirty="0" smtClean="0">
                <a:solidFill>
                  <a:schemeClr val="tx1"/>
                </a:solidFill>
              </a:rPr>
              <a:t> батьками </a:t>
            </a:r>
            <a:r>
              <a:rPr lang="ru-RU" sz="2400" dirty="0" err="1" smtClean="0">
                <a:solidFill>
                  <a:schemeClr val="tx1"/>
                </a:solidFill>
              </a:rPr>
              <a:t>були</a:t>
            </a:r>
            <a:r>
              <a:rPr lang="ru-RU" sz="2400" dirty="0" smtClean="0">
                <a:solidFill>
                  <a:schemeClr val="tx1"/>
                </a:solidFill>
              </a:rPr>
              <a:t> Анна </a:t>
            </a:r>
            <a:r>
              <a:rPr lang="ru-RU" sz="2400" dirty="0" err="1" smtClean="0">
                <a:solidFill>
                  <a:schemeClr val="tx1"/>
                </a:solidFill>
              </a:rPr>
              <a:t>Корнелія</a:t>
            </a:r>
            <a:r>
              <a:rPr lang="ru-RU" sz="2400" dirty="0" smtClean="0">
                <a:solidFill>
                  <a:schemeClr val="tx1"/>
                </a:solidFill>
              </a:rPr>
              <a:t> </a:t>
            </a:r>
            <a:r>
              <a:rPr lang="ru-RU" sz="2400" dirty="0" err="1" smtClean="0">
                <a:solidFill>
                  <a:schemeClr val="tx1"/>
                </a:solidFill>
              </a:rPr>
              <a:t>Карбентус</a:t>
            </a:r>
            <a:r>
              <a:rPr lang="ru-RU" sz="2400" dirty="0" smtClean="0">
                <a:solidFill>
                  <a:schemeClr val="tx1"/>
                </a:solidFill>
              </a:rPr>
              <a:t> (дочка </a:t>
            </a:r>
            <a:r>
              <a:rPr lang="ru-RU" sz="2400" dirty="0" err="1" smtClean="0">
                <a:solidFill>
                  <a:schemeClr val="tx1"/>
                </a:solidFill>
              </a:rPr>
              <a:t>переплітача</a:t>
            </a:r>
            <a:r>
              <a:rPr lang="ru-RU" sz="2400" dirty="0" smtClean="0">
                <a:solidFill>
                  <a:schemeClr val="tx1"/>
                </a:solidFill>
              </a:rPr>
              <a:t> книг) та Теодор </a:t>
            </a:r>
            <a:r>
              <a:rPr lang="ru-RU" sz="2400" dirty="0" err="1" smtClean="0">
                <a:solidFill>
                  <a:schemeClr val="tx1"/>
                </a:solidFill>
              </a:rPr>
              <a:t>ван</a:t>
            </a:r>
            <a:r>
              <a:rPr lang="ru-RU" sz="2400" dirty="0" smtClean="0">
                <a:solidFill>
                  <a:schemeClr val="tx1"/>
                </a:solidFill>
              </a:rPr>
              <a:t> </a:t>
            </a:r>
            <a:r>
              <a:rPr lang="ru-RU" sz="2400" dirty="0" err="1" smtClean="0">
                <a:solidFill>
                  <a:schemeClr val="tx1"/>
                </a:solidFill>
              </a:rPr>
              <a:t>Гог</a:t>
            </a:r>
            <a:r>
              <a:rPr lang="ru-RU" sz="2400" dirty="0" smtClean="0">
                <a:solidFill>
                  <a:schemeClr val="tx1"/>
                </a:solidFill>
              </a:rPr>
              <a:t>, пастор </a:t>
            </a:r>
            <a:r>
              <a:rPr lang="ru-RU" sz="2400" dirty="0" err="1" smtClean="0">
                <a:solidFill>
                  <a:schemeClr val="tx1"/>
                </a:solidFill>
              </a:rPr>
              <a:t>Нідерландської</a:t>
            </a:r>
            <a:r>
              <a:rPr lang="ru-RU" sz="2400" dirty="0" smtClean="0">
                <a:solidFill>
                  <a:schemeClr val="tx1"/>
                </a:solidFill>
              </a:rPr>
              <a:t> </a:t>
            </a:r>
            <a:r>
              <a:rPr lang="ru-RU" sz="2400" dirty="0" err="1" smtClean="0">
                <a:solidFill>
                  <a:schemeClr val="tx1"/>
                </a:solidFill>
              </a:rPr>
              <a:t>реформаторської</a:t>
            </a:r>
            <a:r>
              <a:rPr lang="ru-RU" sz="2400" dirty="0" smtClean="0">
                <a:solidFill>
                  <a:schemeClr val="tx1"/>
                </a:solidFill>
              </a:rPr>
              <a:t> церкви. </a:t>
            </a:r>
            <a:r>
              <a:rPr lang="ru-RU" sz="2400" dirty="0" err="1" smtClean="0">
                <a:solidFill>
                  <a:schemeClr val="tx1"/>
                </a:solidFill>
              </a:rPr>
              <a:t>Йому</a:t>
            </a:r>
            <a:r>
              <a:rPr lang="ru-RU" sz="2400" dirty="0" smtClean="0">
                <a:solidFill>
                  <a:schemeClr val="tx1"/>
                </a:solidFill>
              </a:rPr>
              <a:t> дали </a:t>
            </a:r>
            <a:r>
              <a:rPr lang="ru-RU" sz="2400" dirty="0" err="1" smtClean="0">
                <a:solidFill>
                  <a:schemeClr val="tx1"/>
                </a:solidFill>
              </a:rPr>
              <a:t>ім'я</a:t>
            </a:r>
            <a:r>
              <a:rPr lang="ru-RU" sz="2400" dirty="0" smtClean="0">
                <a:solidFill>
                  <a:schemeClr val="tx1"/>
                </a:solidFill>
              </a:rPr>
              <a:t> на честь </a:t>
            </a:r>
            <a:r>
              <a:rPr lang="ru-RU" sz="2400" dirty="0" err="1" smtClean="0">
                <a:solidFill>
                  <a:schemeClr val="tx1"/>
                </a:solidFill>
              </a:rPr>
              <a:t>дідуся</a:t>
            </a:r>
            <a:r>
              <a:rPr lang="ru-RU" sz="2400" dirty="0" smtClean="0">
                <a:solidFill>
                  <a:schemeClr val="tx1"/>
                </a:solidFill>
              </a:rPr>
              <a:t> </a:t>
            </a:r>
            <a:r>
              <a:rPr lang="ru-RU" sz="2400" dirty="0" err="1" smtClean="0">
                <a:solidFill>
                  <a:schemeClr val="tx1"/>
                </a:solidFill>
              </a:rPr>
              <a:t>Вінсента</a:t>
            </a:r>
            <a:r>
              <a:rPr lang="ru-RU" sz="2400" dirty="0" smtClean="0">
                <a:solidFill>
                  <a:schemeClr val="tx1"/>
                </a:solidFill>
              </a:rPr>
              <a:t> </a:t>
            </a:r>
            <a:r>
              <a:rPr lang="ru-RU" sz="2400" dirty="0" err="1" smtClean="0">
                <a:solidFill>
                  <a:schemeClr val="tx1"/>
                </a:solidFill>
              </a:rPr>
              <a:t>ван</a:t>
            </a:r>
            <a:r>
              <a:rPr lang="ru-RU" sz="2400" dirty="0" smtClean="0">
                <a:solidFill>
                  <a:schemeClr val="tx1"/>
                </a:solidFill>
              </a:rPr>
              <a:t> </a:t>
            </a:r>
            <a:r>
              <a:rPr lang="ru-RU" sz="2400" dirty="0" err="1" smtClean="0">
                <a:solidFill>
                  <a:schemeClr val="tx1"/>
                </a:solidFill>
              </a:rPr>
              <a:t>Гога</a:t>
            </a:r>
            <a:r>
              <a:rPr lang="ru-RU" sz="2400" dirty="0" smtClean="0">
                <a:solidFill>
                  <a:schemeClr val="tx1"/>
                </a:solidFill>
              </a:rPr>
              <a:t> </a:t>
            </a:r>
            <a:r>
              <a:rPr lang="ru-RU" sz="2400" dirty="0" smtClean="0">
                <a:solidFill>
                  <a:schemeClr val="tx1"/>
                </a:solidFill>
              </a:rPr>
              <a:t>та </a:t>
            </a:r>
            <a:r>
              <a:rPr lang="ru-RU" sz="2400" dirty="0" err="1" smtClean="0">
                <a:solidFill>
                  <a:schemeClr val="tx1"/>
                </a:solidFill>
              </a:rPr>
              <a:t>народженого</a:t>
            </a:r>
            <a:r>
              <a:rPr lang="ru-RU" sz="2400" dirty="0" smtClean="0">
                <a:solidFill>
                  <a:schemeClr val="tx1"/>
                </a:solidFill>
              </a:rPr>
              <a:t> за </a:t>
            </a:r>
            <a:r>
              <a:rPr lang="ru-RU" sz="2400" dirty="0" err="1" smtClean="0">
                <a:solidFill>
                  <a:schemeClr val="tx1"/>
                </a:solidFill>
              </a:rPr>
              <a:t>рік</a:t>
            </a:r>
            <a:r>
              <a:rPr lang="ru-RU" sz="2400" dirty="0" smtClean="0">
                <a:solidFill>
                  <a:schemeClr val="tx1"/>
                </a:solidFill>
              </a:rPr>
              <a:t> до </a:t>
            </a:r>
            <a:r>
              <a:rPr lang="ru-RU" sz="2400" dirty="0" err="1" smtClean="0">
                <a:solidFill>
                  <a:schemeClr val="tx1"/>
                </a:solidFill>
              </a:rPr>
              <a:t>його</a:t>
            </a:r>
            <a:r>
              <a:rPr lang="ru-RU" sz="2400" dirty="0" smtClean="0">
                <a:solidFill>
                  <a:schemeClr val="tx1"/>
                </a:solidFill>
              </a:rPr>
              <a:t> </a:t>
            </a:r>
            <a:r>
              <a:rPr lang="ru-RU" sz="2400" dirty="0" err="1" smtClean="0">
                <a:solidFill>
                  <a:schemeClr val="tx1"/>
                </a:solidFill>
              </a:rPr>
              <a:t>появи</a:t>
            </a:r>
            <a:r>
              <a:rPr lang="ru-RU" sz="2400" dirty="0" smtClean="0">
                <a:solidFill>
                  <a:schemeClr val="tx1"/>
                </a:solidFill>
              </a:rPr>
              <a:t> на </a:t>
            </a:r>
            <a:r>
              <a:rPr lang="ru-RU" sz="2400" dirty="0" err="1" smtClean="0">
                <a:solidFill>
                  <a:schemeClr val="tx1"/>
                </a:solidFill>
              </a:rPr>
              <a:t>світ</a:t>
            </a:r>
            <a:r>
              <a:rPr lang="ru-RU" sz="2400" dirty="0" smtClean="0">
                <a:solidFill>
                  <a:schemeClr val="tx1"/>
                </a:solidFill>
              </a:rPr>
              <a:t> старшого братика, </a:t>
            </a:r>
            <a:r>
              <a:rPr lang="ru-RU" sz="2400" dirty="0" err="1" smtClean="0">
                <a:solidFill>
                  <a:schemeClr val="tx1"/>
                </a:solidFill>
              </a:rPr>
              <a:t>який</a:t>
            </a:r>
            <a:r>
              <a:rPr lang="ru-RU" sz="2400" dirty="0" smtClean="0">
                <a:solidFill>
                  <a:schemeClr val="tx1"/>
                </a:solidFill>
              </a:rPr>
              <a:t> помер в </a:t>
            </a:r>
            <a:r>
              <a:rPr lang="ru-RU" sz="2400" dirty="0" err="1" smtClean="0">
                <a:solidFill>
                  <a:schemeClr val="tx1"/>
                </a:solidFill>
              </a:rPr>
              <a:t>свій</a:t>
            </a:r>
            <a:r>
              <a:rPr lang="ru-RU" sz="2400" dirty="0" smtClean="0">
                <a:solidFill>
                  <a:schemeClr val="tx1"/>
                </a:solidFill>
              </a:rPr>
              <a:t> перший день </a:t>
            </a:r>
            <a:r>
              <a:rPr lang="ru-RU" sz="2400" dirty="0" err="1" smtClean="0">
                <a:solidFill>
                  <a:schemeClr val="tx1"/>
                </a:solidFill>
              </a:rPr>
              <a:t>життя</a:t>
            </a:r>
            <a:r>
              <a:rPr lang="ru-RU" sz="2400" dirty="0" smtClean="0">
                <a:solidFill>
                  <a:schemeClr val="tx1"/>
                </a:solidFill>
              </a:rPr>
              <a:t>.</a:t>
            </a:r>
            <a:endParaRPr lang="ru-RU" sz="2400" dirty="0">
              <a:solidFill>
                <a:schemeClr val="tx1"/>
              </a:solidFill>
            </a:endParaRPr>
          </a:p>
        </p:txBody>
      </p:sp>
      <p:pic>
        <p:nvPicPr>
          <p:cNvPr id="4" name="Содержимое 3" descr="VanGogh_1887_Selbstbildnis.jpg"/>
          <p:cNvPicPr>
            <a:picLocks noGrp="1" noChangeAspect="1"/>
          </p:cNvPicPr>
          <p:nvPr>
            <p:ph idx="1"/>
          </p:nvPr>
        </p:nvPicPr>
        <p:blipFill>
          <a:blip r:embed="rId2"/>
          <a:stretch>
            <a:fillRect/>
          </a:stretch>
        </p:blipFill>
        <p:spPr>
          <a:xfrm>
            <a:off x="214282" y="1214422"/>
            <a:ext cx="3480772" cy="4389437"/>
          </a:xfrm>
        </p:spPr>
      </p:pic>
    </p:spTree>
  </p:cSld>
  <p:clrMapOvr>
    <a:masterClrMapping/>
  </p:clrMapOvr>
  <p:transition>
    <p:wipe dir="d"/>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57158" y="2500306"/>
            <a:ext cx="8686800" cy="1224714"/>
          </a:xfrm>
        </p:spPr>
        <p:txBody>
          <a:bodyPr>
            <a:noAutofit/>
          </a:bodyPr>
          <a:lstStyle/>
          <a:p>
            <a:r>
              <a:rPr lang="uk-UA" sz="8800" b="1" dirty="0" smtClean="0"/>
              <a:t>Творча спадщина</a:t>
            </a:r>
            <a:endParaRPr lang="ru-RU" sz="8800" b="1" dirty="0"/>
          </a:p>
        </p:txBody>
      </p:sp>
    </p:spTree>
  </p:cSld>
  <p:clrMapOvr>
    <a:masterClrMapping/>
  </p:clrMapOvr>
  <p:transition>
    <p:wip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71472" y="571480"/>
            <a:ext cx="8229600" cy="1143000"/>
          </a:xfrm>
        </p:spPr>
        <p:txBody>
          <a:bodyPr/>
          <a:lstStyle/>
          <a:p>
            <a:r>
              <a:rPr lang="uk-UA" dirty="0" smtClean="0"/>
              <a:t>Вид на дахи і </a:t>
            </a:r>
            <a:r>
              <a:rPr lang="uk-UA" dirty="0" smtClean="0"/>
              <a:t>стіни </a:t>
            </a:r>
            <a:r>
              <a:rPr lang="uk-UA" dirty="0" smtClean="0"/>
              <a:t>будинку</a:t>
            </a:r>
            <a:endParaRPr lang="ru-RU" dirty="0"/>
          </a:p>
        </p:txBody>
      </p:sp>
      <p:pic>
        <p:nvPicPr>
          <p:cNvPr id="1026" name="Picture 2" descr="View of Roofs and Backs of Houses"/>
          <p:cNvPicPr>
            <a:picLocks noChangeAspect="1" noChangeArrowheads="1"/>
          </p:cNvPicPr>
          <p:nvPr/>
        </p:nvPicPr>
        <p:blipFill>
          <a:blip r:embed="rId2"/>
          <a:srcRect/>
          <a:stretch>
            <a:fillRect/>
          </a:stretch>
        </p:blipFill>
        <p:spPr bwMode="auto">
          <a:xfrm>
            <a:off x="1571604" y="1857364"/>
            <a:ext cx="6084389" cy="4468225"/>
          </a:xfrm>
          <a:prstGeom prst="rect">
            <a:avLst/>
          </a:prstGeom>
          <a:noFill/>
        </p:spPr>
      </p:pic>
    </p:spTree>
  </p:cSld>
  <p:clrMapOvr>
    <a:masterClrMapping/>
  </p:clrMapOvr>
  <p:transition>
    <p:wipe dir="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28596" y="571480"/>
            <a:ext cx="8229600" cy="1143000"/>
          </a:xfrm>
        </p:spPr>
        <p:txBody>
          <a:bodyPr/>
          <a:lstStyle/>
          <a:p>
            <a:pPr algn="ctr"/>
            <a:r>
              <a:rPr lang="uk-UA" dirty="0" smtClean="0"/>
              <a:t>Натюрморт</a:t>
            </a:r>
            <a:endParaRPr lang="ru-RU" dirty="0"/>
          </a:p>
        </p:txBody>
      </p:sp>
      <p:pic>
        <p:nvPicPr>
          <p:cNvPr id="66562" name="Picture 2" descr="Tambourine with Pansies"/>
          <p:cNvPicPr>
            <a:picLocks noChangeAspect="1" noChangeArrowheads="1"/>
          </p:cNvPicPr>
          <p:nvPr/>
        </p:nvPicPr>
        <p:blipFill>
          <a:blip r:embed="rId2"/>
          <a:srcRect/>
          <a:stretch>
            <a:fillRect/>
          </a:stretch>
        </p:blipFill>
        <p:spPr bwMode="auto">
          <a:xfrm>
            <a:off x="1714480" y="1785926"/>
            <a:ext cx="5572164" cy="4527383"/>
          </a:xfrm>
          <a:prstGeom prst="rect">
            <a:avLst/>
          </a:prstGeom>
          <a:noFill/>
        </p:spPr>
      </p:pic>
    </p:spTree>
  </p:cSld>
  <p:clrMapOvr>
    <a:masterClrMapping/>
  </p:clrMapOvr>
  <p:transition>
    <p:wipe dir="u"/>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ctr"/>
            <a:r>
              <a:rPr lang="uk-UA" dirty="0" smtClean="0"/>
              <a:t>Король Рибалка</a:t>
            </a:r>
            <a:endParaRPr lang="ru-RU" dirty="0"/>
          </a:p>
        </p:txBody>
      </p:sp>
      <p:pic>
        <p:nvPicPr>
          <p:cNvPr id="67586" name="Picture 2" descr="The Kingfisher"/>
          <p:cNvPicPr>
            <a:picLocks noChangeAspect="1" noChangeArrowheads="1"/>
          </p:cNvPicPr>
          <p:nvPr/>
        </p:nvPicPr>
        <p:blipFill>
          <a:blip r:embed="rId2"/>
          <a:srcRect/>
          <a:stretch>
            <a:fillRect/>
          </a:stretch>
        </p:blipFill>
        <p:spPr bwMode="auto">
          <a:xfrm>
            <a:off x="1785918" y="2285992"/>
            <a:ext cx="5892839" cy="4143404"/>
          </a:xfrm>
          <a:prstGeom prst="rect">
            <a:avLst/>
          </a:prstGeom>
          <a:noFill/>
        </p:spPr>
      </p:pic>
    </p:spTree>
  </p:cSld>
  <p:clrMapOvr>
    <a:masterClrMapping/>
  </p:clrMapOvr>
  <p:transition>
    <p:wedg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28596" y="571480"/>
            <a:ext cx="8229600" cy="1143000"/>
          </a:xfrm>
        </p:spPr>
        <p:txBody>
          <a:bodyPr/>
          <a:lstStyle/>
          <a:p>
            <a:pPr algn="ctr"/>
            <a:r>
              <a:rPr lang="uk-UA" dirty="0" smtClean="0"/>
              <a:t>Герань в горщику</a:t>
            </a:r>
            <a:endParaRPr lang="ru-RU" dirty="0"/>
          </a:p>
        </p:txBody>
      </p:sp>
      <p:pic>
        <p:nvPicPr>
          <p:cNvPr id="68610" name="Picture 2" descr="Geranium in a Flowerpot"/>
          <p:cNvPicPr>
            <a:picLocks noChangeAspect="1" noChangeArrowheads="1"/>
          </p:cNvPicPr>
          <p:nvPr/>
        </p:nvPicPr>
        <p:blipFill>
          <a:blip r:embed="rId2"/>
          <a:srcRect/>
          <a:stretch>
            <a:fillRect/>
          </a:stretch>
        </p:blipFill>
        <p:spPr bwMode="auto">
          <a:xfrm>
            <a:off x="2357422" y="1785926"/>
            <a:ext cx="3888587" cy="4963211"/>
          </a:xfrm>
          <a:prstGeom prst="rect">
            <a:avLst/>
          </a:prstGeom>
          <a:noFill/>
        </p:spPr>
      </p:pic>
    </p:spTree>
  </p:cSld>
  <p:clrMapOvr>
    <a:masterClrMapping/>
  </p:clrMapOvr>
  <p:transition>
    <p:zoom dir="in"/>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ctr"/>
            <a:r>
              <a:rPr lang="uk-UA" dirty="0" smtClean="0"/>
              <a:t>Вид на Париж з </a:t>
            </a:r>
            <a:r>
              <a:rPr lang="uk-UA" dirty="0" err="1" smtClean="0"/>
              <a:t>Монмартру</a:t>
            </a:r>
            <a:endParaRPr lang="ru-RU" dirty="0"/>
          </a:p>
        </p:txBody>
      </p:sp>
      <p:pic>
        <p:nvPicPr>
          <p:cNvPr id="69634" name="Picture 2" descr="View of Paris from Montmartre"/>
          <p:cNvPicPr>
            <a:picLocks noChangeAspect="1" noChangeArrowheads="1"/>
          </p:cNvPicPr>
          <p:nvPr/>
        </p:nvPicPr>
        <p:blipFill>
          <a:blip r:embed="rId2"/>
          <a:srcRect/>
          <a:stretch>
            <a:fillRect/>
          </a:stretch>
        </p:blipFill>
        <p:spPr bwMode="auto">
          <a:xfrm>
            <a:off x="1000100" y="2000240"/>
            <a:ext cx="7349087" cy="4429139"/>
          </a:xfrm>
          <a:prstGeom prst="rect">
            <a:avLst/>
          </a:prstGeom>
          <a:noFill/>
        </p:spPr>
      </p:pic>
    </p:spTree>
  </p:cSld>
  <p:clrMapOvr>
    <a:masterClrMapping/>
  </p:clrMapOvr>
  <p:transition>
    <p:zoom/>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00034" y="428604"/>
            <a:ext cx="8229600" cy="1143000"/>
          </a:xfrm>
        </p:spPr>
        <p:txBody>
          <a:bodyPr/>
          <a:lstStyle/>
          <a:p>
            <a:pPr algn="ctr"/>
            <a:r>
              <a:rPr lang="uk-UA" dirty="0" smtClean="0"/>
              <a:t>Вітряний млин на </a:t>
            </a:r>
            <a:r>
              <a:rPr lang="uk-UA" dirty="0" err="1" smtClean="0"/>
              <a:t>Монмартрі</a:t>
            </a:r>
            <a:endParaRPr lang="ru-RU" dirty="0"/>
          </a:p>
        </p:txBody>
      </p:sp>
      <p:pic>
        <p:nvPicPr>
          <p:cNvPr id="70658" name="Picture 2" descr="Windmill on Montmartre"/>
          <p:cNvPicPr>
            <a:picLocks noChangeAspect="1" noChangeArrowheads="1"/>
          </p:cNvPicPr>
          <p:nvPr/>
        </p:nvPicPr>
        <p:blipFill>
          <a:blip r:embed="rId2"/>
          <a:srcRect/>
          <a:stretch>
            <a:fillRect/>
          </a:stretch>
        </p:blipFill>
        <p:spPr bwMode="auto">
          <a:xfrm>
            <a:off x="2214546" y="1643050"/>
            <a:ext cx="4071966" cy="4919375"/>
          </a:xfrm>
          <a:prstGeom prst="rect">
            <a:avLst/>
          </a:prstGeom>
          <a:noFill/>
        </p:spPr>
      </p:pic>
    </p:spTree>
  </p:cSld>
  <p:clrMapOvr>
    <a:masterClrMapping/>
  </p:clrMapOvr>
  <p:transition>
    <p:wheel spokes="1"/>
  </p:transition>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Поток">
  <a:themeElements>
    <a:clrScheme name="Поток">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Поток">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Поток">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Flow</Template>
  <TotalTime>49</TotalTime>
  <Words>111</Words>
  <Application>Microsoft Office PowerPoint</Application>
  <PresentationFormat>Экран (4:3)</PresentationFormat>
  <Paragraphs>14</Paragraphs>
  <Slides>13</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13</vt:i4>
      </vt:variant>
    </vt:vector>
  </HeadingPairs>
  <TitlesOfParts>
    <vt:vector size="14" baseType="lpstr">
      <vt:lpstr>Поток</vt:lpstr>
      <vt:lpstr>Вінсент Віллем ван Ґоґ</vt:lpstr>
      <vt:lpstr>Вінсент Віллем ван Гог народився в селі Гроот-Зюндерт у провінції Брабант на півдні Нідерландів. Його батьками були Анна Корнелія Карбентус (дочка переплітача книг) та Теодор ван Гог, пастор Нідерландської реформаторської церкви. Йому дали ім'я на честь дідуся Вінсента ван Гога та народженого за рік до його появи на світ старшого братика, який помер в свій перший день життя.</vt:lpstr>
      <vt:lpstr>Творча спадщина</vt:lpstr>
      <vt:lpstr>Вид на дахи і стіни будинку</vt:lpstr>
      <vt:lpstr>Натюрморт</vt:lpstr>
      <vt:lpstr>Король Рибалка</vt:lpstr>
      <vt:lpstr>Герань в горщику</vt:lpstr>
      <vt:lpstr>Вид на Париж з Монмартру</vt:lpstr>
      <vt:lpstr>Вітряний млин на Монмартрі</vt:lpstr>
      <vt:lpstr>Монмартр</vt:lpstr>
      <vt:lpstr>Пшеничне поле з маками</vt:lpstr>
      <vt:lpstr>Рибалка навесні</vt:lpstr>
      <vt:lpstr>Слайд 13</vt:lpstr>
    </vt:vector>
  </TitlesOfParts>
  <Company>Microsoft</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Вінсент Віллем ван Ґоґ</dc:title>
  <dc:creator>Admin</dc:creator>
  <cp:lastModifiedBy>Admin</cp:lastModifiedBy>
  <cp:revision>5</cp:revision>
  <dcterms:created xsi:type="dcterms:W3CDTF">2013-02-21T14:44:28Z</dcterms:created>
  <dcterms:modified xsi:type="dcterms:W3CDTF">2013-02-21T15:33:50Z</dcterms:modified>
</cp:coreProperties>
</file>