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1" r:id="rId4"/>
    <p:sldId id="260" r:id="rId5"/>
    <p:sldId id="272" r:id="rId6"/>
    <p:sldId id="262" r:id="rId7"/>
    <p:sldId id="263" r:id="rId8"/>
    <p:sldId id="264" r:id="rId9"/>
    <p:sldId id="265" r:id="rId10"/>
    <p:sldId id="271" r:id="rId11"/>
    <p:sldId id="270" r:id="rId12"/>
    <p:sldId id="266" r:id="rId13"/>
    <p:sldId id="267" r:id="rId14"/>
    <p:sldId id="268" r:id="rId15"/>
    <p:sldId id="273" r:id="rId16"/>
    <p:sldId id="274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8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57322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7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</a:t>
            </a:r>
            <a:endParaRPr lang="ru-RU" sz="7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kzon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786058"/>
            <a:ext cx="5715040" cy="380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известные оперные театры мира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monte-carlo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3" y="2214554"/>
            <a:ext cx="514353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00166" y="614364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Оперный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Монте-Карло в Монако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643470" cy="3098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335756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Сиднейский оперный театр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Royal-Opera-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357562"/>
            <a:ext cx="417586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6215082"/>
            <a:ext cx="42525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Ковент-Гарден в Лондоне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00037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Скала в Милане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6a00d83451c83e69e201053647cbef970b-50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119586" cy="27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714620"/>
            <a:ext cx="438153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614364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Венская государственная опера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39657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Гарнье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Париже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0130430162753_3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143248"/>
            <a:ext cx="421243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614364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Одесский оперный театр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1738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16875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3214686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Метрополитен Опера в Нью-Йорке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286124"/>
            <a:ext cx="4357718" cy="290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6215082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театр в Москве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0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Оперные знаменитости 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montserrat caballe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857232"/>
            <a:ext cx="2143140" cy="21982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357158" y="307181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Монтсеррат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Кабалье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luci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785794"/>
            <a:ext cx="1704975" cy="22854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286116" y="307181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Лучано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Поваротти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476px-enrico_carusodet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785794"/>
            <a:ext cx="1857388" cy="2337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6500826" y="3071810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Энрике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Карузо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153x15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857628"/>
            <a:ext cx="2071701" cy="2071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214282" y="607220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В. Образцова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l_20130213140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929066"/>
            <a:ext cx="2143140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>
            <a:off x="3143240" y="607220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И. Шаляпин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0_5c2fd_df30f52d_X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3857627"/>
            <a:ext cx="1928826" cy="22923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/>
          <p:cNvSpPr txBox="1"/>
          <p:nvPr/>
        </p:nvSpPr>
        <p:spPr>
          <a:xfrm>
            <a:off x="6143636" y="607220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В. Нежданова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311761_1211221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3"/>
            <a:ext cx="2428860" cy="3309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b215290c0379a98905965733f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643182"/>
            <a:ext cx="2357454" cy="3414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121207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285728"/>
            <a:ext cx="2571768" cy="38133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fd1d37595bc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785794"/>
            <a:ext cx="2428860" cy="30209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-142908" y="628652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В. Собинов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621508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Я. Лемешев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14338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К. Архипова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3786190"/>
            <a:ext cx="23574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Монако Марио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14351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</a:t>
            </a:r>
          </a:p>
          <a:p>
            <a:pPr algn="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8-Б класса</a:t>
            </a:r>
          </a:p>
          <a:p>
            <a:pPr algn="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Лемеш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357430"/>
            <a:ext cx="707236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285860"/>
            <a:ext cx="7215238" cy="4955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Опера </a:t>
            </a:r>
            <a:r>
              <a:rPr lang="ru-RU" sz="2800" b="1" dirty="0" smtClean="0">
                <a:solidFill>
                  <a:schemeClr val="bg1"/>
                </a:solidFill>
              </a:rPr>
              <a:t>— </a:t>
            </a:r>
            <a:r>
              <a:rPr lang="ru-RU" sz="2400" b="1" i="1" dirty="0" smtClean="0">
                <a:solidFill>
                  <a:schemeClr val="bg1"/>
                </a:solidFill>
              </a:rPr>
              <a:t>жанр музыкально-драматического искусства, в котором содержание воплощается средствами музыкальной драматургии главным образом посредствам вокальной  музыки.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	Слово «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</a:t>
            </a:r>
            <a:r>
              <a:rPr lang="ru-RU" sz="2400" b="1" i="1" dirty="0" smtClean="0">
                <a:solidFill>
                  <a:schemeClr val="bg1"/>
                </a:solidFill>
              </a:rPr>
              <a:t>» в переводе с итальянского буквально обозначает «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  <a:r>
              <a:rPr lang="ru-RU" sz="2400" b="1" i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</a:t>
            </a:r>
            <a:r>
              <a:rPr lang="ru-RU" sz="2400" b="1" i="1" dirty="0" smtClean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	В этом музыкальном жанре слиты в единое целое поэзия и драматическое искусство, вокальная и инструментальная музыка, мимика, танцы (хореография), живопись, декорации и костюмы.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428604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ОПЕРА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42918"/>
            <a:ext cx="7072362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Литературная основа оперы — либретто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Либретто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— </a:t>
            </a:r>
            <a:r>
              <a:rPr lang="ru-RU" sz="2400" b="1" i="1" dirty="0" smtClean="0">
                <a:solidFill>
                  <a:schemeClr val="bg1"/>
                </a:solidFill>
              </a:rPr>
              <a:t>(из итальянского </a:t>
            </a:r>
            <a:r>
              <a:rPr lang="en-US" sz="2400" b="1" i="1" dirty="0" smtClean="0">
                <a:solidFill>
                  <a:schemeClr val="bg1"/>
                </a:solidFill>
              </a:rPr>
              <a:t>libretto </a:t>
            </a:r>
            <a:r>
              <a:rPr lang="ru-RU" sz="2400" b="1" i="1" dirty="0" smtClean="0">
                <a:solidFill>
                  <a:schemeClr val="bg1"/>
                </a:solidFill>
              </a:rPr>
              <a:t>«книжечка»,  уменьш. от </a:t>
            </a:r>
            <a:r>
              <a:rPr lang="en-US" sz="2400" b="1" i="1" dirty="0" err="1" smtClean="0">
                <a:solidFill>
                  <a:schemeClr val="bg1"/>
                </a:solidFill>
              </a:rPr>
              <a:t>libro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«книга») — литературная основа большого вокального (и не только) сочинения, светского или духовного характера, например оперы, балета, оперетты, оратории, кантаты, мюзикла и т.д.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b="1" i="1" dirty="0" smtClean="0">
                <a:solidFill>
                  <a:schemeClr val="bg1"/>
                </a:solidFill>
              </a:rPr>
              <a:t>	Либретто пишется, как правило, в стихах, преимущественно рифмованных.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33246"/>
            <a:ext cx="72152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	</a:t>
            </a:r>
            <a:r>
              <a:rPr lang="ru-RU" sz="2300" b="1" i="1" dirty="0" smtClean="0">
                <a:solidFill>
                  <a:schemeClr val="bg1"/>
                </a:solidFill>
              </a:rPr>
              <a:t>Опера появилась в Италии, в мистериях, то есть духовных представлениях, в которых эпизодически вводимая музыка стояла на низкой ступени. Духовная комедия: «Обращение св. Павла» (1480), </a:t>
            </a:r>
            <a:r>
              <a:rPr lang="ru-RU" sz="2300" b="1" i="1" dirty="0" err="1" smtClean="0">
                <a:solidFill>
                  <a:schemeClr val="bg1"/>
                </a:solidFill>
              </a:rPr>
              <a:t>Беверини</a:t>
            </a:r>
            <a:r>
              <a:rPr lang="ru-RU" sz="2300" b="1" i="1" dirty="0" smtClean="0">
                <a:solidFill>
                  <a:schemeClr val="bg1"/>
                </a:solidFill>
              </a:rPr>
              <a:t>, представляет уже более серьёзный труд, в котором музыка сопровождала действие с начала до </a:t>
            </a:r>
            <a:r>
              <a:rPr lang="ru-RU" sz="2300" b="1" i="1" dirty="0" smtClean="0">
                <a:solidFill>
                  <a:schemeClr val="bg1"/>
                </a:solidFill>
              </a:rPr>
              <a:t>конца</a:t>
            </a:r>
            <a:r>
              <a:rPr lang="ru-RU" sz="23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300" b="1" i="1" dirty="0" smtClean="0">
                <a:solidFill>
                  <a:schemeClr val="bg1"/>
                </a:solidFill>
              </a:rPr>
              <a:t>	</a:t>
            </a:r>
            <a:r>
              <a:rPr lang="ru-RU" sz="2300" b="1" i="1" dirty="0" smtClean="0">
                <a:solidFill>
                  <a:schemeClr val="bg1"/>
                </a:solidFill>
              </a:rPr>
              <a:t>В </a:t>
            </a:r>
            <a:r>
              <a:rPr lang="ru-RU" sz="2300" b="1" i="1" dirty="0" smtClean="0">
                <a:solidFill>
                  <a:schemeClr val="bg1"/>
                </a:solidFill>
              </a:rPr>
              <a:t>конце XVI века попытки ввести в такие сочинения одноголосное пение (монодию) вывели оперу на тот путь, на котором её развитие быстро пошло вперед. Авторы этих попыток называли свои музыкально-драматические произведения </a:t>
            </a:r>
            <a:r>
              <a:rPr lang="ru-RU" sz="2300" b="1" i="1" dirty="0" err="1" smtClean="0">
                <a:solidFill>
                  <a:schemeClr val="bg1"/>
                </a:solidFill>
              </a:rPr>
              <a:t>drama</a:t>
            </a:r>
            <a:r>
              <a:rPr lang="ru-RU" sz="2300" b="1" i="1" dirty="0" smtClean="0">
                <a:solidFill>
                  <a:schemeClr val="bg1"/>
                </a:solidFill>
              </a:rPr>
              <a:t> </a:t>
            </a:r>
            <a:r>
              <a:rPr lang="ru-RU" sz="2300" b="1" i="1" dirty="0" err="1" smtClean="0">
                <a:solidFill>
                  <a:schemeClr val="bg1"/>
                </a:solidFill>
              </a:rPr>
              <a:t>in</a:t>
            </a:r>
            <a:r>
              <a:rPr lang="ru-RU" sz="2300" b="1" i="1" dirty="0" smtClean="0">
                <a:solidFill>
                  <a:schemeClr val="bg1"/>
                </a:solidFill>
              </a:rPr>
              <a:t> </a:t>
            </a:r>
            <a:r>
              <a:rPr lang="ru-RU" sz="2300" b="1" i="1" dirty="0" err="1" smtClean="0">
                <a:solidFill>
                  <a:schemeClr val="bg1"/>
                </a:solidFill>
              </a:rPr>
              <a:t>musica</a:t>
            </a:r>
            <a:r>
              <a:rPr lang="ru-RU" sz="2300" b="1" i="1" dirty="0" smtClean="0">
                <a:solidFill>
                  <a:schemeClr val="bg1"/>
                </a:solidFill>
              </a:rPr>
              <a:t> или </a:t>
            </a:r>
            <a:r>
              <a:rPr lang="ru-RU" sz="2300" b="1" i="1" dirty="0" err="1" smtClean="0">
                <a:solidFill>
                  <a:schemeClr val="bg1"/>
                </a:solidFill>
              </a:rPr>
              <a:t>drama</a:t>
            </a:r>
            <a:r>
              <a:rPr lang="ru-RU" sz="2300" b="1" i="1" dirty="0" smtClean="0">
                <a:solidFill>
                  <a:schemeClr val="bg1"/>
                </a:solidFill>
              </a:rPr>
              <a:t> </a:t>
            </a:r>
            <a:r>
              <a:rPr lang="ru-RU" sz="2300" b="1" i="1" dirty="0" err="1" smtClean="0">
                <a:solidFill>
                  <a:schemeClr val="bg1"/>
                </a:solidFill>
              </a:rPr>
              <a:t>per</a:t>
            </a:r>
            <a:r>
              <a:rPr lang="ru-RU" sz="2300" b="1" i="1" dirty="0" smtClean="0">
                <a:solidFill>
                  <a:schemeClr val="bg1"/>
                </a:solidFill>
              </a:rPr>
              <a:t> </a:t>
            </a:r>
            <a:r>
              <a:rPr lang="ru-RU" sz="2300" b="1" i="1" dirty="0" err="1" smtClean="0">
                <a:solidFill>
                  <a:schemeClr val="bg1"/>
                </a:solidFill>
              </a:rPr>
              <a:t>musica</a:t>
            </a:r>
            <a:r>
              <a:rPr lang="ru-RU" sz="2300" b="1" i="1" dirty="0" smtClean="0">
                <a:solidFill>
                  <a:schemeClr val="bg1"/>
                </a:solidFill>
              </a:rPr>
              <a:t>; название «опера» стало применяться к ним в первой половине XVII века. Позднее некоторые оперные композиторы, например </a:t>
            </a:r>
            <a:r>
              <a:rPr lang="ru-RU" sz="2300" b="1" i="1" dirty="0" err="1" smtClean="0">
                <a:solidFill>
                  <a:schemeClr val="bg1"/>
                </a:solidFill>
              </a:rPr>
              <a:t>Рихард</a:t>
            </a:r>
            <a:r>
              <a:rPr lang="ru-RU" sz="2300" b="1" i="1" dirty="0" smtClean="0">
                <a:solidFill>
                  <a:schemeClr val="bg1"/>
                </a:solidFill>
              </a:rPr>
              <a:t> Вагнер, опять вернулись к названию «музыкальная драма».</a:t>
            </a:r>
            <a:endParaRPr lang="ru-RU" sz="23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зарождения оперы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	В </a:t>
            </a:r>
            <a:r>
              <a:rPr lang="ru-RU" sz="2400" b="1" i="1" dirty="0" smtClean="0">
                <a:solidFill>
                  <a:schemeClr val="bg1"/>
                </a:solidFill>
              </a:rPr>
              <a:t>конце XVI века попытки ввести в такие сочинения одноголосное пение (монодию) вывели оперу на тот путь, на котором её развитие быстро пошло вперед. Авторы этих попыток называли свои музыкально-драматические произведения </a:t>
            </a:r>
            <a:r>
              <a:rPr lang="ru-RU" sz="2400" b="1" i="1" dirty="0" err="1" smtClean="0">
                <a:solidFill>
                  <a:schemeClr val="bg1"/>
                </a:solidFill>
              </a:rPr>
              <a:t>drama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in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musica</a:t>
            </a:r>
            <a:r>
              <a:rPr lang="ru-RU" sz="2400" b="1" i="1" dirty="0" smtClean="0">
                <a:solidFill>
                  <a:schemeClr val="bg1"/>
                </a:solidFill>
              </a:rPr>
              <a:t> или </a:t>
            </a:r>
            <a:r>
              <a:rPr lang="ru-RU" sz="2400" b="1" i="1" dirty="0" err="1" smtClean="0">
                <a:solidFill>
                  <a:schemeClr val="bg1"/>
                </a:solidFill>
              </a:rPr>
              <a:t>drama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per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musica</a:t>
            </a:r>
            <a:r>
              <a:rPr lang="ru-RU" sz="2400" b="1" i="1" dirty="0" smtClean="0">
                <a:solidFill>
                  <a:schemeClr val="bg1"/>
                </a:solidFill>
              </a:rPr>
              <a:t>; название «опера» стало применяться к ним в первой половине XVII века. Позднее некоторые оперные композиторы, например </a:t>
            </a:r>
            <a:r>
              <a:rPr lang="ru-RU" sz="2400" b="1" i="1" dirty="0" err="1" smtClean="0">
                <a:solidFill>
                  <a:schemeClr val="bg1"/>
                </a:solidFill>
              </a:rPr>
              <a:t>Рихард</a:t>
            </a:r>
            <a:r>
              <a:rPr lang="ru-RU" sz="2400" b="1" i="1" dirty="0" smtClean="0">
                <a:solidFill>
                  <a:schemeClr val="bg1"/>
                </a:solidFill>
              </a:rPr>
              <a:t> Вагнер, опять вернулись к названию «музыкальная драма».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14422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	Первый оперный театр для публичных представлений был открыт в 1637 году в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Винеции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	Первооткрывателями жанра «опера» были: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	в Германии — Генрих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Шютц</a:t>
            </a:r>
            <a:r>
              <a:rPr lang="ru-RU" sz="2400" b="1" i="1" dirty="0" smtClean="0">
                <a:solidFill>
                  <a:schemeClr val="bg1"/>
                </a:solidFill>
              </a:rPr>
              <a:t> («Дафна», 1627 г.)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	во Франции —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Камбер</a:t>
            </a:r>
            <a:r>
              <a:rPr lang="ru-RU" sz="2400" b="1" i="1" dirty="0" smtClean="0">
                <a:solidFill>
                  <a:schemeClr val="bg1"/>
                </a:solidFill>
              </a:rPr>
              <a:t> («</a:t>
            </a:r>
            <a:r>
              <a:rPr lang="en-US" sz="2400" b="1" i="1" dirty="0" smtClean="0">
                <a:solidFill>
                  <a:schemeClr val="bg1"/>
                </a:solidFill>
              </a:rPr>
              <a:t>La </a:t>
            </a:r>
            <a:r>
              <a:rPr lang="en-US" sz="2400" b="1" i="1" dirty="0" err="1" smtClean="0">
                <a:solidFill>
                  <a:schemeClr val="bg1"/>
                </a:solidFill>
              </a:rPr>
              <a:t>pastorale</a:t>
            </a:r>
            <a:r>
              <a:rPr lang="ru-RU" sz="2400" b="1" i="1" dirty="0" smtClean="0">
                <a:solidFill>
                  <a:schemeClr val="bg1"/>
                </a:solidFill>
              </a:rPr>
              <a:t>», 1647 г.)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	в Англии —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Перселл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	в Испании первые оперы появились в начале </a:t>
            </a:r>
            <a:r>
              <a:rPr lang="en-US" sz="2400" b="1" i="1" dirty="0" smtClean="0">
                <a:solidFill>
                  <a:schemeClr val="bg1"/>
                </a:solidFill>
              </a:rPr>
              <a:t>XVIII</a:t>
            </a:r>
            <a:r>
              <a:rPr lang="ru-RU" sz="2400" b="1" i="1" dirty="0" smtClean="0">
                <a:solidFill>
                  <a:schemeClr val="bg1"/>
                </a:solidFill>
              </a:rPr>
              <a:t> столетия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	в России —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Арайя</a:t>
            </a:r>
            <a:r>
              <a:rPr lang="ru-RU" sz="2400" b="1" i="1" dirty="0" smtClean="0">
                <a:solidFill>
                  <a:schemeClr val="bg1"/>
                </a:solidFill>
              </a:rPr>
              <a:t> первым написал оперу «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Кефал</a:t>
            </a:r>
            <a:r>
              <a:rPr lang="ru-RU" sz="2400" b="1" i="1" dirty="0" smtClean="0">
                <a:solidFill>
                  <a:schemeClr val="bg1"/>
                </a:solidFill>
              </a:rPr>
              <a:t> и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Прокрида</a:t>
            </a:r>
            <a:r>
              <a:rPr lang="ru-RU" sz="2400" b="1" i="1" dirty="0" smtClean="0">
                <a:solidFill>
                  <a:schemeClr val="bg1"/>
                </a:solidFill>
              </a:rPr>
              <a:t>» на самостоятельный русский текст (1755 год). Первая русская опера, написанная в русских нравах  — «Танюша, или Счастливая встреча»,  музыка Ф. Г. Волкова (1756 год). 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8572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Первооткрыватели жанра опера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	Как самостоятельный жанр опера возникла в Италии на рубеже 16-17 веков в кружке музыкантов, философов, поэтов в городе Флоренция. Назывался кружок любителей искусства «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камерата</a:t>
            </a:r>
            <a:r>
              <a:rPr lang="ru-RU" sz="2400" b="1" i="1" dirty="0" smtClean="0">
                <a:solidFill>
                  <a:schemeClr val="bg1"/>
                </a:solidFill>
              </a:rPr>
              <a:t>» (от итальянского «</a:t>
            </a:r>
            <a:r>
              <a:rPr lang="en-US" sz="2400" b="1" i="1" dirty="0" err="1" smtClean="0">
                <a:solidFill>
                  <a:schemeClr val="bg1"/>
                </a:solidFill>
              </a:rPr>
              <a:t>camerata</a:t>
            </a:r>
            <a:r>
              <a:rPr lang="ru-RU" sz="2400" b="1" i="1" dirty="0" smtClean="0">
                <a:solidFill>
                  <a:schemeClr val="bg1"/>
                </a:solidFill>
              </a:rPr>
              <a:t>»</a:t>
            </a:r>
            <a:r>
              <a:rPr lang="en-US" sz="2400" b="1" i="1" dirty="0" smtClean="0">
                <a:solidFill>
                  <a:schemeClr val="bg1"/>
                </a:solidFill>
              </a:rPr>
              <a:t> — </a:t>
            </a:r>
            <a:r>
              <a:rPr lang="ru-RU" sz="2400" b="1" i="1" dirty="0" smtClean="0">
                <a:solidFill>
                  <a:schemeClr val="bg1"/>
                </a:solidFill>
              </a:rPr>
              <a:t>компания, кружок). Постепенно в Италии стали появляться оперные школы в Риме, в Венеции, Неаполе. Затем опера стремительно распространилась по всей Европе.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17-начале 18 века складываются основные разновидности оперы: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1500174"/>
            <a:ext cx="4000528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опера</a:t>
            </a:r>
            <a:r>
              <a:rPr lang="ru-RU" sz="2400" b="1" i="1" dirty="0" smtClean="0">
                <a:solidFill>
                  <a:schemeClr val="bg1"/>
                </a:solidFill>
              </a:rPr>
              <a:t> (фр. </a:t>
            </a:r>
            <a:r>
              <a:rPr lang="ru-RU" sz="2400" b="1" i="1" dirty="0" err="1" smtClean="0">
                <a:solidFill>
                  <a:schemeClr val="bg1"/>
                </a:solidFill>
              </a:rPr>
              <a:t>grand-opéra</a:t>
            </a:r>
            <a:r>
              <a:rPr lang="ru-RU" sz="2400" b="1" i="1" dirty="0" smtClean="0">
                <a:solidFill>
                  <a:schemeClr val="bg1"/>
                </a:solidFill>
              </a:rPr>
              <a:t>, ранее фр. </a:t>
            </a:r>
            <a:r>
              <a:rPr lang="ru-RU" sz="2400" b="1" i="1" dirty="0" err="1" smtClean="0">
                <a:solidFill>
                  <a:schemeClr val="bg1"/>
                </a:solidFill>
              </a:rPr>
              <a:t>tragedie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lyrique</a:t>
            </a:r>
            <a:r>
              <a:rPr lang="ru-RU" sz="2400" b="1" i="1" dirty="0" smtClean="0">
                <a:solidFill>
                  <a:schemeClr val="bg1"/>
                </a:solidFill>
              </a:rPr>
              <a:t> — лирическая трагедия) — возникла во Франции после Великой французской революции из элементов серьёзной и комической опер и сменившая лирическую трагедию в качестве главенствующего направления в музыкальном театре XIX века.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1428736"/>
            <a:ext cx="4071966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Комическая опера</a:t>
            </a:r>
            <a:r>
              <a:rPr lang="ru-RU" sz="2400" b="1" i="1" dirty="0" smtClean="0">
                <a:solidFill>
                  <a:schemeClr val="bg1"/>
                </a:solidFill>
              </a:rPr>
              <a:t> — очень лёгкая комедийная опера, не затрагивающая серьёзных и не простых тем, всегда со счастливым концом.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Характеризуется разговорными диалогами, речитативами, динамичными ансамблями, близостью к колоритному народному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тематизму</a:t>
            </a:r>
            <a:r>
              <a:rPr lang="ru-RU" sz="2400" b="1" i="1" dirty="0" smtClean="0">
                <a:solidFill>
                  <a:schemeClr val="bg1"/>
                </a:solidFill>
              </a:rPr>
              <a:t>,  детальными характеристиками персонажей.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786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	Оперными театрами называют здания музыкальных театров, специально предназначенные для показа оперных постановок. В отличие от театров под открытым небом, здание оперного театра оснащено большой сценой с дорогостоящим техническим оборудованием, включая оркестровую яму и зрительный зал в один или несколько ярусов, располагающихся друг над другом либо оформленных в виде лож. Данная архитектурная модель оперного театра является основной.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	Крупнейшими по количеству мест для зрителей зданиями оперных театров мира являются Метрополитен Опера в Нью-Йорке (3 800 мест), Опера в Сан-Франциско (3 146 мест) и </a:t>
            </a:r>
            <a:r>
              <a:rPr lang="ru-RU" sz="2400" b="1" i="1" dirty="0" err="1" smtClean="0">
                <a:solidFill>
                  <a:schemeClr val="bg1"/>
                </a:solidFill>
              </a:rPr>
              <a:t>Ла-Скала</a:t>
            </a:r>
            <a:r>
              <a:rPr lang="ru-RU" sz="2400" b="1" i="1" dirty="0" smtClean="0">
                <a:solidFill>
                  <a:schemeClr val="bg1"/>
                </a:solidFill>
              </a:rPr>
              <a:t> в Италии (2 800 мест).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399</TotalTime>
  <Words>120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Опера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</dc:title>
  <dc:creator>Света</dc:creator>
  <cp:lastModifiedBy>Света</cp:lastModifiedBy>
  <cp:revision>45</cp:revision>
  <dcterms:created xsi:type="dcterms:W3CDTF">2015-02-05T14:49:30Z</dcterms:created>
  <dcterms:modified xsi:type="dcterms:W3CDTF">2015-02-06T15:59:10Z</dcterms:modified>
</cp:coreProperties>
</file>