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87CD1D-B3E9-4313-BD06-43C8D7023098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B99D66-E52D-40BD-A608-9D3232326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458200" cy="1222375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Інна\68460c355b_126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108325" cy="2332037"/>
          </a:xfrm>
          <a:prstGeom prst="rect">
            <a:avLst/>
          </a:prstGeom>
          <a:noFill/>
        </p:spPr>
      </p:pic>
      <p:pic>
        <p:nvPicPr>
          <p:cNvPr id="1027" name="Picture 3" descr="E:\Інна\1260966100_charlie_chap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14554"/>
            <a:ext cx="2665417" cy="3331229"/>
          </a:xfrm>
          <a:prstGeom prst="rect">
            <a:avLst/>
          </a:prstGeom>
          <a:noFill/>
        </p:spPr>
      </p:pic>
      <p:pic>
        <p:nvPicPr>
          <p:cNvPr id="1028" name="Picture 4" descr="E:\Інна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643050"/>
            <a:ext cx="1885950" cy="2419350"/>
          </a:xfrm>
          <a:prstGeom prst="rect">
            <a:avLst/>
          </a:prstGeom>
          <a:noFill/>
        </p:spPr>
      </p:pic>
      <p:pic>
        <p:nvPicPr>
          <p:cNvPr id="1029" name="Picture 5" descr="E:\Інна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286256"/>
            <a:ext cx="371477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Театральне 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Видатні актори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Макс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Рейнгардт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(1873-1943 )—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режисер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актор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1905-1933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театр,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ставив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античну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класику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створених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ним театрах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студіях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Берлін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Відень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експериментував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царині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театральних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виразних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засобів.У1933 р. 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емігрував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помер у США.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Москвін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(1874-1946)—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актор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1898 р.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Московському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художньому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театрі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Зіграв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Федора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Іоаннович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О. Толстого, Протасова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Живий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труп Л. Толстого, Луки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Горько-го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З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повнотою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повязати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школу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МХАТу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сценічного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реалізму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Марія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Єрмолова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1853-1928) 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актриса.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1871 р.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Малому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театрі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героїчному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романтичному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репертуарі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поєднувалися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сміливість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ідейного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замислу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глибина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образу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досконалою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художньою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формою.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Прославилася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ролях: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Лоуренсії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пєсою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Лопе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 Вега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Овече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Жан-ни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Дарк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пєсою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Шекспіра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Орлеанська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драмах О.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Островського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Інна\max_reinhard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1928826" cy="2444533"/>
          </a:xfrm>
          <a:prstGeom prst="rect">
            <a:avLst/>
          </a:prstGeom>
          <a:noFill/>
        </p:spPr>
      </p:pic>
      <p:pic>
        <p:nvPicPr>
          <p:cNvPr id="4099" name="Picture 3" descr="E:\Інна\end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571611"/>
            <a:ext cx="1928826" cy="2755465"/>
          </a:xfrm>
          <a:prstGeom prst="rect">
            <a:avLst/>
          </a:prstGeom>
          <a:noFill/>
        </p:spPr>
      </p:pic>
      <p:pic>
        <p:nvPicPr>
          <p:cNvPr id="4100" name="Picture 4" descr="E:\Інна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29132"/>
            <a:ext cx="2776540" cy="2164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Презентацію</a:t>
            </a:r>
            <a:r>
              <a:rPr lang="uk-UA" dirty="0" smtClean="0"/>
              <a:t> виконала</a:t>
            </a:r>
            <a:br>
              <a:rPr lang="uk-UA" dirty="0" smtClean="0"/>
            </a:br>
            <a:r>
              <a:rPr lang="uk-UA" dirty="0" smtClean="0"/>
              <a:t> Нижня Інна, учениця 10-В класу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23729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Поширилися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авангар</a:t>
            </a:r>
            <a:r>
              <a:rPr lang="uk-UA" sz="1600" b="1" u="sng" dirty="0" err="1" smtClean="0">
                <a:latin typeface="Times New Roman" pitchFamily="18" charset="0"/>
                <a:cs typeface="Times New Roman" pitchFamily="18" charset="0"/>
              </a:rPr>
              <a:t>дистські</a:t>
            </a: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 течії  модернізму:</a:t>
            </a:r>
          </a:p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Футуризм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futurum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майбутнє) — авангардистський напрям у літературі і мистецтві, представники якого намагалися створити мистецтво майбутнього, відкидали класичну художню спадщину, насаджували ідеї фантастики, урбанізму, крайнього формалізму.</a:t>
            </a:r>
          </a:p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Супрематизм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supremus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найвищий) — різновид абстракціонізму; твори супрематизму є комбінаціями кольорових геометричних фігур (квадрат, трикутник, коло).</a:t>
            </a:r>
          </a:p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Сюрреалізм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surrealism,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буквально —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надреалізм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— модерністська течія в літературі і мистецтві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ст., яка намагається джерела творчості знайти в підсвідомості.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Кубізм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cubisme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cube —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куб)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модерністська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західноєвропейському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образотворчому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зображували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комбінацій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 (куба,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циліндра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конуса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деформованих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Експресіонізм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expression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виразність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європейській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десятиліть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експресіонізмі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проголошувалося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суб´єктивних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митця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зумовило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потяг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ірраціональності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загостреної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емоційності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гротеску.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Абстракціонізм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abstractus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відокремлений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відірваний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модерністському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відмовляється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реалістичного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Фовізм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fauves —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дикий) — один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модернізму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властиві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яскравих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агресивних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декоративність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пластичні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деформації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Неокласицизм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XVIII —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початку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базувалася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стилізації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 античного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італійського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класицизму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Неореалізм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італійському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40—50-х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XX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Визначними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рисами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неореалізму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демократизм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гуманізм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документальної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(принцип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вірності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факту).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Раціоналізм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1)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філософський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стверджує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вирішальним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істинного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2)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Живопис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endParaRPr lang="ru-RU" b="1" dirty="0"/>
          </a:p>
        </p:txBody>
      </p:sp>
      <p:pic>
        <p:nvPicPr>
          <p:cNvPr id="1028" name="Picture 4" descr="E:\Інна\pic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226" y="3786190"/>
            <a:ext cx="1999245" cy="2428892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000628" y="1714488"/>
            <a:ext cx="3981448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30" name="Picture 6" descr="E:\Інна\1938-Femme-au-chapeau-bleu-845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786190"/>
            <a:ext cx="2122210" cy="2571768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1752600"/>
            <a:ext cx="4338638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Пабло П</a:t>
            </a:r>
            <a:r>
              <a:rPr kumimoji="0" lang="uk-UA" sz="12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ікассо </a:t>
            </a:r>
            <a:r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(1881-1973)-</a:t>
            </a: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видатний французький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художник,іспанець за походженням.Засновник кубізму.Пабло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Пікассо освіту здобув у художніх школах Барселони 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Мадрида.Одним із найкращих його полотен є «Дівчинка 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кулі», що вражає простотою і одночасно виражає складність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людської душі. Складні почуття і переживання викликає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картина«Балкон», яку П. Пікассо написав у 1919 р. У роки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громадянської війни в Іспанії художник-гуманіст виступав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проти фашизму.  Багато працюваа як графік,скульптор.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714876" y="1643050"/>
            <a:ext cx="4338638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Василь </a:t>
            </a:r>
            <a:r>
              <a:rPr lang="ru-RU" sz="12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Кандинський</a:t>
            </a:r>
            <a:r>
              <a:rPr lang="ru-RU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1866-1964)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живописець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графік.Один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абстрактного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мистецтва.Із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1921 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вив за кордоном</a:t>
            </a:r>
            <a:r>
              <a:rPr kumimoji="0" lang="uk-UA" sz="120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 </a:t>
            </a:r>
            <a:r>
              <a:rPr lang="uk-UA" sz="12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Модріан</a:t>
            </a:r>
            <a:r>
              <a:rPr lang="uk-UA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2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1872-1944)- нідерландський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живописець,представник </a:t>
            </a:r>
            <a:r>
              <a:rPr lang="uk-UA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авангардизму.Засновник</a:t>
            </a:r>
            <a:endParaRPr lang="uk-UA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неокласицизму.Створював</a:t>
            </a: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абстрактні композиції 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різнокольорних</a:t>
            </a: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прямокутників.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32" name="Picture 8" descr="E:\Інна\imоо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00438"/>
            <a:ext cx="2069843" cy="2544059"/>
          </a:xfrm>
          <a:prstGeom prst="rect">
            <a:avLst/>
          </a:prstGeom>
          <a:noFill/>
        </p:spPr>
      </p:pic>
      <p:pic>
        <p:nvPicPr>
          <p:cNvPr id="1033" name="Picture 9" descr="E:\Інна\sky-blue-19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500438"/>
            <a:ext cx="185874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Живопис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Казимир Малевич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(1878-1935)- рос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йський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художник,засновник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абстрактного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супрематизму.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картині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квадрат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(1915р.)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поєднав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різнокольорові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геометричні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фігури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(квадрат, 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коло,трикутник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накладеними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плошину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ємними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ru-RU" sz="1200" b="1" u="sng" dirty="0" err="1" smtClean="0">
                <a:latin typeface="Times New Roman" pitchFamily="18" charset="0"/>
                <a:cs typeface="Times New Roman" pitchFamily="18" charset="0"/>
              </a:rPr>
              <a:t>Анр</a:t>
            </a:r>
            <a:r>
              <a:rPr lang="uk-UA" sz="1200" b="1" u="sng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1200" b="1" u="sng" dirty="0" err="1" smtClean="0">
                <a:latin typeface="Times New Roman" pitchFamily="18" charset="0"/>
                <a:cs typeface="Times New Roman" pitchFamily="18" charset="0"/>
              </a:rPr>
              <a:t>Матісс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(1869-1954) - французький живописець і графік,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декоративного мистецтва,один із лідерів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фовізму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. У своїх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картинах у яскравих барвах змальовував  красу світу.</a:t>
            </a:r>
          </a:p>
        </p:txBody>
      </p:sp>
      <p:pic>
        <p:nvPicPr>
          <p:cNvPr id="1027" name="Picture 3" descr="E:\Інна\09_mat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1681180" cy="2280801"/>
          </a:xfrm>
          <a:prstGeom prst="rect">
            <a:avLst/>
          </a:prstGeom>
          <a:noFill/>
        </p:spPr>
      </p:pic>
      <p:pic>
        <p:nvPicPr>
          <p:cNvPr id="1028" name="Picture 4" descr="E:\Інна\1123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1861524" cy="1857388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857752" y="1714489"/>
            <a:ext cx="4071966" cy="47958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Сальвадор Далі</a:t>
            </a: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(1904-1989) – іспанський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живописець,представник </a:t>
            </a:r>
            <a:r>
              <a:rPr lang="uk-UA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сюрреалізму.Картина</a:t>
            </a: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“Палюча</a:t>
            </a: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жирафа “ (1935р.) сповнена фантастичних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видінь,надприродних,химерних зображень.</a:t>
            </a:r>
            <a:endParaRPr kumimoji="0" lang="ru-RU" sz="1200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9" name="Picture 5" descr="E:\Інна\dali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14620"/>
            <a:ext cx="2786082" cy="1754687"/>
          </a:xfrm>
          <a:prstGeom prst="rect">
            <a:avLst/>
          </a:prstGeom>
          <a:noFill/>
        </p:spPr>
      </p:pic>
      <p:pic>
        <p:nvPicPr>
          <p:cNvPr id="1030" name="Picture 6" descr="E:\Інна\da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714884"/>
            <a:ext cx="2401170" cy="1838610"/>
          </a:xfrm>
          <a:prstGeom prst="rect">
            <a:avLst/>
          </a:prstGeom>
          <a:noFill/>
        </p:spPr>
      </p:pic>
      <p:pic>
        <p:nvPicPr>
          <p:cNvPr id="1031" name="Picture 7" descr="E:\Інна\ммм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50" y="4500570"/>
            <a:ext cx="1643106" cy="2152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Музичне 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ЕКСПРЕСІОНІЗМ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expressio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вираз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чверті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ХХ ст.,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зосереджувався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хворобливому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сторонах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співчуванні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приниженим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ображеним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жаху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відчаї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музиці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властиві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Г.Малера,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Р.Штрауса, особливо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А.Берга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А.Шенберга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послідовників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характеризуючись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відмовою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мажору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мінору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максимальною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дисонансністю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напівспівом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напівмовленням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загостренням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контрастних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настроїв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хворобливістю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психіки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 д.</a:t>
            </a:r>
          </a:p>
          <a:p>
            <a:pPr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КОНСТРУКТИВІЗМ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- напрям у мистецтві 20-х рр.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XX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ст.,який заперечував ідейний зміст мистецтва  й підмінював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художній образ абстракцією. Найбільш типовим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представником іншого напряму в музиці – конструктивізму –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був німецький композитор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Пауль </a:t>
            </a:r>
            <a:r>
              <a:rPr lang="uk-UA" sz="1200" b="1" dirty="0" err="1" smtClean="0">
                <a:latin typeface="Times New Roman" pitchFamily="18" charset="0"/>
                <a:cs typeface="Times New Roman" pitchFamily="18" charset="0"/>
              </a:rPr>
              <a:t>Хіндеміт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До цього ж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напряму належали і французькі композитори, що входили у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творче об'єднання «Шістки»: Луї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Дюрей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Даріюс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Мійо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Артюр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Онеггер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Френсіс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Пуленк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Жорж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Орик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Жермена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Тайфер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Елементи конструктивізму спостерігаються і в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творах відомого французького композитора </a:t>
            </a:r>
            <a:r>
              <a:rPr lang="uk-UA" sz="1200" b="1" dirty="0" err="1" smtClean="0">
                <a:latin typeface="Times New Roman" pitchFamily="18" charset="0"/>
                <a:cs typeface="Times New Roman" pitchFamily="18" charset="0"/>
              </a:rPr>
              <a:t>Еріка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 err="1" smtClean="0">
                <a:latin typeface="Times New Roman" pitchFamily="18" charset="0"/>
                <a:cs typeface="Times New Roman" pitchFamily="18" charset="0"/>
              </a:rPr>
              <a:t>Саті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склалися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США.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Засновником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американської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композитор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Мак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Доуелл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Плідно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працювали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композитори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Рой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Гарріс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Семюел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Барбер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Джордж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Гершвін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Едуард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Мак-Доуелл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1861-1908)—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компози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тор,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піаніст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компози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торської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симфонічних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Індійська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сюїта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ліричних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фортепіанних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пєс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музикальної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Колумбійському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Джордж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Гершвін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1898-1937 _—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композитор. 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використав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симфонічних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музичний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фольклор.Автор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опери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Рапсодія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блюз, низки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Рахмапінов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1879-1943 )—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композитор,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диригент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піаніст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З 1917 р. жив за кордоном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1918 р. — у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США.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музиці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романтичний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пафос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поєднується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лірично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споглядальними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настроями,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методичність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широ-та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свобода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ритмічною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Написав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концерти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Рапсодія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тему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Паганіні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фортепіано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три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симфонії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Музичне 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Енріко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Карузо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(1873-1921)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співак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артистичний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темперамент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приваблював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глядачів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Блискуче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виконував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драматичні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неаполітанські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Інна\e2c445af2205bdc039d5cf8d78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1643074" cy="2181072"/>
          </a:xfrm>
          <a:prstGeom prst="rect">
            <a:avLst/>
          </a:prstGeom>
          <a:noFill/>
        </p:spPr>
      </p:pic>
      <p:pic>
        <p:nvPicPr>
          <p:cNvPr id="1028" name="Picture 4" descr="E:\Інна\250px-Enrico_Carus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1857388" cy="2242287"/>
          </a:xfrm>
          <a:prstGeom prst="rect">
            <a:avLst/>
          </a:prstGeom>
          <a:noFill/>
        </p:spPr>
      </p:pic>
      <p:pic>
        <p:nvPicPr>
          <p:cNvPr id="1029" name="Picture 5" descr="E:\Інна\о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857760"/>
            <a:ext cx="2105818" cy="1866923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643438" y="1714488"/>
            <a:ext cx="41910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714488"/>
            <a:ext cx="44291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Беньяміно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Джильї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(1890-1957)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співак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Виконував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ліричного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драматичного тенору,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неаполітанські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Знімався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фільмах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3" name="Picture 9" descr="E:\Інна\814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71744"/>
            <a:ext cx="2498026" cy="3714776"/>
          </a:xfrm>
          <a:prstGeom prst="rect">
            <a:avLst/>
          </a:prstGeom>
          <a:noFill/>
        </p:spPr>
      </p:pic>
      <p:pic>
        <p:nvPicPr>
          <p:cNvPr id="1034" name="Picture 10" descr="E:\Інна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071810"/>
            <a:ext cx="1943100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Арх</a:t>
            </a:r>
            <a:r>
              <a:rPr lang="uk-UA" dirty="0" smtClean="0"/>
              <a:t>і</a:t>
            </a:r>
            <a:r>
              <a:rPr lang="ru-RU" dirty="0" err="1" smtClean="0"/>
              <a:t>тектурне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архітектурі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популярними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модерніські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найвидатніших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архітекторів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Вальтер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Гріппіус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1919 р.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веймарі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вищу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школу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Баухауз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Зведена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проектом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одноіменною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стала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символом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довершеності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нового стилю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функціоналізму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конструктивізму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руслі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розроблялися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естетика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функціоналізму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формоутворення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архітектурі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дизайні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архітектор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Корбюзьє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розглядав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архітектуру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складову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віддавав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зручних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житлових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зодчі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намагались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ліквідувати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існуючу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несправедливість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удосконалити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суспільство.З’явилася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розосередити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великих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містах-супутниках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місто-сад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Видатним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інтернаціональної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скульптурну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В.Мухіної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Робітник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колгоспниця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створену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спеціально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павільон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1937 р. В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Інна\image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2357453" cy="3088780"/>
          </a:xfrm>
          <a:prstGeom prst="rect">
            <a:avLst/>
          </a:prstGeom>
          <a:noFill/>
        </p:spPr>
      </p:pic>
      <p:pic>
        <p:nvPicPr>
          <p:cNvPr id="1027" name="Picture 3" descr="E:\Інна\image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956" y="1500174"/>
            <a:ext cx="2097499" cy="3000396"/>
          </a:xfrm>
          <a:prstGeom prst="rect">
            <a:avLst/>
          </a:prstGeom>
          <a:noFill/>
        </p:spPr>
      </p:pic>
      <p:pic>
        <p:nvPicPr>
          <p:cNvPr id="1028" name="Picture 4" descr="E:\Інна\Bauha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664877"/>
            <a:ext cx="2928958" cy="200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Театральне 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появу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театр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залишався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театри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будувалися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найпривабливіших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Парижа, Лондона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Берліна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поєднували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модерну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вишуканість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заспокійливою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розкішшю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єгипетськими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грецькими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мотивами,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мармуровими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колонами, фонтанами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статуями.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Німецьке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театральне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іменем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Бертольда Брехта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шукав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театру.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творили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видатні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сценічного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Бассерман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Вегенар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Вайгель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театром, де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зосереджені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кращі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став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Комеді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Франсез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так званий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«Театр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бульварів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Відомими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майстрами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Англії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Джон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Гілгуд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Гіннесс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Сібіл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Торндайк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Італійську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сцену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післявоєнний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представляли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ІгоБетті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Луїджі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Піранделло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Рафаель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Вівіані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30-х роках у Нью-Йорку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театри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Гілді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«Групп».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американській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драматургії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відіграв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талановитий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драматург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Юджін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О‘Ніл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Інна\1MM2c6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078224" cy="2290572"/>
          </a:xfrm>
          <a:prstGeom prst="rect">
            <a:avLst/>
          </a:prstGeom>
          <a:noFill/>
        </p:spPr>
      </p:pic>
      <p:pic>
        <p:nvPicPr>
          <p:cNvPr id="2051" name="Picture 3" descr="E:\Інна\CamberwellPal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2500330" cy="267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Театральне 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Видатні драматурги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Бернольд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Брехт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1898-1956)—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драматург,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пєси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Тригрошова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опера »1928 р.,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Матінка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Кураж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1938 р., «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Галілея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»1938-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1939рр., «Добра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Сезуана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»1938-1940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Мали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новаторське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теорію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епічного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театру,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властива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творцем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Зазначав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жанру повинен бути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велич-но-спокійним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Безпристрасним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Луцгжі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Піранделло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1867-1938)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драматург.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персонажів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автора »1921 р.,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імпровізуємо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»1930 р. — про «маленьких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людей» в буржуазному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1934 р. Одержав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Нобелівську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Жироду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драматург.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пєсі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Троянської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буде »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змалював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воєнної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Едуардо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Філіппов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1900-1975)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драматург,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актор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повязана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неореалізмом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пєсах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Філумена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Мартурано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Субота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неділя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понеділок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»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майстерно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показав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характерів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1931-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1973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трупи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Інна\T421b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1785699" cy="2357454"/>
          </a:xfrm>
          <a:prstGeom prst="rect">
            <a:avLst/>
          </a:prstGeom>
          <a:noFill/>
        </p:spPr>
      </p:pic>
      <p:pic>
        <p:nvPicPr>
          <p:cNvPr id="3075" name="Picture 3" descr="E:\Інна\220px-Luigi_Pirandello_1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71612"/>
            <a:ext cx="1848984" cy="2286016"/>
          </a:xfrm>
          <a:prstGeom prst="rect">
            <a:avLst/>
          </a:prstGeom>
          <a:noFill/>
        </p:spPr>
      </p:pic>
      <p:pic>
        <p:nvPicPr>
          <p:cNvPr id="3076" name="Picture 4" descr="E:\Інна\220px-Jean_Giraudoux_1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143380"/>
            <a:ext cx="1754190" cy="2495734"/>
          </a:xfrm>
          <a:prstGeom prst="rect">
            <a:avLst/>
          </a:prstGeom>
          <a:noFill/>
        </p:spPr>
      </p:pic>
      <p:pic>
        <p:nvPicPr>
          <p:cNvPr id="3077" name="Picture 5" descr="E:\Інна\46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214818"/>
            <a:ext cx="1643074" cy="238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1666</Words>
  <Application>Microsoft Office PowerPoint</Application>
  <PresentationFormat>Экран (4:3)</PresentationFormat>
  <Paragraphs>195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мистецтво першої половини ХХ століття</vt:lpstr>
      <vt:lpstr>Основні ідеї та напрями розвитку мистецтва у першій половині XX ст</vt:lpstr>
      <vt:lpstr>Живопис у першій половині XX ст</vt:lpstr>
      <vt:lpstr>Живопис у першій половині XX ст</vt:lpstr>
      <vt:lpstr>Музичне Мистецтво</vt:lpstr>
      <vt:lpstr>Музичне Мистецтво</vt:lpstr>
      <vt:lpstr>Архітектурне мистецтво</vt:lpstr>
      <vt:lpstr>Театральне мистецтво</vt:lpstr>
      <vt:lpstr>Театральне мистецтво</vt:lpstr>
      <vt:lpstr>Театральне мистецтво</vt:lpstr>
      <vt:lpstr>Презентацію виконала  Нижня Інна, учениця 10-В класу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першої половини ХХ століття</dc:title>
  <dc:creator>admin</dc:creator>
  <cp:lastModifiedBy>admin</cp:lastModifiedBy>
  <cp:revision>29</cp:revision>
  <dcterms:created xsi:type="dcterms:W3CDTF">2013-04-12T15:51:05Z</dcterms:created>
  <dcterms:modified xsi:type="dcterms:W3CDTF">2013-04-13T02:25:47Z</dcterms:modified>
</cp:coreProperties>
</file>