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75" r:id="rId7"/>
    <p:sldId id="260" r:id="rId8"/>
    <p:sldId id="261" r:id="rId9"/>
    <p:sldId id="262" r:id="rId10"/>
    <p:sldId id="279" r:id="rId11"/>
    <p:sldId id="280" r:id="rId12"/>
    <p:sldId id="282" r:id="rId13"/>
    <p:sldId id="284" r:id="rId14"/>
    <p:sldId id="285" r:id="rId15"/>
    <p:sldId id="263" r:id="rId16"/>
    <p:sldId id="264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3298" autoAdjust="0"/>
  </p:normalViewPr>
  <p:slideViewPr>
    <p:cSldViewPr>
      <p:cViewPr varScale="1">
        <p:scale>
          <a:sx n="69" d="100"/>
          <a:sy n="69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20.xml"/><Relationship Id="rId1" Type="http://schemas.openxmlformats.org/officeDocument/2006/relationships/slide" Target="../slides/slide16.xml"/><Relationship Id="rId6" Type="http://schemas.openxmlformats.org/officeDocument/2006/relationships/slide" Target="../slides/slide19.xml"/><Relationship Id="rId5" Type="http://schemas.openxmlformats.org/officeDocument/2006/relationships/slide" Target="../slides/slide18.xml"/><Relationship Id="rId4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06D2D-5EBF-4785-AB8F-F14FF3305623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19170E7-B126-475A-8A6D-E68D078F8CC6}">
      <dgm:prSet phldrT="[Текст]" custT="1"/>
      <dgm:spPr/>
      <dgm:t>
        <a:bodyPr/>
        <a:lstStyle/>
        <a:p>
          <a:r>
            <a:rPr lang="ru-RU" sz="2000" b="0" i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Факультет </a:t>
          </a:r>
          <a:r>
            <a:rPr lang="ru-RU" sz="2000" b="0" i="0" u="none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гуманітарних</a:t>
          </a:r>
          <a:r>
            <a:rPr lang="ru-RU" sz="2000" b="0" i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 наук</a:t>
          </a:r>
          <a:endParaRPr lang="ru-RU" sz="2000" b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0DD628D-EE17-4F26-86DB-D3B9F3393CD6}" type="parTrans" cxnId="{85AAAFFB-25B6-4567-B128-B110990838BA}">
      <dgm:prSet/>
      <dgm:spPr/>
      <dgm:t>
        <a:bodyPr/>
        <a:lstStyle/>
        <a:p>
          <a:endParaRPr lang="ru-RU"/>
        </a:p>
      </dgm:t>
    </dgm:pt>
    <dgm:pt modelId="{62DE2075-51BA-4F90-A2B8-82F1F46345DC}" type="sibTrans" cxnId="{85AAAFFB-25B6-4567-B128-B110990838BA}">
      <dgm:prSet/>
      <dgm:spPr/>
      <dgm:t>
        <a:bodyPr/>
        <a:lstStyle/>
        <a:p>
          <a:endParaRPr lang="ru-RU"/>
        </a:p>
      </dgm:t>
    </dgm:pt>
    <dgm:pt modelId="{B5E3D7B3-C980-40CA-A520-79E4DDBA863A}">
      <dgm:prSet phldrT="[Текст]" custT="1"/>
      <dgm:spPr/>
      <dgm:t>
        <a:bodyPr/>
        <a:lstStyle/>
        <a:p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2" action="ppaction://hlinksldjump"/>
            </a:rPr>
            <a:t>Факультет </a:t>
          </a:r>
          <a:r>
            <a:rPr lang="ru-RU" sz="2000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2" action="ppaction://hlinksldjump"/>
            </a:rPr>
            <a:t>правничих</a:t>
          </a:r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2" action="ppaction://hlinksldjump"/>
            </a:rPr>
            <a:t> наук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2166022-A5F1-4675-84FD-E79E3F17B385}" type="parTrans" cxnId="{A1E47EE4-AE36-4C21-A219-283461D3E7CB}">
      <dgm:prSet/>
      <dgm:spPr/>
      <dgm:t>
        <a:bodyPr/>
        <a:lstStyle/>
        <a:p>
          <a:endParaRPr lang="ru-RU"/>
        </a:p>
      </dgm:t>
    </dgm:pt>
    <dgm:pt modelId="{831063D3-16FB-486D-BFA5-566823E42A0D}" type="sibTrans" cxnId="{A1E47EE4-AE36-4C21-A219-283461D3E7CB}">
      <dgm:prSet/>
      <dgm:spPr/>
      <dgm:t>
        <a:bodyPr/>
        <a:lstStyle/>
        <a:p>
          <a:endParaRPr lang="ru-RU"/>
        </a:p>
      </dgm:t>
    </dgm:pt>
    <dgm:pt modelId="{A41332A3-3721-4682-B691-608F4EEA6AF8}">
      <dgm:prSet phldrT="[Текст]" custT="1"/>
      <dgm:spPr/>
      <dgm:t>
        <a:bodyPr/>
        <a:lstStyle/>
        <a:p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Факультет </a:t>
          </a:r>
          <a:r>
            <a:rPr lang="ru-RU" sz="2000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соціальних</a:t>
          </a:r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 наук та </a:t>
          </a:r>
          <a:r>
            <a:rPr lang="ru-RU" sz="2000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соціальних</a:t>
          </a:r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 </a:t>
          </a:r>
          <a:r>
            <a:rPr lang="ru-RU" sz="2000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технологій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BFF2ED5-C83C-4BC0-A39F-D90A9FCF72A7}" type="parTrans" cxnId="{191DA7A4-170C-4E6C-9BA9-0B5AE25BC0D1}">
      <dgm:prSet/>
      <dgm:spPr/>
      <dgm:t>
        <a:bodyPr/>
        <a:lstStyle/>
        <a:p>
          <a:endParaRPr lang="ru-RU"/>
        </a:p>
      </dgm:t>
    </dgm:pt>
    <dgm:pt modelId="{A2D60A4A-24DB-4EF0-9229-BF300700EDB6}" type="sibTrans" cxnId="{191DA7A4-170C-4E6C-9BA9-0B5AE25BC0D1}">
      <dgm:prSet/>
      <dgm:spPr/>
      <dgm:t>
        <a:bodyPr/>
        <a:lstStyle/>
        <a:p>
          <a:endParaRPr lang="ru-RU"/>
        </a:p>
      </dgm:t>
    </dgm:pt>
    <dgm:pt modelId="{A6375145-428A-42F3-BD19-BBDFC1D34F92}">
      <dgm:prSet custT="1"/>
      <dgm:spPr/>
      <dgm:t>
        <a:bodyPr/>
        <a:lstStyle/>
        <a:p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4" action="ppaction://hlinksldjump"/>
            </a:rPr>
            <a:t>Факультет </a:t>
          </a:r>
          <a:r>
            <a:rPr lang="ru-RU" sz="2000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4" action="ppaction://hlinksldjump"/>
            </a:rPr>
            <a:t>економічних</a:t>
          </a:r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4" action="ppaction://hlinksldjump"/>
            </a:rPr>
            <a:t> наук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A0E9A8-23CC-4266-B6A4-84F354023A34}" type="parTrans" cxnId="{DED664FB-FE9B-4296-87B3-E3825990EFA6}">
      <dgm:prSet/>
      <dgm:spPr/>
      <dgm:t>
        <a:bodyPr/>
        <a:lstStyle/>
        <a:p>
          <a:endParaRPr lang="ru-RU"/>
        </a:p>
      </dgm:t>
    </dgm:pt>
    <dgm:pt modelId="{DD945406-19C1-415D-89C7-CD57C2E751D8}" type="sibTrans" cxnId="{DED664FB-FE9B-4296-87B3-E3825990EFA6}">
      <dgm:prSet/>
      <dgm:spPr/>
      <dgm:t>
        <a:bodyPr/>
        <a:lstStyle/>
        <a:p>
          <a:endParaRPr lang="ru-RU"/>
        </a:p>
      </dgm:t>
    </dgm:pt>
    <dgm:pt modelId="{1F9406F5-1ABE-4483-878B-99F651184744}">
      <dgm:prSet custT="1"/>
      <dgm:spPr/>
      <dgm:t>
        <a:bodyPr/>
        <a:lstStyle/>
        <a:p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5" action="ppaction://hlinksldjump"/>
            </a:rPr>
            <a:t>Факультет </a:t>
          </a:r>
          <a:r>
            <a:rPr lang="ru-RU" sz="2000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5" action="ppaction://hlinksldjump"/>
            </a:rPr>
            <a:t>інформатики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425DAF0-27F3-4FBB-A299-012F72E052D4}" type="parTrans" cxnId="{4BA5BE0F-46CE-4CB4-A0EE-16EC263FF99F}">
      <dgm:prSet/>
      <dgm:spPr/>
      <dgm:t>
        <a:bodyPr/>
        <a:lstStyle/>
        <a:p>
          <a:endParaRPr lang="ru-RU"/>
        </a:p>
      </dgm:t>
    </dgm:pt>
    <dgm:pt modelId="{F262C15A-497F-4D11-AFB9-23A5230E322E}" type="sibTrans" cxnId="{4BA5BE0F-46CE-4CB4-A0EE-16EC263FF99F}">
      <dgm:prSet/>
      <dgm:spPr/>
      <dgm:t>
        <a:bodyPr/>
        <a:lstStyle/>
        <a:p>
          <a:endParaRPr lang="ru-RU"/>
        </a:p>
      </dgm:t>
    </dgm:pt>
    <dgm:pt modelId="{042323FB-B491-4AB7-A308-B47B8216082F}">
      <dgm:prSet custT="1"/>
      <dgm:spPr/>
      <dgm:t>
        <a:bodyPr/>
        <a:lstStyle/>
        <a:p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6" action="ppaction://hlinksldjump"/>
            </a:rPr>
            <a:t>Факультет </a:t>
          </a:r>
          <a:r>
            <a:rPr lang="ru-RU" sz="2000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6" action="ppaction://hlinksldjump"/>
            </a:rPr>
            <a:t>природничих</a:t>
          </a:r>
          <a:r>
            <a:rPr lang="ru-RU" sz="20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6" action="ppaction://hlinksldjump"/>
            </a:rPr>
            <a:t> наук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B6FBAC-4B0D-48D5-A9F3-2F63E4611E5A}" type="parTrans" cxnId="{2F47E4CB-16F7-4086-8B0B-9248F3D079E1}">
      <dgm:prSet/>
      <dgm:spPr/>
      <dgm:t>
        <a:bodyPr/>
        <a:lstStyle/>
        <a:p>
          <a:endParaRPr lang="ru-RU"/>
        </a:p>
      </dgm:t>
    </dgm:pt>
    <dgm:pt modelId="{582F6CF5-FD08-46A7-A737-871378A51937}" type="sibTrans" cxnId="{2F47E4CB-16F7-4086-8B0B-9248F3D079E1}">
      <dgm:prSet/>
      <dgm:spPr/>
      <dgm:t>
        <a:bodyPr/>
        <a:lstStyle/>
        <a:p>
          <a:endParaRPr lang="ru-RU"/>
        </a:p>
      </dgm:t>
    </dgm:pt>
    <dgm:pt modelId="{B45B1E72-8A03-46DA-8C1B-2E02E69583E7}" type="pres">
      <dgm:prSet presAssocID="{3BE06D2D-5EBF-4785-AB8F-F14FF33056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8A25A-79E3-4A44-9FD1-2630F075A2A2}" type="pres">
      <dgm:prSet presAssocID="{519170E7-B126-475A-8A6D-E68D078F8CC6}" presName="parentLin" presStyleCnt="0"/>
      <dgm:spPr/>
    </dgm:pt>
    <dgm:pt modelId="{36555100-398A-4D36-8D21-6819E092726D}" type="pres">
      <dgm:prSet presAssocID="{519170E7-B126-475A-8A6D-E68D078F8CC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39F2028-62EE-4710-BF55-9F6BF80D43A8}" type="pres">
      <dgm:prSet presAssocID="{519170E7-B126-475A-8A6D-E68D078F8CC6}" presName="parentText" presStyleLbl="node1" presStyleIdx="0" presStyleCnt="6" custLinFactNeighborX="-4768" custLinFactNeighborY="-13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E3BC7-D2E7-4644-A40F-74865DF9CC36}" type="pres">
      <dgm:prSet presAssocID="{519170E7-B126-475A-8A6D-E68D078F8CC6}" presName="negativeSpace" presStyleCnt="0"/>
      <dgm:spPr/>
    </dgm:pt>
    <dgm:pt modelId="{F92834E9-F86F-427F-88D6-7C07D07AFE1B}" type="pres">
      <dgm:prSet presAssocID="{519170E7-B126-475A-8A6D-E68D078F8CC6}" presName="childText" presStyleLbl="conFgAcc1" presStyleIdx="0" presStyleCnt="6">
        <dgm:presLayoutVars>
          <dgm:bulletEnabled val="1"/>
        </dgm:presLayoutVars>
      </dgm:prSet>
      <dgm:spPr/>
    </dgm:pt>
    <dgm:pt modelId="{044238BA-753B-47A5-93F8-E97F0E55EC94}" type="pres">
      <dgm:prSet presAssocID="{62DE2075-51BA-4F90-A2B8-82F1F46345DC}" presName="spaceBetweenRectangles" presStyleCnt="0"/>
      <dgm:spPr/>
    </dgm:pt>
    <dgm:pt modelId="{0FF74D73-0361-4C86-A280-BD90CF4ABCC6}" type="pres">
      <dgm:prSet presAssocID="{A6375145-428A-42F3-BD19-BBDFC1D34F92}" presName="parentLin" presStyleCnt="0"/>
      <dgm:spPr/>
    </dgm:pt>
    <dgm:pt modelId="{A5A5F386-05BA-48DD-9F4A-E07C09ED757B}" type="pres">
      <dgm:prSet presAssocID="{A6375145-428A-42F3-BD19-BBDFC1D34F9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F5572CE-E818-40DD-BE27-AFE8935A7186}" type="pres">
      <dgm:prSet presAssocID="{A6375145-428A-42F3-BD19-BBDFC1D34F9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02790-BCDE-4973-843F-3DC2C2453A53}" type="pres">
      <dgm:prSet presAssocID="{A6375145-428A-42F3-BD19-BBDFC1D34F92}" presName="negativeSpace" presStyleCnt="0"/>
      <dgm:spPr/>
    </dgm:pt>
    <dgm:pt modelId="{E3A5E16D-B444-4604-A4AB-3CEB65288238}" type="pres">
      <dgm:prSet presAssocID="{A6375145-428A-42F3-BD19-BBDFC1D34F92}" presName="childText" presStyleLbl="conFgAcc1" presStyleIdx="1" presStyleCnt="6">
        <dgm:presLayoutVars>
          <dgm:bulletEnabled val="1"/>
        </dgm:presLayoutVars>
      </dgm:prSet>
      <dgm:spPr/>
    </dgm:pt>
    <dgm:pt modelId="{46B76194-1F7A-4389-B6E0-94D4CCE378CC}" type="pres">
      <dgm:prSet presAssocID="{DD945406-19C1-415D-89C7-CD57C2E751D8}" presName="spaceBetweenRectangles" presStyleCnt="0"/>
      <dgm:spPr/>
    </dgm:pt>
    <dgm:pt modelId="{ED6B6F83-4D9B-4A9B-A3F9-E5DF2A9AEC8D}" type="pres">
      <dgm:prSet presAssocID="{1F9406F5-1ABE-4483-878B-99F651184744}" presName="parentLin" presStyleCnt="0"/>
      <dgm:spPr/>
    </dgm:pt>
    <dgm:pt modelId="{CBC3D171-7064-48A3-97DB-A02598D55CC5}" type="pres">
      <dgm:prSet presAssocID="{1F9406F5-1ABE-4483-878B-99F65118474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B965E29-B8EA-432B-95C9-D4F1C0A6A0AE}" type="pres">
      <dgm:prSet presAssocID="{1F9406F5-1ABE-4483-878B-99F65118474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36E4E-2595-450C-B331-23DC8D0DEDB4}" type="pres">
      <dgm:prSet presAssocID="{1F9406F5-1ABE-4483-878B-99F651184744}" presName="negativeSpace" presStyleCnt="0"/>
      <dgm:spPr/>
    </dgm:pt>
    <dgm:pt modelId="{BA6EBDE2-5B7B-4D94-B29A-FDA22115A047}" type="pres">
      <dgm:prSet presAssocID="{1F9406F5-1ABE-4483-878B-99F651184744}" presName="childText" presStyleLbl="conFgAcc1" presStyleIdx="2" presStyleCnt="6">
        <dgm:presLayoutVars>
          <dgm:bulletEnabled val="1"/>
        </dgm:presLayoutVars>
      </dgm:prSet>
      <dgm:spPr/>
    </dgm:pt>
    <dgm:pt modelId="{B31DD91B-E1BF-4AB6-B141-FE6C94129630}" type="pres">
      <dgm:prSet presAssocID="{F262C15A-497F-4D11-AFB9-23A5230E322E}" presName="spaceBetweenRectangles" presStyleCnt="0"/>
      <dgm:spPr/>
    </dgm:pt>
    <dgm:pt modelId="{C9D39C37-71D0-47FA-AF5D-639CC5367200}" type="pres">
      <dgm:prSet presAssocID="{042323FB-B491-4AB7-A308-B47B8216082F}" presName="parentLin" presStyleCnt="0"/>
      <dgm:spPr/>
    </dgm:pt>
    <dgm:pt modelId="{FDE31A55-5209-497D-AA93-18568555E1CE}" type="pres">
      <dgm:prSet presAssocID="{042323FB-B491-4AB7-A308-B47B8216082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34410E1-6CC5-45CD-AB87-43385A7312D1}" type="pres">
      <dgm:prSet presAssocID="{042323FB-B491-4AB7-A308-B47B8216082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6820A-EB0F-4C13-A479-6B09636DB610}" type="pres">
      <dgm:prSet presAssocID="{042323FB-B491-4AB7-A308-B47B8216082F}" presName="negativeSpace" presStyleCnt="0"/>
      <dgm:spPr/>
    </dgm:pt>
    <dgm:pt modelId="{111E1DE2-12E6-470E-81E9-56B413E5DA09}" type="pres">
      <dgm:prSet presAssocID="{042323FB-B491-4AB7-A308-B47B8216082F}" presName="childText" presStyleLbl="conFgAcc1" presStyleIdx="3" presStyleCnt="6">
        <dgm:presLayoutVars>
          <dgm:bulletEnabled val="1"/>
        </dgm:presLayoutVars>
      </dgm:prSet>
      <dgm:spPr/>
    </dgm:pt>
    <dgm:pt modelId="{FCB1D9B0-23AC-4BA4-89B6-87BF0EDD4296}" type="pres">
      <dgm:prSet presAssocID="{582F6CF5-FD08-46A7-A737-871378A51937}" presName="spaceBetweenRectangles" presStyleCnt="0"/>
      <dgm:spPr/>
    </dgm:pt>
    <dgm:pt modelId="{024CA7CC-5B3E-4AFD-AE0F-312E3F9497F7}" type="pres">
      <dgm:prSet presAssocID="{B5E3D7B3-C980-40CA-A520-79E4DDBA863A}" presName="parentLin" presStyleCnt="0"/>
      <dgm:spPr/>
    </dgm:pt>
    <dgm:pt modelId="{9DC04D0A-7BA7-42F3-BFE4-10E27B29C3E1}" type="pres">
      <dgm:prSet presAssocID="{B5E3D7B3-C980-40CA-A520-79E4DDBA863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48A0085-C0C1-4FFC-8BA8-F161489BBF7C}" type="pres">
      <dgm:prSet presAssocID="{B5E3D7B3-C980-40CA-A520-79E4DDBA863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6EE51-B885-41D0-BDB0-10CF5C973287}" type="pres">
      <dgm:prSet presAssocID="{B5E3D7B3-C980-40CA-A520-79E4DDBA863A}" presName="negativeSpace" presStyleCnt="0"/>
      <dgm:spPr/>
    </dgm:pt>
    <dgm:pt modelId="{40829854-00D7-471E-8A03-2EECE1D8F23D}" type="pres">
      <dgm:prSet presAssocID="{B5E3D7B3-C980-40CA-A520-79E4DDBA863A}" presName="childText" presStyleLbl="conFgAcc1" presStyleIdx="4" presStyleCnt="6">
        <dgm:presLayoutVars>
          <dgm:bulletEnabled val="1"/>
        </dgm:presLayoutVars>
      </dgm:prSet>
      <dgm:spPr/>
    </dgm:pt>
    <dgm:pt modelId="{42001B48-B328-4564-9496-944585A16E9E}" type="pres">
      <dgm:prSet presAssocID="{831063D3-16FB-486D-BFA5-566823E42A0D}" presName="spaceBetweenRectangles" presStyleCnt="0"/>
      <dgm:spPr/>
    </dgm:pt>
    <dgm:pt modelId="{9439AE80-B489-48A1-879D-CD470994C22D}" type="pres">
      <dgm:prSet presAssocID="{A41332A3-3721-4682-B691-608F4EEA6AF8}" presName="parentLin" presStyleCnt="0"/>
      <dgm:spPr/>
    </dgm:pt>
    <dgm:pt modelId="{596BDA53-12AA-4F4E-87D6-271E53A09659}" type="pres">
      <dgm:prSet presAssocID="{A41332A3-3721-4682-B691-608F4EEA6AF8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5F8BE39-37FC-442A-B701-633AC2813020}" type="pres">
      <dgm:prSet presAssocID="{A41332A3-3721-4682-B691-608F4EEA6AF8}" presName="parentText" presStyleLbl="node1" presStyleIdx="5" presStyleCnt="6" custScaleX="98542" custScaleY="1581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6ED11-392A-43AD-82BF-29EF629DE208}" type="pres">
      <dgm:prSet presAssocID="{A41332A3-3721-4682-B691-608F4EEA6AF8}" presName="negativeSpace" presStyleCnt="0"/>
      <dgm:spPr/>
    </dgm:pt>
    <dgm:pt modelId="{FE83DDA5-AFAD-4E56-AB6F-CA9006101A2A}" type="pres">
      <dgm:prSet presAssocID="{A41332A3-3721-4682-B691-608F4EEA6AF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5AAAFFB-25B6-4567-B128-B110990838BA}" srcId="{3BE06D2D-5EBF-4785-AB8F-F14FF3305623}" destId="{519170E7-B126-475A-8A6D-E68D078F8CC6}" srcOrd="0" destOrd="0" parTransId="{00DD628D-EE17-4F26-86DB-D3B9F3393CD6}" sibTransId="{62DE2075-51BA-4F90-A2B8-82F1F46345DC}"/>
    <dgm:cxn modelId="{C5F608A0-3FE7-4C64-A122-EDACB298C54D}" type="presOf" srcId="{042323FB-B491-4AB7-A308-B47B8216082F}" destId="{D34410E1-6CC5-45CD-AB87-43385A7312D1}" srcOrd="1" destOrd="0" presId="urn:microsoft.com/office/officeart/2005/8/layout/list1"/>
    <dgm:cxn modelId="{D546964E-A533-4EF8-B328-F8A1411353A5}" type="presOf" srcId="{A41332A3-3721-4682-B691-608F4EEA6AF8}" destId="{596BDA53-12AA-4F4E-87D6-271E53A09659}" srcOrd="0" destOrd="0" presId="urn:microsoft.com/office/officeart/2005/8/layout/list1"/>
    <dgm:cxn modelId="{6D422821-33C3-4255-AA4B-0964427DE284}" type="presOf" srcId="{A6375145-428A-42F3-BD19-BBDFC1D34F92}" destId="{7F5572CE-E818-40DD-BE27-AFE8935A7186}" srcOrd="1" destOrd="0" presId="urn:microsoft.com/office/officeart/2005/8/layout/list1"/>
    <dgm:cxn modelId="{63753CB0-4497-4866-A65F-5F65213080C4}" type="presOf" srcId="{A6375145-428A-42F3-BD19-BBDFC1D34F92}" destId="{A5A5F386-05BA-48DD-9F4A-E07C09ED757B}" srcOrd="0" destOrd="0" presId="urn:microsoft.com/office/officeart/2005/8/layout/list1"/>
    <dgm:cxn modelId="{BAD0539E-FD4E-4A54-90BB-B20F4728FE86}" type="presOf" srcId="{519170E7-B126-475A-8A6D-E68D078F8CC6}" destId="{539F2028-62EE-4710-BF55-9F6BF80D43A8}" srcOrd="1" destOrd="0" presId="urn:microsoft.com/office/officeart/2005/8/layout/list1"/>
    <dgm:cxn modelId="{5192B030-32E0-4F17-BE07-648D4D165FDC}" type="presOf" srcId="{A41332A3-3721-4682-B691-608F4EEA6AF8}" destId="{E5F8BE39-37FC-442A-B701-633AC2813020}" srcOrd="1" destOrd="0" presId="urn:microsoft.com/office/officeart/2005/8/layout/list1"/>
    <dgm:cxn modelId="{BD501059-97A3-4FDD-A8B5-BB873746CE18}" type="presOf" srcId="{1F9406F5-1ABE-4483-878B-99F651184744}" destId="{1B965E29-B8EA-432B-95C9-D4F1C0A6A0AE}" srcOrd="1" destOrd="0" presId="urn:microsoft.com/office/officeart/2005/8/layout/list1"/>
    <dgm:cxn modelId="{3E3BB602-6A02-4E71-BAF0-69710FCEDCC5}" type="presOf" srcId="{B5E3D7B3-C980-40CA-A520-79E4DDBA863A}" destId="{9DC04D0A-7BA7-42F3-BFE4-10E27B29C3E1}" srcOrd="0" destOrd="0" presId="urn:microsoft.com/office/officeart/2005/8/layout/list1"/>
    <dgm:cxn modelId="{998B7778-ED47-450A-955C-60E2908A551D}" type="presOf" srcId="{3BE06D2D-5EBF-4785-AB8F-F14FF3305623}" destId="{B45B1E72-8A03-46DA-8C1B-2E02E69583E7}" srcOrd="0" destOrd="0" presId="urn:microsoft.com/office/officeart/2005/8/layout/list1"/>
    <dgm:cxn modelId="{A2D9E3C4-8026-4061-B286-88203B2778E6}" type="presOf" srcId="{042323FB-B491-4AB7-A308-B47B8216082F}" destId="{FDE31A55-5209-497D-AA93-18568555E1CE}" srcOrd="0" destOrd="0" presId="urn:microsoft.com/office/officeart/2005/8/layout/list1"/>
    <dgm:cxn modelId="{DED664FB-FE9B-4296-87B3-E3825990EFA6}" srcId="{3BE06D2D-5EBF-4785-AB8F-F14FF3305623}" destId="{A6375145-428A-42F3-BD19-BBDFC1D34F92}" srcOrd="1" destOrd="0" parTransId="{FCA0E9A8-23CC-4266-B6A4-84F354023A34}" sibTransId="{DD945406-19C1-415D-89C7-CD57C2E751D8}"/>
    <dgm:cxn modelId="{DD7169E7-C547-4FD7-926C-48BF6A478E3E}" type="presOf" srcId="{519170E7-B126-475A-8A6D-E68D078F8CC6}" destId="{36555100-398A-4D36-8D21-6819E092726D}" srcOrd="0" destOrd="0" presId="urn:microsoft.com/office/officeart/2005/8/layout/list1"/>
    <dgm:cxn modelId="{8DC2E549-D520-4098-BD82-E7B4F5033BCB}" type="presOf" srcId="{1F9406F5-1ABE-4483-878B-99F651184744}" destId="{CBC3D171-7064-48A3-97DB-A02598D55CC5}" srcOrd="0" destOrd="0" presId="urn:microsoft.com/office/officeart/2005/8/layout/list1"/>
    <dgm:cxn modelId="{4BA5BE0F-46CE-4CB4-A0EE-16EC263FF99F}" srcId="{3BE06D2D-5EBF-4785-AB8F-F14FF3305623}" destId="{1F9406F5-1ABE-4483-878B-99F651184744}" srcOrd="2" destOrd="0" parTransId="{C425DAF0-27F3-4FBB-A299-012F72E052D4}" sibTransId="{F262C15A-497F-4D11-AFB9-23A5230E322E}"/>
    <dgm:cxn modelId="{191DA7A4-170C-4E6C-9BA9-0B5AE25BC0D1}" srcId="{3BE06D2D-5EBF-4785-AB8F-F14FF3305623}" destId="{A41332A3-3721-4682-B691-608F4EEA6AF8}" srcOrd="5" destOrd="0" parTransId="{CBFF2ED5-C83C-4BC0-A39F-D90A9FCF72A7}" sibTransId="{A2D60A4A-24DB-4EF0-9229-BF300700EDB6}"/>
    <dgm:cxn modelId="{A1E47EE4-AE36-4C21-A219-283461D3E7CB}" srcId="{3BE06D2D-5EBF-4785-AB8F-F14FF3305623}" destId="{B5E3D7B3-C980-40CA-A520-79E4DDBA863A}" srcOrd="4" destOrd="0" parTransId="{02166022-A5F1-4675-84FD-E79E3F17B385}" sibTransId="{831063D3-16FB-486D-BFA5-566823E42A0D}"/>
    <dgm:cxn modelId="{2F47E4CB-16F7-4086-8B0B-9248F3D079E1}" srcId="{3BE06D2D-5EBF-4785-AB8F-F14FF3305623}" destId="{042323FB-B491-4AB7-A308-B47B8216082F}" srcOrd="3" destOrd="0" parTransId="{1FB6FBAC-4B0D-48D5-A9F3-2F63E4611E5A}" sibTransId="{582F6CF5-FD08-46A7-A737-871378A51937}"/>
    <dgm:cxn modelId="{98CC18D6-5B75-425C-8B4C-540371E4BEB3}" type="presOf" srcId="{B5E3D7B3-C980-40CA-A520-79E4DDBA863A}" destId="{948A0085-C0C1-4FFC-8BA8-F161489BBF7C}" srcOrd="1" destOrd="0" presId="urn:microsoft.com/office/officeart/2005/8/layout/list1"/>
    <dgm:cxn modelId="{1A6ABB4B-5A00-4266-933B-808C8B81C3F3}" type="presParOf" srcId="{B45B1E72-8A03-46DA-8C1B-2E02E69583E7}" destId="{6218A25A-79E3-4A44-9FD1-2630F075A2A2}" srcOrd="0" destOrd="0" presId="urn:microsoft.com/office/officeart/2005/8/layout/list1"/>
    <dgm:cxn modelId="{0ACD685B-BF72-47D0-AAFF-8558675E8184}" type="presParOf" srcId="{6218A25A-79E3-4A44-9FD1-2630F075A2A2}" destId="{36555100-398A-4D36-8D21-6819E092726D}" srcOrd="0" destOrd="0" presId="urn:microsoft.com/office/officeart/2005/8/layout/list1"/>
    <dgm:cxn modelId="{A79C3FA4-22C1-4A7E-B6D5-3E0AC7ECCCA0}" type="presParOf" srcId="{6218A25A-79E3-4A44-9FD1-2630F075A2A2}" destId="{539F2028-62EE-4710-BF55-9F6BF80D43A8}" srcOrd="1" destOrd="0" presId="urn:microsoft.com/office/officeart/2005/8/layout/list1"/>
    <dgm:cxn modelId="{8D7C90BD-A6C2-459C-A7CE-B9FEEEEF4FF4}" type="presParOf" srcId="{B45B1E72-8A03-46DA-8C1B-2E02E69583E7}" destId="{258E3BC7-D2E7-4644-A40F-74865DF9CC36}" srcOrd="1" destOrd="0" presId="urn:microsoft.com/office/officeart/2005/8/layout/list1"/>
    <dgm:cxn modelId="{830DD780-3817-4A09-8523-A8EF00486683}" type="presParOf" srcId="{B45B1E72-8A03-46DA-8C1B-2E02E69583E7}" destId="{F92834E9-F86F-427F-88D6-7C07D07AFE1B}" srcOrd="2" destOrd="0" presId="urn:microsoft.com/office/officeart/2005/8/layout/list1"/>
    <dgm:cxn modelId="{916703B2-FE3A-48A4-AF6B-E745AAC8BE09}" type="presParOf" srcId="{B45B1E72-8A03-46DA-8C1B-2E02E69583E7}" destId="{044238BA-753B-47A5-93F8-E97F0E55EC94}" srcOrd="3" destOrd="0" presId="urn:microsoft.com/office/officeart/2005/8/layout/list1"/>
    <dgm:cxn modelId="{3B272AA7-15D9-4E56-BDCA-001949FD4D41}" type="presParOf" srcId="{B45B1E72-8A03-46DA-8C1B-2E02E69583E7}" destId="{0FF74D73-0361-4C86-A280-BD90CF4ABCC6}" srcOrd="4" destOrd="0" presId="urn:microsoft.com/office/officeart/2005/8/layout/list1"/>
    <dgm:cxn modelId="{357D70BC-7A08-4781-90FC-607A536B196B}" type="presParOf" srcId="{0FF74D73-0361-4C86-A280-BD90CF4ABCC6}" destId="{A5A5F386-05BA-48DD-9F4A-E07C09ED757B}" srcOrd="0" destOrd="0" presId="urn:microsoft.com/office/officeart/2005/8/layout/list1"/>
    <dgm:cxn modelId="{342C69CB-1A15-4369-87F9-7285DA12A7E4}" type="presParOf" srcId="{0FF74D73-0361-4C86-A280-BD90CF4ABCC6}" destId="{7F5572CE-E818-40DD-BE27-AFE8935A7186}" srcOrd="1" destOrd="0" presId="urn:microsoft.com/office/officeart/2005/8/layout/list1"/>
    <dgm:cxn modelId="{2161CD54-6FDE-4D5F-B188-CB68AF036B75}" type="presParOf" srcId="{B45B1E72-8A03-46DA-8C1B-2E02E69583E7}" destId="{05A02790-BCDE-4973-843F-3DC2C2453A53}" srcOrd="5" destOrd="0" presId="urn:microsoft.com/office/officeart/2005/8/layout/list1"/>
    <dgm:cxn modelId="{E8A7C25C-A55A-4BCB-9315-2A950DA06219}" type="presParOf" srcId="{B45B1E72-8A03-46DA-8C1B-2E02E69583E7}" destId="{E3A5E16D-B444-4604-A4AB-3CEB65288238}" srcOrd="6" destOrd="0" presId="urn:microsoft.com/office/officeart/2005/8/layout/list1"/>
    <dgm:cxn modelId="{EAC49A81-0875-4B61-90AB-D8D788BCE651}" type="presParOf" srcId="{B45B1E72-8A03-46DA-8C1B-2E02E69583E7}" destId="{46B76194-1F7A-4389-B6E0-94D4CCE378CC}" srcOrd="7" destOrd="0" presId="urn:microsoft.com/office/officeart/2005/8/layout/list1"/>
    <dgm:cxn modelId="{CD111B37-8472-4BEF-9F85-D0E29A4056ED}" type="presParOf" srcId="{B45B1E72-8A03-46DA-8C1B-2E02E69583E7}" destId="{ED6B6F83-4D9B-4A9B-A3F9-E5DF2A9AEC8D}" srcOrd="8" destOrd="0" presId="urn:microsoft.com/office/officeart/2005/8/layout/list1"/>
    <dgm:cxn modelId="{2EF14DD0-E163-4744-BB7E-4DCB52D5E15B}" type="presParOf" srcId="{ED6B6F83-4D9B-4A9B-A3F9-E5DF2A9AEC8D}" destId="{CBC3D171-7064-48A3-97DB-A02598D55CC5}" srcOrd="0" destOrd="0" presId="urn:microsoft.com/office/officeart/2005/8/layout/list1"/>
    <dgm:cxn modelId="{2DC2B6C4-F048-40CA-A1D4-B2B1CB9393C1}" type="presParOf" srcId="{ED6B6F83-4D9B-4A9B-A3F9-E5DF2A9AEC8D}" destId="{1B965E29-B8EA-432B-95C9-D4F1C0A6A0AE}" srcOrd="1" destOrd="0" presId="urn:microsoft.com/office/officeart/2005/8/layout/list1"/>
    <dgm:cxn modelId="{FDE61CBC-D9EC-434B-9F15-6CB44BFA1BB3}" type="presParOf" srcId="{B45B1E72-8A03-46DA-8C1B-2E02E69583E7}" destId="{21236E4E-2595-450C-B331-23DC8D0DEDB4}" srcOrd="9" destOrd="0" presId="urn:microsoft.com/office/officeart/2005/8/layout/list1"/>
    <dgm:cxn modelId="{EADC67B5-5FCA-4490-B94E-8F6F4E126F49}" type="presParOf" srcId="{B45B1E72-8A03-46DA-8C1B-2E02E69583E7}" destId="{BA6EBDE2-5B7B-4D94-B29A-FDA22115A047}" srcOrd="10" destOrd="0" presId="urn:microsoft.com/office/officeart/2005/8/layout/list1"/>
    <dgm:cxn modelId="{756D3818-7408-4881-B7B0-359774BF599A}" type="presParOf" srcId="{B45B1E72-8A03-46DA-8C1B-2E02E69583E7}" destId="{B31DD91B-E1BF-4AB6-B141-FE6C94129630}" srcOrd="11" destOrd="0" presId="urn:microsoft.com/office/officeart/2005/8/layout/list1"/>
    <dgm:cxn modelId="{0E4BA1D6-CC2F-4821-8975-4758092E4C7A}" type="presParOf" srcId="{B45B1E72-8A03-46DA-8C1B-2E02E69583E7}" destId="{C9D39C37-71D0-47FA-AF5D-639CC5367200}" srcOrd="12" destOrd="0" presId="urn:microsoft.com/office/officeart/2005/8/layout/list1"/>
    <dgm:cxn modelId="{9ADD508A-06F4-4C12-A1ED-A158D7823A2A}" type="presParOf" srcId="{C9D39C37-71D0-47FA-AF5D-639CC5367200}" destId="{FDE31A55-5209-497D-AA93-18568555E1CE}" srcOrd="0" destOrd="0" presId="urn:microsoft.com/office/officeart/2005/8/layout/list1"/>
    <dgm:cxn modelId="{81E7A98F-9E8C-475A-A38B-3263B6171619}" type="presParOf" srcId="{C9D39C37-71D0-47FA-AF5D-639CC5367200}" destId="{D34410E1-6CC5-45CD-AB87-43385A7312D1}" srcOrd="1" destOrd="0" presId="urn:microsoft.com/office/officeart/2005/8/layout/list1"/>
    <dgm:cxn modelId="{FC215A31-3A43-4690-8D17-4A20164B2928}" type="presParOf" srcId="{B45B1E72-8A03-46DA-8C1B-2E02E69583E7}" destId="{E236820A-EB0F-4C13-A479-6B09636DB610}" srcOrd="13" destOrd="0" presId="urn:microsoft.com/office/officeart/2005/8/layout/list1"/>
    <dgm:cxn modelId="{004D6DF5-CF55-42EF-8357-64CD75B6A400}" type="presParOf" srcId="{B45B1E72-8A03-46DA-8C1B-2E02E69583E7}" destId="{111E1DE2-12E6-470E-81E9-56B413E5DA09}" srcOrd="14" destOrd="0" presId="urn:microsoft.com/office/officeart/2005/8/layout/list1"/>
    <dgm:cxn modelId="{A6744A4E-1E3F-454C-B2C7-F12A0329C6EE}" type="presParOf" srcId="{B45B1E72-8A03-46DA-8C1B-2E02E69583E7}" destId="{FCB1D9B0-23AC-4BA4-89B6-87BF0EDD4296}" srcOrd="15" destOrd="0" presId="urn:microsoft.com/office/officeart/2005/8/layout/list1"/>
    <dgm:cxn modelId="{5935B207-020C-4393-A395-8D43BB6AC91B}" type="presParOf" srcId="{B45B1E72-8A03-46DA-8C1B-2E02E69583E7}" destId="{024CA7CC-5B3E-4AFD-AE0F-312E3F9497F7}" srcOrd="16" destOrd="0" presId="urn:microsoft.com/office/officeart/2005/8/layout/list1"/>
    <dgm:cxn modelId="{51E05C2A-2232-49AB-9676-D0210E82CD95}" type="presParOf" srcId="{024CA7CC-5B3E-4AFD-AE0F-312E3F9497F7}" destId="{9DC04D0A-7BA7-42F3-BFE4-10E27B29C3E1}" srcOrd="0" destOrd="0" presId="urn:microsoft.com/office/officeart/2005/8/layout/list1"/>
    <dgm:cxn modelId="{41AFA718-D1E8-459B-B751-D1C8451C3700}" type="presParOf" srcId="{024CA7CC-5B3E-4AFD-AE0F-312E3F9497F7}" destId="{948A0085-C0C1-4FFC-8BA8-F161489BBF7C}" srcOrd="1" destOrd="0" presId="urn:microsoft.com/office/officeart/2005/8/layout/list1"/>
    <dgm:cxn modelId="{34EF1D57-AA79-4CED-846F-E10580884544}" type="presParOf" srcId="{B45B1E72-8A03-46DA-8C1B-2E02E69583E7}" destId="{8276EE51-B885-41D0-BDB0-10CF5C973287}" srcOrd="17" destOrd="0" presId="urn:microsoft.com/office/officeart/2005/8/layout/list1"/>
    <dgm:cxn modelId="{AED58B1B-3362-4F5A-98A9-177051BD031F}" type="presParOf" srcId="{B45B1E72-8A03-46DA-8C1B-2E02E69583E7}" destId="{40829854-00D7-471E-8A03-2EECE1D8F23D}" srcOrd="18" destOrd="0" presId="urn:microsoft.com/office/officeart/2005/8/layout/list1"/>
    <dgm:cxn modelId="{C997DEB6-92F6-4612-9EA8-365D606B6E56}" type="presParOf" srcId="{B45B1E72-8A03-46DA-8C1B-2E02E69583E7}" destId="{42001B48-B328-4564-9496-944585A16E9E}" srcOrd="19" destOrd="0" presId="urn:microsoft.com/office/officeart/2005/8/layout/list1"/>
    <dgm:cxn modelId="{5F7D3C9E-2E56-4F2F-8C74-4D9A7AD7D451}" type="presParOf" srcId="{B45B1E72-8A03-46DA-8C1B-2E02E69583E7}" destId="{9439AE80-B489-48A1-879D-CD470994C22D}" srcOrd="20" destOrd="0" presId="urn:microsoft.com/office/officeart/2005/8/layout/list1"/>
    <dgm:cxn modelId="{F09E4509-3E59-4A4D-A105-CB1850F3EB17}" type="presParOf" srcId="{9439AE80-B489-48A1-879D-CD470994C22D}" destId="{596BDA53-12AA-4F4E-87D6-271E53A09659}" srcOrd="0" destOrd="0" presId="urn:microsoft.com/office/officeart/2005/8/layout/list1"/>
    <dgm:cxn modelId="{AF69D367-FCF1-4990-AA18-16F5A388F130}" type="presParOf" srcId="{9439AE80-B489-48A1-879D-CD470994C22D}" destId="{E5F8BE39-37FC-442A-B701-633AC2813020}" srcOrd="1" destOrd="0" presId="urn:microsoft.com/office/officeart/2005/8/layout/list1"/>
    <dgm:cxn modelId="{E7FCB426-E5F5-4133-B982-13C8A0851968}" type="presParOf" srcId="{B45B1E72-8A03-46DA-8C1B-2E02E69583E7}" destId="{5AE6ED11-392A-43AD-82BF-29EF629DE208}" srcOrd="21" destOrd="0" presId="urn:microsoft.com/office/officeart/2005/8/layout/list1"/>
    <dgm:cxn modelId="{4B01F353-7F4B-4921-B191-032114C038C2}" type="presParOf" srcId="{B45B1E72-8A03-46DA-8C1B-2E02E69583E7}" destId="{FE83DDA5-AFAD-4E56-AB6F-CA9006101A2A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2834E9-F86F-427F-88D6-7C07D07AFE1B}">
      <dsp:nvSpPr>
        <dsp:cNvPr id="0" name=""/>
        <dsp:cNvSpPr/>
      </dsp:nvSpPr>
      <dsp:spPr>
        <a:xfrm>
          <a:off x="0" y="343525"/>
          <a:ext cx="8401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F2028-62EE-4710-BF55-9F6BF80D43A8}">
      <dsp:nvSpPr>
        <dsp:cNvPr id="0" name=""/>
        <dsp:cNvSpPr/>
      </dsp:nvSpPr>
      <dsp:spPr>
        <a:xfrm>
          <a:off x="400025" y="42832"/>
          <a:ext cx="588075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9" tIns="0" rIns="222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Факультет </a:t>
          </a:r>
          <a:r>
            <a:rPr lang="ru-RU" sz="2000" b="0" i="0" u="none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гуманітарних</a:t>
          </a:r>
          <a:r>
            <a:rPr lang="ru-RU" sz="2000" b="0" i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 наук</a:t>
          </a:r>
          <a:endParaRPr lang="ru-RU" sz="2000" b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0025" y="42832"/>
        <a:ext cx="5880756" cy="472320"/>
      </dsp:txXfrm>
    </dsp:sp>
    <dsp:sp modelId="{E3A5E16D-B444-4604-A4AB-3CEB65288238}">
      <dsp:nvSpPr>
        <dsp:cNvPr id="0" name=""/>
        <dsp:cNvSpPr/>
      </dsp:nvSpPr>
      <dsp:spPr>
        <a:xfrm>
          <a:off x="0" y="1069285"/>
          <a:ext cx="8401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572CE-E818-40DD-BE27-AFE8935A7186}">
      <dsp:nvSpPr>
        <dsp:cNvPr id="0" name=""/>
        <dsp:cNvSpPr/>
      </dsp:nvSpPr>
      <dsp:spPr>
        <a:xfrm>
          <a:off x="420054" y="833125"/>
          <a:ext cx="5880756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9" tIns="0" rIns="222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Факультет </a:t>
          </a:r>
          <a:r>
            <a:rPr lang="ru-RU" sz="20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економічних</a:t>
          </a: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 наук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20054" y="833125"/>
        <a:ext cx="5880756" cy="472320"/>
      </dsp:txXfrm>
    </dsp:sp>
    <dsp:sp modelId="{BA6EBDE2-5B7B-4D94-B29A-FDA22115A047}">
      <dsp:nvSpPr>
        <dsp:cNvPr id="0" name=""/>
        <dsp:cNvSpPr/>
      </dsp:nvSpPr>
      <dsp:spPr>
        <a:xfrm>
          <a:off x="0" y="1795045"/>
          <a:ext cx="8401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65E29-B8EA-432B-95C9-D4F1C0A6A0AE}">
      <dsp:nvSpPr>
        <dsp:cNvPr id="0" name=""/>
        <dsp:cNvSpPr/>
      </dsp:nvSpPr>
      <dsp:spPr>
        <a:xfrm>
          <a:off x="420054" y="1558885"/>
          <a:ext cx="588075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9" tIns="0" rIns="222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Факультет </a:t>
          </a:r>
          <a:r>
            <a:rPr lang="ru-RU" sz="20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інформатики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20054" y="1558885"/>
        <a:ext cx="5880756" cy="472320"/>
      </dsp:txXfrm>
    </dsp:sp>
    <dsp:sp modelId="{111E1DE2-12E6-470E-81E9-56B413E5DA09}">
      <dsp:nvSpPr>
        <dsp:cNvPr id="0" name=""/>
        <dsp:cNvSpPr/>
      </dsp:nvSpPr>
      <dsp:spPr>
        <a:xfrm>
          <a:off x="0" y="2520805"/>
          <a:ext cx="8401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410E1-6CC5-45CD-AB87-43385A7312D1}">
      <dsp:nvSpPr>
        <dsp:cNvPr id="0" name=""/>
        <dsp:cNvSpPr/>
      </dsp:nvSpPr>
      <dsp:spPr>
        <a:xfrm>
          <a:off x="420054" y="2284645"/>
          <a:ext cx="5880756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9" tIns="0" rIns="222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Факультет </a:t>
          </a:r>
          <a:r>
            <a:rPr lang="ru-RU" sz="20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природничих</a:t>
          </a: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 наук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20054" y="2284645"/>
        <a:ext cx="5880756" cy="472320"/>
      </dsp:txXfrm>
    </dsp:sp>
    <dsp:sp modelId="{40829854-00D7-471E-8A03-2EECE1D8F23D}">
      <dsp:nvSpPr>
        <dsp:cNvPr id="0" name=""/>
        <dsp:cNvSpPr/>
      </dsp:nvSpPr>
      <dsp:spPr>
        <a:xfrm>
          <a:off x="0" y="3246565"/>
          <a:ext cx="8401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A0085-C0C1-4FFC-8BA8-F161489BBF7C}">
      <dsp:nvSpPr>
        <dsp:cNvPr id="0" name=""/>
        <dsp:cNvSpPr/>
      </dsp:nvSpPr>
      <dsp:spPr>
        <a:xfrm>
          <a:off x="420054" y="3010405"/>
          <a:ext cx="5880756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9" tIns="0" rIns="222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Факультет </a:t>
          </a:r>
          <a:r>
            <a:rPr lang="ru-RU" sz="20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правничих</a:t>
          </a: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 наук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20054" y="3010405"/>
        <a:ext cx="5880756" cy="472320"/>
      </dsp:txXfrm>
    </dsp:sp>
    <dsp:sp modelId="{FE83DDA5-AFAD-4E56-AB6F-CA9006101A2A}">
      <dsp:nvSpPr>
        <dsp:cNvPr id="0" name=""/>
        <dsp:cNvSpPr/>
      </dsp:nvSpPr>
      <dsp:spPr>
        <a:xfrm>
          <a:off x="0" y="4247192"/>
          <a:ext cx="840108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8BE39-37FC-442A-B701-633AC2813020}">
      <dsp:nvSpPr>
        <dsp:cNvPr id="0" name=""/>
        <dsp:cNvSpPr/>
      </dsp:nvSpPr>
      <dsp:spPr>
        <a:xfrm>
          <a:off x="420054" y="3736165"/>
          <a:ext cx="5795014" cy="7471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9" tIns="0" rIns="222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Факультет </a:t>
          </a:r>
          <a:r>
            <a:rPr lang="ru-RU" sz="20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соціальних</a:t>
          </a: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 наук та </a:t>
          </a:r>
          <a:r>
            <a:rPr lang="ru-RU" sz="20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соціальних</a:t>
          </a:r>
          <a:r>
            <a:rPr lang="ru-RU" sz="20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 </a:t>
          </a:r>
          <a:r>
            <a:rPr lang="ru-RU" sz="20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технологій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20054" y="3736165"/>
        <a:ext cx="5795014" cy="747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file:///H:\&#1048;&#1085;&#1092;&#1086;&#1088;&#1084;&#1072;&#1090;&#1080;&#1082;&#1072;\&#1052;&#1086;&#1103;%20&#1073;&#1110;&#1073;&#1083;&#1110;&#1086;&#1090;&#1077;&#1082;&#1072;.%20%5b&#1052;&#1086;&#1075;&#1080;&#1083;&#1103;&#1085;&#1082;&#1072;,%20I%20Love%20You.%20&#1045;&#1087;&#1110;&#1079;&#1086;&#1076;%201%5d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8;&#1085;&#1092;&#1086;&#1088;&#1084;&#1072;&#1090;&#1080;&#1082;&#1072;\&#1052;&#1086;&#1103;%20&#1073;&#1110;&#1073;&#1083;&#1110;&#1086;&#1090;&#1077;&#1082;&#1072;.%20%5b&#1052;&#1086;&#1075;&#1080;&#1083;&#1103;&#1085;&#1082;&#1072;,%20I%20Love%20You.%20&#1045;&#1087;&#1110;&#1079;&#1086;&#1076;%201%5d.avi" TargetMode="Externa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kma.edu.ua/index.php/resursi/89-about-us/659-virtualna-ekskursiya-kievo-mogilyanskoyu-akademieyu" TargetMode="External"/><Relationship Id="rId4" Type="http://schemas.openxmlformats.org/officeDocument/2006/relationships/hyperlink" Target="http://www.ukma.edu.u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file:///H:\&#1048;&#1085;&#1092;&#1086;&#1088;&#1084;&#1072;&#1090;&#1080;&#1082;&#1072;\&#1055;&#1088;&#1077;&#1079;&#1080;&#1076;&#1077;&#1085;&#1090;%20&#1052;&#1086;&#1075;&#1080;&#1083;&#1103;&#1085;&#1082;&#1080;%20%5b&#1045;&#1087;&#1110;&#1079;&#1086;&#1076;%201.%20&#1047;&#1085;&#1072;&#1081;&#1086;&#1084;&#1090;&#1077;&#1089;&#1100;%20-%20&#1052;&#1086;&#1075;&#1080;&#1083;&#1103;&#1085;&#1082;&#1072;%5d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8;&#1085;&#1092;&#1086;&#1088;&#1084;&#1072;&#1090;&#1080;&#1082;&#1072;\&#1055;&#1088;&#1077;&#1079;&#1080;&#1076;&#1077;&#1085;&#1090;%20&#1052;&#1086;&#1075;&#1080;&#1083;&#1103;&#1085;&#1082;&#1080;%20%5b&#1045;&#1087;&#1110;&#1079;&#1086;&#1076;%201.%20&#1047;&#1085;&#1072;&#1081;&#1086;&#1084;&#1090;&#1077;&#1089;&#1100;%20-%20&#1052;&#1086;&#1075;&#1080;&#1083;&#1103;&#1085;&#1082;&#1072;%5d.avi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14678" y="2714620"/>
            <a:ext cx="6143668" cy="39290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6786610" cy="337113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effectLst>
            <a:softEdge rad="63500"/>
          </a:effectLst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Національний університет </a:t>
            </a:r>
            <a:endParaRPr lang="en-US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«Києво-Могилянська академія»</a:t>
            </a:r>
            <a:endParaRPr lang="uk-UA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770px-NaUKMA_sy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786058"/>
            <a:ext cx="4769619" cy="37103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4786322"/>
            <a:ext cx="2786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Підготувала </a:t>
            </a:r>
          </a:p>
          <a:p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Учениця 11-Б класу</a:t>
            </a:r>
          </a:p>
          <a:p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Халімон </a:t>
            </a:r>
            <a:r>
              <a:rPr lang="uk-UA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Заріна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39717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Пройдіть невеликий тест з історії Могилянки</a:t>
            </a: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 вступі до Києво-Могилянської Академії кожен абітурієнт зобов’язаний пройти внутрішній тест з історії університету.</a:t>
            </a:r>
            <a:br>
              <a:rPr lang="uk-U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uk-U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 пропонуємо Вам розглянути декілька питань для підготовка до майбутнього випробування.</a:t>
            </a:r>
            <a:endParaRPr lang="uk-UA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трілка вправо 3">
            <a:hlinkClick r:id="rId2" action="ppaction://hlinksldjump"/>
          </p:cNvPr>
          <p:cNvSpPr/>
          <p:nvPr/>
        </p:nvSpPr>
        <p:spPr>
          <a:xfrm>
            <a:off x="3923928" y="4509120"/>
            <a:ext cx="3528392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u="sng" dirty="0" smtClean="0"/>
              <a:t>Тож почнемо</a:t>
            </a:r>
            <a:endParaRPr lang="uk-UA" sz="20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1879315867"/>
      </p:ext>
    </p:extLst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7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якому році була заснована академія?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5000628" y="5214950"/>
            <a:ext cx="3429024" cy="12858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Наступне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питання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571744"/>
            <a:ext cx="1785950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1278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2571744"/>
            <a:ext cx="1785950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1632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2571744"/>
            <a:ext cx="1785950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1789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72330" y="2571744"/>
            <a:ext cx="1785950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1698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871917569"/>
      </p:ext>
    </p:extLst>
  </p:cSld>
  <p:clrMapOvr>
    <a:masterClrMapping/>
  </p:clrMapOvr>
  <p:transition advClick="0"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5BB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5BB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7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Який заклад був попередником Києво-Могилянської Академії ?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5000628" y="5214950"/>
            <a:ext cx="3429024" cy="12858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Наступне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питання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571744"/>
            <a:ext cx="3786214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Києво-Братська</a:t>
            </a:r>
            <a:r>
              <a:rPr lang="uk-UA" sz="2400" b="1" dirty="0" smtClean="0"/>
              <a:t> колегія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3857628"/>
            <a:ext cx="3857652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Київська Академія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2571744"/>
            <a:ext cx="392909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Бтратський</a:t>
            </a:r>
            <a:r>
              <a:rPr lang="uk-UA" sz="2400" b="1" dirty="0" smtClean="0"/>
              <a:t> університет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4876" y="3857628"/>
            <a:ext cx="4071966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Острозька Академія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871917569"/>
      </p:ext>
    </p:extLst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5BB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5BB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7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Хто був першим президентом Києво-Могилянської Академії ?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5000628" y="5214950"/>
            <a:ext cx="3429024" cy="12858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Наступне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питання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3929066"/>
            <a:ext cx="3786214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В'ячеслав Брюховецький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3857628"/>
            <a:ext cx="3857652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Дмитро Мироненко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2571744"/>
            <a:ext cx="392909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Євгеній Квіт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643182"/>
            <a:ext cx="4071966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Іван Брюховецький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871917569"/>
      </p:ext>
    </p:extLst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5BB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5BB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7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Якою є історична печатка університету? 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5000628" y="5143512"/>
            <a:ext cx="3571900" cy="135732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 закінчили наш тест</a:t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Успіхів!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NaUKMA_seal_transp2.PN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4786314" y="2643182"/>
            <a:ext cx="1785950" cy="1761651"/>
          </a:xfrm>
          <a:prstGeom prst="rect">
            <a:avLst/>
          </a:prstGeom>
        </p:spPr>
      </p:pic>
      <p:pic>
        <p:nvPicPr>
          <p:cNvPr id="14" name="Рисунок 13" descr="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88" b="51648"/>
          <a:stretch>
            <a:fillRect/>
          </a:stretch>
        </p:blipFill>
        <p:spPr>
          <a:xfrm>
            <a:off x="285720" y="2357430"/>
            <a:ext cx="2100260" cy="2095500"/>
          </a:xfrm>
          <a:prstGeom prst="rect">
            <a:avLst/>
          </a:prstGeom>
        </p:spPr>
      </p:pic>
      <p:pic>
        <p:nvPicPr>
          <p:cNvPr id="15" name="Рисунок 14" descr="643793-2a3e7463d867ee3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166"/>
          <a:stretch>
            <a:fillRect/>
          </a:stretch>
        </p:blipFill>
        <p:spPr>
          <a:xfrm>
            <a:off x="2571736" y="2643182"/>
            <a:ext cx="1785950" cy="1901712"/>
          </a:xfrm>
          <a:prstGeom prst="rect">
            <a:avLst/>
          </a:prstGeom>
        </p:spPr>
      </p:pic>
      <p:pic>
        <p:nvPicPr>
          <p:cNvPr id="16" name="Рисунок 15" descr="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93" t="47803" b="7692"/>
          <a:stretch>
            <a:fillRect/>
          </a:stretch>
        </p:blipFill>
        <p:spPr>
          <a:xfrm>
            <a:off x="6715140" y="2500306"/>
            <a:ext cx="2200257" cy="1928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1917569"/>
      </p:ext>
    </p:extLst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Факультети</a:t>
            </a:r>
            <a:endParaRPr lang="ru-RU" sz="6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6786578" y="5572140"/>
            <a:ext cx="2071702" cy="107157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Дивитись</a:t>
            </a:r>
            <a:r>
              <a:rPr lang="ru-RU" b="1" dirty="0" smtClean="0"/>
              <a:t> дал</a:t>
            </a:r>
            <a:r>
              <a:rPr lang="uk-UA" b="1" dirty="0" smtClean="0"/>
              <a:t>і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СПЕЦІАЛЬНОСТ</a:t>
            </a:r>
            <a: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ФАКУЛЬТЕТУ </a:t>
            </a:r>
            <a:b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ГУМАНІТАРНих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НАУК"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en-US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3. </a:t>
            </a:r>
            <a:r>
              <a:rPr lang="ru-RU" sz="2000" dirty="0" err="1" smtClean="0"/>
              <a:t>Всесвітня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;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ФІлологІя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Іноземна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(за </a:t>
            </a:r>
            <a:r>
              <a:rPr lang="uk-UA" sz="2000" dirty="0" smtClean="0"/>
              <a:t>профілем</a:t>
            </a:r>
            <a:r>
              <a:rPr lang="ru-RU" sz="2000" dirty="0" smtClean="0"/>
              <a:t>). 3.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;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ФІлософІя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3. </a:t>
            </a:r>
            <a:r>
              <a:rPr lang="ru-RU" sz="2000" dirty="0" err="1" smtClean="0"/>
              <a:t>Світова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.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КультурологІя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3. </a:t>
            </a:r>
            <a:r>
              <a:rPr lang="ru-RU" sz="2000" dirty="0" err="1" smtClean="0"/>
              <a:t>Іноземна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643834" y="5715016"/>
            <a:ext cx="150016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Факультети</a:t>
            </a:r>
            <a:endParaRPr lang="ru-RU" sz="16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СПЕЦІАЛЬНОСТ</a:t>
            </a:r>
            <a: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ФАКУЛЬТЕТУ </a:t>
            </a:r>
            <a:b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i="1" cap="all" spc="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Економічних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наук»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Маркетинг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Математика. 3.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географія</a:t>
            </a:r>
            <a:r>
              <a:rPr lang="ru-RU" sz="2000" dirty="0" smtClean="0"/>
              <a:t>;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Фінанси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кредит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Математика. 3.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географія</a:t>
            </a:r>
            <a:r>
              <a:rPr lang="ru-RU" sz="2000" dirty="0" smtClean="0"/>
              <a:t>;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економічна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Математика. 3.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географія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358082" y="5643578"/>
            <a:ext cx="150016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Факультети</a:t>
            </a:r>
            <a:endParaRPr lang="ru-RU" sz="16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СПЕЦІАЛЬНОСТ</a:t>
            </a:r>
            <a: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ФАКУЛЬТЕТУ </a:t>
            </a:r>
            <a:b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i="1" cap="all" spc="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i="1" cap="all" spc="5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Інформатики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Програмна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інженерія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Математика. 3. </a:t>
            </a:r>
            <a:r>
              <a:rPr lang="ru-RU" sz="2000" dirty="0" err="1" smtClean="0"/>
              <a:t>Фізика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.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Прикладна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математика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Математика. 3. </a:t>
            </a:r>
            <a:r>
              <a:rPr lang="ru-RU" sz="2000" dirty="0" err="1" smtClean="0"/>
              <a:t>Фізика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358082" y="5643578"/>
            <a:ext cx="150016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Факультети</a:t>
            </a:r>
            <a:endParaRPr lang="ru-RU" sz="1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СПЕЦІАЛЬНОСТ</a:t>
            </a:r>
            <a: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ФАКУЛЬТЕТУ </a:t>
            </a:r>
            <a:b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i="1" cap="all" spc="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i="1" cap="all" spc="5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природничих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наук»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Біологія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Біологія</a:t>
            </a:r>
            <a:r>
              <a:rPr lang="ru-RU" sz="2000" dirty="0" smtClean="0"/>
              <a:t>.          3. </a:t>
            </a:r>
            <a:r>
              <a:rPr lang="ru-RU" sz="2000" dirty="0" err="1" smtClean="0"/>
              <a:t>Фізика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хімія</a:t>
            </a:r>
            <a:r>
              <a:rPr lang="ru-RU" sz="2000" dirty="0" smtClean="0"/>
              <a:t>;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Хімія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Хімія</a:t>
            </a:r>
            <a:r>
              <a:rPr lang="ru-RU" sz="2000" dirty="0" smtClean="0"/>
              <a:t>.               3. </a:t>
            </a:r>
            <a:r>
              <a:rPr lang="ru-RU" sz="2000" dirty="0" err="1" smtClean="0"/>
              <a:t>Фізика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математика;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Екологія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охорона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навколишнього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середовища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Математика. 3. </a:t>
            </a:r>
            <a:r>
              <a:rPr lang="ru-RU" sz="2000" dirty="0" err="1" smtClean="0"/>
              <a:t>Хімія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Географія</a:t>
            </a:r>
            <a:r>
              <a:rPr lang="ru-RU" sz="2000" dirty="0" smtClean="0"/>
              <a:t>.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Фізика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Фізика</a:t>
            </a:r>
            <a:r>
              <a:rPr lang="ru-RU" sz="2000" dirty="0" smtClean="0"/>
              <a:t>.            3. Математика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643834" y="5715016"/>
            <a:ext cx="150016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Факультети</a:t>
            </a:r>
            <a:endParaRPr lang="ru-RU" sz="1600" b="1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96729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Tempus fugit, Academia </a:t>
            </a:r>
            <a:r>
              <a:rPr lang="en-US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sempiterna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78605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Час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плинний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Академія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вічна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800px-NaUKMA_to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4190998" cy="3143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3406" y="2214555"/>
            <a:ext cx="4500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Національний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університет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Києво-Могилянська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академія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НаУКМА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 </a:t>
            </a:r>
            <a:r>
              <a:rPr lang="ru-RU" sz="2000" dirty="0" smtClean="0"/>
              <a:t>—</a:t>
            </a:r>
            <a:r>
              <a:rPr lang="ru-RU" dirty="0" smtClean="0"/>
              <a:t> </a:t>
            </a:r>
            <a:r>
              <a:rPr lang="ru-RU" sz="2000" dirty="0" err="1" smtClean="0"/>
              <a:t>вищий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навчальний</a:t>
            </a:r>
            <a:r>
              <a:rPr lang="ru-RU" sz="2000" dirty="0" smtClean="0"/>
              <a:t> заклад в 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3857628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>
              <a:buFont typeface="Wingdings" pitchFamily="2" charset="2"/>
              <a:buChar char="Ø"/>
            </a:pPr>
            <a:r>
              <a:rPr lang="ru-RU" dirty="0" err="1" smtClean="0"/>
              <a:t>Заснований</a:t>
            </a:r>
            <a:r>
              <a:rPr lang="ru-RU" dirty="0" smtClean="0"/>
              <a:t> </a:t>
            </a:r>
            <a:r>
              <a:rPr lang="ru-RU" b="1" dirty="0" smtClean="0"/>
              <a:t>1632</a:t>
            </a:r>
            <a:r>
              <a:rPr lang="ru-RU" dirty="0" smtClean="0"/>
              <a:t> року.</a:t>
            </a:r>
          </a:p>
          <a:p>
            <a:pPr indent="354013">
              <a:buFont typeface="Wingdings" pitchFamily="2" charset="2"/>
              <a:buChar char="Ø"/>
            </a:pPr>
            <a:r>
              <a:rPr lang="ru-RU" dirty="0" err="1" smtClean="0"/>
              <a:t>Університетське</a:t>
            </a:r>
            <a:r>
              <a:rPr lang="ru-RU" dirty="0" smtClean="0"/>
              <a:t> </a:t>
            </a:r>
            <a:r>
              <a:rPr lang="ru-RU" dirty="0" err="1" smtClean="0"/>
              <a:t>містечко</a:t>
            </a:r>
            <a:r>
              <a:rPr lang="ru-RU" dirty="0" smtClean="0"/>
              <a:t> </a:t>
            </a:r>
            <a:r>
              <a:rPr lang="ru-RU" dirty="0" err="1" smtClean="0"/>
              <a:t>розташоване</a:t>
            </a:r>
            <a:r>
              <a:rPr lang="ru-RU" dirty="0" smtClean="0"/>
              <a:t> </a:t>
            </a:r>
            <a:r>
              <a:rPr lang="ru-RU" b="1" dirty="0" smtClean="0"/>
              <a:t>на </a:t>
            </a:r>
            <a:r>
              <a:rPr lang="ru-RU" b="1" dirty="0" err="1" smtClean="0"/>
              <a:t>Подолі</a:t>
            </a:r>
            <a:r>
              <a:rPr lang="ru-RU" b="1" dirty="0" smtClean="0"/>
              <a:t> в </a:t>
            </a:r>
            <a:r>
              <a:rPr lang="ru-RU" b="1" dirty="0" err="1" smtClean="0"/>
              <a:t>Києві</a:t>
            </a:r>
            <a:r>
              <a:rPr lang="ru-RU" b="1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між</a:t>
            </a:r>
            <a:r>
              <a:rPr lang="ru-RU" dirty="0" smtClean="0"/>
              <a:t> Контрактовою </a:t>
            </a:r>
            <a:r>
              <a:rPr lang="ru-RU" dirty="0" err="1" smtClean="0"/>
              <a:t>площею</a:t>
            </a:r>
            <a:r>
              <a:rPr lang="ru-RU" dirty="0" smtClean="0"/>
              <a:t> та набережною </a:t>
            </a:r>
            <a:r>
              <a:rPr lang="ru-RU" dirty="0" err="1" smtClean="0"/>
              <a:t>Дніпра</a:t>
            </a:r>
            <a:r>
              <a:rPr lang="ru-RU" dirty="0" smtClean="0"/>
              <a:t>. </a:t>
            </a:r>
          </a:p>
          <a:p>
            <a:pPr indent="354013">
              <a:buFont typeface="Wingdings" pitchFamily="2" charset="2"/>
              <a:buChar char="Ø"/>
            </a:pPr>
            <a:r>
              <a:rPr lang="ru-RU" dirty="0" err="1" smtClean="0"/>
              <a:t>Викладання</a:t>
            </a:r>
            <a:r>
              <a:rPr lang="ru-RU" dirty="0" smtClean="0"/>
              <a:t>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 </a:t>
            </a:r>
            <a:r>
              <a:rPr lang="ru-RU" dirty="0" err="1" smtClean="0"/>
              <a:t>ведеться</a:t>
            </a:r>
            <a:r>
              <a:rPr lang="ru-RU" dirty="0" smtClean="0"/>
              <a:t> </a:t>
            </a:r>
            <a:r>
              <a:rPr lang="ru-RU" b="1" dirty="0" err="1" smtClean="0"/>
              <a:t>українською</a:t>
            </a:r>
            <a:r>
              <a:rPr lang="ru-RU" b="1" dirty="0" smtClean="0"/>
              <a:t> </a:t>
            </a:r>
            <a:r>
              <a:rPr lang="ru-RU" dirty="0" smtClean="0"/>
              <a:t>та</a:t>
            </a:r>
            <a:r>
              <a:rPr lang="ru-RU" b="1" dirty="0" smtClean="0"/>
              <a:t> </a:t>
            </a:r>
            <a:r>
              <a:rPr lang="ru-RU" b="1" dirty="0" err="1" smtClean="0"/>
              <a:t>англійською</a:t>
            </a:r>
            <a:r>
              <a:rPr lang="ru-RU" b="1" dirty="0" smtClean="0"/>
              <a:t> </a:t>
            </a:r>
            <a:r>
              <a:rPr lang="ru-RU" b="1" dirty="0" err="1" smtClean="0"/>
              <a:t>мовами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28711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СПЕЦІАЛЬНОСТ</a:t>
            </a:r>
            <a: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ФАКУЛЬТЕТУ </a:t>
            </a:r>
            <a:b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i="1" cap="all" spc="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i="1" cap="all" spc="5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Правничих</a:t>
            </a:r>
            <a:r>
              <a:rPr lang="ru-RU" b="1" i="1" cap="all" spc="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наук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Правознавство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и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3. </a:t>
            </a:r>
            <a:r>
              <a:rPr lang="ru-RU" sz="2000" dirty="0" err="1" smtClean="0"/>
              <a:t>Іноземна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математика.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643834" y="5715016"/>
            <a:ext cx="150016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Факультети</a:t>
            </a:r>
            <a:endParaRPr lang="ru-RU" sz="1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СПЕЦІАЛЬНОСТ</a:t>
            </a:r>
            <a: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ФАКУЛЬТЕТУ </a:t>
            </a:r>
            <a:b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i="1" cap="all" spc="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i="1" cap="all" spc="5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Соціальних</a:t>
            </a:r>
            <a:r>
              <a:rPr lang="ru-RU" b="1" i="1" cap="all" spc="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наук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525963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Політологія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3. </a:t>
            </a:r>
            <a:r>
              <a:rPr lang="ru-RU" sz="2000" dirty="0" err="1" smtClean="0"/>
              <a:t>Всесвітня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історіяабо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endParaRPr lang="ru-RU" sz="2000" dirty="0" smtClean="0"/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Соціологія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3. Математика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.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Соціальна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робота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предмети</a:t>
            </a:r>
            <a:r>
              <a:rPr lang="ru-RU" sz="2000" dirty="0" smtClean="0"/>
              <a:t>: 1.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література</a:t>
            </a:r>
            <a:r>
              <a:rPr lang="ru-RU" sz="2000" dirty="0" smtClean="0"/>
              <a:t>. 2.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3. </a:t>
            </a:r>
            <a:r>
              <a:rPr lang="ru-RU" sz="2000" dirty="0" err="1" smtClean="0"/>
              <a:t>Географія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8684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sz="49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НАУКОВА БІБЛІОТЕКА </a:t>
            </a:r>
            <a:br>
              <a:rPr lang="ru-RU" sz="49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9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   </a:t>
            </a:r>
            <a:r>
              <a:rPr lang="ru-RU" sz="49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Національного</a:t>
            </a:r>
            <a:r>
              <a:rPr lang="ru-RU" sz="49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9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університету</a:t>
            </a:r>
            <a:r>
              <a:rPr lang="ru-RU" sz="49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sz="49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9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 "</a:t>
            </a:r>
            <a:r>
              <a:rPr lang="ru-RU" sz="49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Києво-Могилянська</a:t>
            </a:r>
            <a:r>
              <a:rPr lang="ru-RU" sz="49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9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академія</a:t>
            </a:r>
            <a:r>
              <a:rPr lang="ru-RU" sz="49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"</a:t>
            </a:r>
            <a:endParaRPr lang="ru-RU" b="1" dirty="0"/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3328027" cy="364331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000496" y="592933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Бібліотека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-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серце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університету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500306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1992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році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коли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бібліотека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розпочала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свою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діяльність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фонд становив 0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примірників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 З того часу наш фонд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зріс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майже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 1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мільйона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примірників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00562" y="4071942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Розвиток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створення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збереження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організація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світових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інформаційних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ресурсів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які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відповідають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навчальному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науковому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процесам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університеті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Бібліотека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Моя бібліотека. [Могилянка, I Love You. Епізод 1]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57158" y="1643050"/>
            <a:ext cx="8476785" cy="476819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Студентське</a:t>
            </a:r>
            <a:r>
              <a:rPr lang="ru-RU" sz="4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</a:t>
            </a:r>
            <a:r>
              <a:rPr lang="ru-RU" sz="4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культурне</a:t>
            </a:r>
            <a:r>
              <a:rPr lang="ru-RU" sz="4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життя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6687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</a:t>
            </a:r>
          </a:p>
          <a:p>
            <a:pPr marL="1787525" indent="-263525">
              <a:buFont typeface="Wingdings" pitchFamily="2" charset="2"/>
              <a:buChar char="Ø"/>
            </a:pP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Видання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газет - «Майдан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Могилянка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«ЗМІСТ», «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Life KM»,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en-US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Vivat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Академія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marL="1787525" indent="-263525">
              <a:buFont typeface="Wingdings" pitchFamily="2" charset="2"/>
              <a:buChar char="Ø"/>
            </a:pP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Хорова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капела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Почайна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marL="1787525" indent="-263525">
              <a:buFont typeface="Wingdings" pitchFamily="2" charset="2"/>
              <a:buChar char="Ø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Центр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сучасного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мистецтва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787525" indent="-263525">
              <a:buFont typeface="Wingdings" pitchFamily="2" charset="2"/>
              <a:buChar char="Ø"/>
            </a:pP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Спудейське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Братство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НаУКМА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dirty="0"/>
          </a:p>
        </p:txBody>
      </p:sp>
      <p:pic>
        <p:nvPicPr>
          <p:cNvPr id="4" name="Рисунок 3" descr="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636"/>
            <a:ext cx="9144000" cy="1399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1714488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Університет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відомий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активним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студентським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життям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незважаючи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невелику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кількість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студентів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ca_thumb_l__mg_707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40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1"/>
            <a:ext cx="8229600" cy="2000264"/>
          </a:xfrm>
          <a:solidFill>
            <a:schemeClr val="accent2">
              <a:lumMod val="60000"/>
              <a:lumOff val="40000"/>
              <a:alpha val="53000"/>
            </a:schemeClr>
          </a:solidFill>
          <a:effectLst>
            <a:softEdge rad="127000"/>
          </a:effectLst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  <a:p>
            <a:pPr algn="ctr">
              <a:buNone/>
            </a:pP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Національному Університеті </a:t>
            </a:r>
            <a:b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“Києво-Могилянська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Академія”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642918"/>
            <a:ext cx="585791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 smtClean="0"/>
              <a:t>Тож запрошуємо вас до навчання у</a:t>
            </a:r>
            <a:endParaRPr lang="ru-RU" sz="2800" b="1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77555-888646-.jpg"/>
          <p:cNvPicPr>
            <a:picLocks noChangeAspect="1"/>
          </p:cNvPicPr>
          <p:nvPr/>
        </p:nvPicPr>
        <p:blipFill>
          <a:blip r:embed="rId2" cstate="print">
            <a:lum bright="-10000" contras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5" name="Содержимое 4" descr="Screenshot_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3692" r="10477" b="19899"/>
          <a:stretch>
            <a:fillRect/>
          </a:stretch>
        </p:blipFill>
        <p:spPr>
          <a:xfrm>
            <a:off x="1357290" y="1643050"/>
            <a:ext cx="6337725" cy="4718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Місцезнаходження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Скругленная прямоугольная выноска 6">
            <a:hlinkClick r:id="rId4"/>
          </p:cNvPr>
          <p:cNvSpPr/>
          <p:nvPr/>
        </p:nvSpPr>
        <p:spPr>
          <a:xfrm>
            <a:off x="6858016" y="5429264"/>
            <a:ext cx="2071702" cy="1214446"/>
          </a:xfrm>
          <a:prstGeom prst="wedgeRoundRectCallout">
            <a:avLst>
              <a:gd name="adj1" fmla="val -158596"/>
              <a:gd name="adj2" fmla="val -89228"/>
              <a:gd name="adj3" fmla="val 16667"/>
            </a:avLst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Відвідайте сайт університету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Скругленная прямоугольная выноска 7">
            <a:hlinkClick r:id="rId5"/>
          </p:cNvPr>
          <p:cNvSpPr/>
          <p:nvPr/>
        </p:nvSpPr>
        <p:spPr>
          <a:xfrm>
            <a:off x="357158" y="5429264"/>
            <a:ext cx="2071702" cy="1214446"/>
          </a:xfrm>
          <a:prstGeom prst="wedgeRoundRectCallout">
            <a:avLst>
              <a:gd name="adj1" fmla="val 145017"/>
              <a:gd name="adj2" fmla="val -89228"/>
              <a:gd name="adj3" fmla="val 16667"/>
            </a:avLst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Віртуальна екскурсія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Загальна інформація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8286808" cy="3199940"/>
        </p:xfrm>
        <a:graphic>
          <a:graphicData uri="http://schemas.openxmlformats.org/drawingml/2006/table">
            <a:tbl>
              <a:tblPr firstCol="1" lastCol="1" bandRow="1" bandCol="1">
                <a:effectLst>
                  <a:outerShdw blurRad="1270000" dist="1028700" sx="83000" sy="83000" rotWithShape="0">
                    <a:srgbClr val="000000">
                      <a:alpha val="63000"/>
                    </a:srgbClr>
                  </a:outerShdw>
                </a:effectLst>
                <a:tableStyleId>{638B1855-1B75-4FBE-930C-398BA8C253C6}</a:tableStyleId>
              </a:tblPr>
              <a:tblGrid>
                <a:gridCol w="4143404"/>
                <a:gridCol w="4143404"/>
              </a:tblGrid>
              <a:tr h="511972">
                <a:tc>
                  <a:txBody>
                    <a:bodyPr/>
                    <a:lstStyle/>
                    <a:p>
                      <a:r>
                        <a:rPr lang="uk-UA" sz="24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Тип учбового закладу</a:t>
                      </a:r>
                      <a:endParaRPr lang="ru-RU" sz="24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Університет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uk-UA" sz="24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Форма власності</a:t>
                      </a:r>
                      <a:endParaRPr lang="ru-RU" sz="24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Державна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uk-UA" sz="24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Рівень акредитації</a:t>
                      </a:r>
                      <a:endParaRPr lang="ru-RU" sz="24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uk-UA" sz="24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Вартіст</a:t>
                      </a:r>
                      <a:r>
                        <a:rPr lang="uk-UA" sz="2400" b="1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ь навчання в рік (грн.)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10500-31000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uk-UA" sz="24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Форма навчання</a:t>
                      </a:r>
                      <a:endParaRPr lang="ru-RU" sz="24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денна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11972">
                <a:tc>
                  <a:txBody>
                    <a:bodyPr/>
                    <a:lstStyle/>
                    <a:p>
                      <a:r>
                        <a:rPr lang="uk-UA" sz="2400" b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Кваліфікаційний</a:t>
                      </a:r>
                      <a:r>
                        <a:rPr lang="uk-UA" sz="2400" b="1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рівень</a:t>
                      </a:r>
                      <a:endParaRPr lang="ru-RU" sz="24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бакалавр, спеціаліст, магістр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Рисунок 4" descr="rus.jpg"/>
          <p:cNvPicPr>
            <a:picLocks noChangeAspect="1"/>
          </p:cNvPicPr>
          <p:nvPr/>
        </p:nvPicPr>
        <p:blipFill>
          <a:blip r:embed="rId2" cstate="print"/>
          <a:srcRect t="26103" b="31731"/>
          <a:stretch>
            <a:fillRect/>
          </a:stretch>
        </p:blipFill>
        <p:spPr>
          <a:xfrm>
            <a:off x="-142908" y="5143512"/>
            <a:ext cx="9429816" cy="192882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repeatCount="4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995316_8733cc07c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903" y="0"/>
            <a:ext cx="9180903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642918"/>
          <a:ext cx="6500858" cy="5509069"/>
        </p:xfrm>
        <a:graphic>
          <a:graphicData uri="http://schemas.openxmlformats.org/drawingml/2006/table">
            <a:tbl>
              <a:tblPr firstCol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{6E25E649-3F16-4E02-A733-19D2CDBF48F0}</a:tableStyleId>
              </a:tblPr>
              <a:tblGrid>
                <a:gridCol w="3250429"/>
                <a:gridCol w="3250429"/>
              </a:tblGrid>
              <a:tr h="584105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Безкоштовне навчання</a:t>
                      </a:r>
                      <a:endParaRPr lang="ru-RU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84105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Платне навчання</a:t>
                      </a:r>
                      <a:endParaRPr lang="ru-RU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84105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Післядипломна освіта</a:t>
                      </a:r>
                      <a:endParaRPr lang="ru-RU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882792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Аспірантура,</a:t>
                      </a:r>
                      <a:b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</a:br>
                      <a: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докторантура</a:t>
                      </a:r>
                      <a:endParaRPr lang="ru-RU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84105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Воєнна кафедра</a:t>
                      </a:r>
                      <a:endParaRPr lang="ru-RU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84105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Гуртожиток</a:t>
                      </a:r>
                      <a:endParaRPr lang="ru-RU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84105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Підготовчий відділ</a:t>
                      </a:r>
                      <a:endParaRPr lang="ru-RU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882792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Курси підготовки</a:t>
                      </a:r>
                      <a:br>
                        <a:rPr lang="uk-UA" sz="24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</a:br>
                      <a:r>
                        <a:rPr lang="uk-UA" sz="2400" b="0" i="1" cap="none" spc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до ЗНО</a:t>
                      </a:r>
                      <a:endParaRPr lang="ru-RU" sz="24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6000760" y="92867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00760" y="1571612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00760" y="557214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00760" y="485776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00760" y="4286256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00760" y="3643314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000760" y="3000372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00760" y="2214554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Знайомтесь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Могилянка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Президент Могилянки [Епізод 1. Знайомтесь - Могилянка]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8596" y="1571612"/>
            <a:ext cx="8437098" cy="4745867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Історія закладу</a:t>
            </a:r>
            <a:endParaRPr lang="ru-RU" sz="6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2971792" cy="4686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Києво-Могилянська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академія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довгий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єдиним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вищим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загальноосвітнім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всестановим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навчальним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закладом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Східної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Європи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всього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православного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phoca_thumb_l_1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928802"/>
            <a:ext cx="4668248" cy="2465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14744" y="4929198"/>
            <a:ext cx="5214974" cy="19082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Заснована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принципах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гуманізму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просвітництва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Академія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не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лише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навчала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молодь,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але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поширювала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освіту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знання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культуру,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мистецтво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літературу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музику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театр.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285992"/>
            <a:ext cx="5900750" cy="1785950"/>
          </a:xfrm>
        </p:spPr>
        <p:txBody>
          <a:bodyPr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  <a:buNone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НаУКМА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вважається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наступницею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історичної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Києво-Братської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колегії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була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заснована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1632 року.  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Київський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митрополит Петро Могила 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побудував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ній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систему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освіти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зразком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єзуїтських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навчальних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1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закладів</a:t>
            </a:r>
            <a:r>
              <a:rPr lang="ru-RU" sz="2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sun_clock (1)22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002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459px-Petro_Mohyla-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7430"/>
            <a:ext cx="3120255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57752" y="4286256"/>
            <a:ext cx="2928958" cy="1754326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Згодом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колегія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іменувалася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Києво-Могилянською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честь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благодійника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опікуна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7" y="3786189"/>
            <a:ext cx="2643174" cy="3058385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C -0.0059 -0.00208 -0.00816 -0.00555 -0.01371 -0.0081 C -0.02482 -0.02361 -0.0493 -0.02106 -0.06371 -0.0243 C -0.09705 -0.02291 -0.10087 -0.02963 -0.11979 -0.02014 C -0.13871 -0.01065 -0.11232 -0.02291 -0.14097 -0.01018 C -0.14392 -0.00879 -0.15 -0.00602 -0.15 -0.00602 C -0.15434 -0.00046 -0.16094 0.00347 -0.16666 0.00602 C -0.17951 0.02269 -0.196 0.0338 -0.20607 0.0544 C -0.20746 0.06204 -0.21024 0.06736 -0.21215 0.07477 C -0.20955 0.08889 -0.21041 0.10139 -0.20156 0.10903 C -0.19444 0.12361 -0.18993 0.1213 -0.17587 0.12315 C -0.15764 0.12246 -0.13958 0.12222 -0.12135 0.12107 C -0.10677 0.12014 -0.09479 0.1081 -0.08038 0.1051 C -0.06632 0.09746 -0.0585 0.08704 -0.05 0.0706 C -0.04618 0.0544 -0.03107 0.03565 -0.01979 0.02824 C -0.01823 0.02616 -0.01701 0.02385 -0.01528 0.02222 C -0.01389 0.02107 -0.01163 0.02176 -0.01059 0.02014 C -0.00868 0.0169 -0.0092 0.01181 -0.00764 0.0081 " pathEditMode="relative" ptsTypes="fffffffffffffffff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785926"/>
            <a:ext cx="5500726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ru-RU" sz="2000" dirty="0" smtClean="0"/>
              <a:t>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вересня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1991 року,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згідно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розпорядженням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Голови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Верховної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Ради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«Про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відродження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Києво-Могилянської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академії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створено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Університет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Києво-Могилянська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академія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Головним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ініціатором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відновлення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діяльності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історичної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Києво-Могилянської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академії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В'ячеслав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Брюховецький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став першим президентом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НаУКМА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1800" dirty="0"/>
          </a:p>
        </p:txBody>
      </p:sp>
      <p:pic>
        <p:nvPicPr>
          <p:cNvPr id="4" name="Рисунок 3" descr="460px-Vyacheslav_Bryukhovetsk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214290"/>
            <a:ext cx="3067071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NaUKMA_seal_trans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857760"/>
            <a:ext cx="1785950" cy="1761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3372" y="585789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Печатка </a:t>
            </a:r>
            <a:r>
              <a:rPr lang="ru-RU" sz="1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Києво-Могилянської</a:t>
            </a:r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академії</a:t>
            </a:r>
            <a:endParaRPr lang="ru-RU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9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370</Words>
  <Application>Microsoft Office PowerPoint</Application>
  <PresentationFormat>Экран (4:3)</PresentationFormat>
  <Paragraphs>125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Місцезнаходження</vt:lpstr>
      <vt:lpstr>Загальна інформація</vt:lpstr>
      <vt:lpstr>Слайд 5</vt:lpstr>
      <vt:lpstr>Знайомтесь Могилянка</vt:lpstr>
      <vt:lpstr>Історія закладу</vt:lpstr>
      <vt:lpstr>Слайд 8</vt:lpstr>
      <vt:lpstr>Слайд 9</vt:lpstr>
      <vt:lpstr>Пройдіть невеликий тест з історії Могилянки</vt:lpstr>
      <vt:lpstr>В якому році була заснована академія?</vt:lpstr>
      <vt:lpstr>Який заклад був попередником Києво-Могилянської Академії ?</vt:lpstr>
      <vt:lpstr>Хто був першим президентом Києво-Могилянської Академії ?</vt:lpstr>
      <vt:lpstr>Якою є історична печатка університету? </vt:lpstr>
      <vt:lpstr>Факультети</vt:lpstr>
      <vt:lpstr>  СПЕЦІАЛЬНОСТІ ФАКУЛЬТЕТУ  "ГУМАНІТАРНих НАУК" </vt:lpstr>
      <vt:lpstr>  СПЕЦІАЛЬНОСТІ ФАКУЛЬТЕТУ  «Економічних наук» </vt:lpstr>
      <vt:lpstr>  СПЕЦІАЛЬНОСТІ ФАКУЛЬТЕТУ  «Інформатики» </vt:lpstr>
      <vt:lpstr>  СПЕЦІАЛЬНОСТІ ФАКУЛЬТЕТУ  «природничих наук» </vt:lpstr>
      <vt:lpstr>  СПЕЦІАЛЬНОСТІ ФАКУЛЬТЕТУ  «Правничих наук» </vt:lpstr>
      <vt:lpstr>  СПЕЦІАЛЬНОСТІ ФАКУЛЬТЕТУ  «Соціальних наук» </vt:lpstr>
      <vt:lpstr> НАУКОВА БІБЛІОТЕКА      Національного університету    "Києво-Могилянська академія"</vt:lpstr>
      <vt:lpstr>Бібліотека</vt:lpstr>
      <vt:lpstr>Студентське та культурне життя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Агро-Интер</cp:lastModifiedBy>
  <cp:revision>60</cp:revision>
  <dcterms:created xsi:type="dcterms:W3CDTF">2012-08-04T09:14:40Z</dcterms:created>
  <dcterms:modified xsi:type="dcterms:W3CDTF">2013-12-07T21:46:12Z</dcterms:modified>
</cp:coreProperties>
</file>