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96FF96-C3E8-41FB-A157-6994FEF91C97}" type="datetimeFigureOut">
              <a:rPr lang="ru-RU" smtClean="0"/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7D6B5A4-F263-415D-BC41-EDFE3FD5BB2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4419600" cy="1600327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/>
              <a:t>Захисні споруди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Гаджук</a:t>
            </a:r>
            <a:r>
              <a:rPr lang="uk-UA" dirty="0" smtClean="0"/>
              <a:t> Зорини</a:t>
            </a:r>
          </a:p>
          <a:p>
            <a:r>
              <a:rPr lang="uk-UA" dirty="0" smtClean="0"/>
              <a:t>10-А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76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П</a:t>
            </a:r>
            <a:r>
              <a:rPr lang="ru-RU" dirty="0" smtClean="0"/>
              <a:t>РАВИЛА </a:t>
            </a:r>
            <a:r>
              <a:rPr lang="ru-RU" dirty="0"/>
              <a:t>ПЕРЕБУВАННЯ У ЗАХИСНІЙ СПОРУДІ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укривається</a:t>
            </a:r>
            <a:r>
              <a:rPr lang="ru-RU" dirty="0"/>
              <a:t> у </a:t>
            </a:r>
            <a:r>
              <a:rPr lang="ru-RU" dirty="0" err="1"/>
              <a:t>захисних</a:t>
            </a:r>
            <a:r>
              <a:rPr lang="ru-RU" dirty="0"/>
              <a:t> </a:t>
            </a:r>
            <a:r>
              <a:rPr lang="ru-RU" dirty="0" err="1"/>
              <a:t>спорудах</a:t>
            </a:r>
            <a:r>
              <a:rPr lang="ru-RU" dirty="0"/>
              <a:t> за сигналами ЦО. </a:t>
            </a:r>
            <a:r>
              <a:rPr lang="ru-RU" dirty="0" err="1"/>
              <a:t>Заходити</a:t>
            </a:r>
            <a:r>
              <a:rPr lang="ru-RU" dirty="0"/>
              <a:t> до них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організовано</a:t>
            </a:r>
            <a:r>
              <a:rPr lang="ru-RU" dirty="0"/>
              <a:t>, </a:t>
            </a:r>
            <a:r>
              <a:rPr lang="ru-RU" dirty="0" err="1"/>
              <a:t>швидко</a:t>
            </a:r>
            <a:r>
              <a:rPr lang="ru-RU" dirty="0"/>
              <a:t> і без </a:t>
            </a:r>
            <a:r>
              <a:rPr lang="ru-RU" dirty="0" err="1"/>
              <a:t>паніки</a:t>
            </a:r>
            <a:r>
              <a:rPr lang="ru-RU" dirty="0"/>
              <a:t>. У </a:t>
            </a:r>
            <a:r>
              <a:rPr lang="ru-RU" dirty="0" err="1"/>
              <a:t>сховищі</a:t>
            </a:r>
            <a:r>
              <a:rPr lang="ru-RU" dirty="0"/>
              <a:t> </a:t>
            </a:r>
            <a:r>
              <a:rPr lang="ru-RU" dirty="0" err="1"/>
              <a:t>зручніше</a:t>
            </a:r>
            <a:r>
              <a:rPr lang="ru-RU" dirty="0"/>
              <a:t> </a:t>
            </a:r>
            <a:r>
              <a:rPr lang="ru-RU" dirty="0" err="1"/>
              <a:t>розміщуватися</a:t>
            </a:r>
            <a:r>
              <a:rPr lang="ru-RU" dirty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 — </a:t>
            </a:r>
            <a:r>
              <a:rPr lang="ru-RU" dirty="0"/>
              <a:t>з тих, </a:t>
            </a:r>
            <a:r>
              <a:rPr lang="ru-RU" dirty="0" err="1"/>
              <a:t>хто</a:t>
            </a:r>
            <a:r>
              <a:rPr lang="ru-RU" dirty="0"/>
              <a:t> разом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мешкає</a:t>
            </a:r>
            <a:r>
              <a:rPr lang="ru-RU" dirty="0"/>
              <a:t> в одному </a:t>
            </a:r>
            <a:r>
              <a:rPr lang="ru-RU" dirty="0" err="1"/>
              <a:t>будинку</a:t>
            </a:r>
            <a:r>
              <a:rPr lang="ru-RU" dirty="0"/>
              <a:t>. В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призначають</a:t>
            </a:r>
            <a:r>
              <a:rPr lang="ru-RU" dirty="0"/>
              <a:t> старшого. Тих, </a:t>
            </a:r>
            <a:r>
              <a:rPr lang="ru-RU" dirty="0" err="1"/>
              <a:t>хто</a:t>
            </a:r>
            <a:r>
              <a:rPr lang="ru-RU" dirty="0"/>
              <a:t> з </a:t>
            </a:r>
            <a:r>
              <a:rPr lang="ru-RU" dirty="0" err="1"/>
              <a:t>дітьми</a:t>
            </a:r>
            <a:r>
              <a:rPr lang="ru-RU" dirty="0"/>
              <a:t>, </a:t>
            </a:r>
            <a:r>
              <a:rPr lang="ru-RU" dirty="0" err="1"/>
              <a:t>розміщують</a:t>
            </a:r>
            <a:r>
              <a:rPr lang="ru-RU" dirty="0"/>
              <a:t> 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відсіках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відведених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. </a:t>
            </a:r>
            <a:r>
              <a:rPr lang="ru-RU" dirty="0" err="1"/>
              <a:t>Літніх</a:t>
            </a:r>
            <a:r>
              <a:rPr lang="ru-RU" dirty="0"/>
              <a:t> і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намагаються</a:t>
            </a:r>
            <a:r>
              <a:rPr lang="ru-RU" dirty="0"/>
              <a:t> </a:t>
            </a:r>
            <a:r>
              <a:rPr lang="ru-RU" dirty="0" err="1"/>
              <a:t>влаштувати</a:t>
            </a:r>
            <a:r>
              <a:rPr lang="ru-RU" dirty="0"/>
              <a:t> </a:t>
            </a:r>
            <a:r>
              <a:rPr lang="ru-RU" dirty="0" err="1"/>
              <a:t>ближче</a:t>
            </a:r>
            <a:r>
              <a:rPr lang="ru-RU" dirty="0"/>
              <a:t> до </a:t>
            </a:r>
            <a:r>
              <a:rPr lang="ru-RU" dirty="0" err="1"/>
              <a:t>вентиляційних</a:t>
            </a:r>
            <a:r>
              <a:rPr lang="ru-RU" dirty="0"/>
              <a:t> труб.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У </a:t>
            </a:r>
            <a:r>
              <a:rPr lang="ru-RU" dirty="0" err="1"/>
              <a:t>сховище</a:t>
            </a:r>
            <a:r>
              <a:rPr lang="ru-RU" dirty="0"/>
              <a:t> (</a:t>
            </a:r>
            <a:r>
              <a:rPr lang="ru-RU" dirty="0" err="1"/>
              <a:t>укриття</a:t>
            </a:r>
            <a:r>
              <a:rPr lang="ru-RU" dirty="0"/>
              <a:t>)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приходити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, продуктами </a:t>
            </a:r>
            <a:r>
              <a:rPr lang="ru-RU" dirty="0" err="1"/>
              <a:t>харчування</a:t>
            </a:r>
            <a:r>
              <a:rPr lang="ru-RU" dirty="0"/>
              <a:t> і документами. Не 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приносити</a:t>
            </a:r>
            <a:r>
              <a:rPr lang="ru-RU" dirty="0"/>
              <a:t> з собою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громіздкі</a:t>
            </a:r>
            <a:r>
              <a:rPr lang="ru-RU" dirty="0"/>
              <a:t>, з </a:t>
            </a:r>
            <a:r>
              <a:rPr lang="ru-RU" dirty="0" err="1"/>
              <a:t>сильним</a:t>
            </a:r>
            <a:r>
              <a:rPr lang="ru-RU" dirty="0"/>
              <a:t> запахом, </a:t>
            </a:r>
            <a:r>
              <a:rPr lang="ru-RU" dirty="0" err="1"/>
              <a:t>легкозаймисті</a:t>
            </a:r>
            <a:r>
              <a:rPr lang="ru-RU" dirty="0"/>
              <a:t>, </a:t>
            </a:r>
            <a:r>
              <a:rPr lang="ru-RU" dirty="0" err="1"/>
              <a:t>приводити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. У </a:t>
            </a:r>
            <a:r>
              <a:rPr lang="ru-RU" dirty="0" err="1"/>
              <a:t>сховищі</a:t>
            </a:r>
            <a:r>
              <a:rPr lang="ru-RU" dirty="0"/>
              <a:t>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ходити</a:t>
            </a:r>
            <a:r>
              <a:rPr lang="ru-RU" dirty="0"/>
              <a:t> без потреби, </a:t>
            </a:r>
            <a:r>
              <a:rPr lang="ru-RU" dirty="0" err="1"/>
              <a:t>шуміти</a:t>
            </a:r>
            <a:r>
              <a:rPr lang="ru-RU" dirty="0"/>
              <a:t>, </a:t>
            </a:r>
            <a:r>
              <a:rPr lang="ru-RU" dirty="0" err="1"/>
              <a:t>курити</a:t>
            </a:r>
            <a:r>
              <a:rPr lang="ru-RU" dirty="0"/>
              <a:t>, </a:t>
            </a:r>
            <a:r>
              <a:rPr lang="ru-RU" dirty="0" err="1"/>
              <a:t>виходити</a:t>
            </a:r>
            <a:r>
              <a:rPr lang="ru-RU" dirty="0"/>
              <a:t> </a:t>
            </a:r>
            <a:r>
              <a:rPr lang="ru-RU" dirty="0" err="1"/>
              <a:t>назовні</a:t>
            </a:r>
            <a:r>
              <a:rPr lang="ru-RU" dirty="0"/>
              <a:t> без </a:t>
            </a:r>
            <a:r>
              <a:rPr lang="ru-RU" dirty="0" err="1"/>
              <a:t>дозволу</a:t>
            </a:r>
            <a:r>
              <a:rPr lang="ru-RU" dirty="0"/>
              <a:t> коменданта. </a:t>
            </a:r>
            <a:r>
              <a:rPr lang="ru-RU" dirty="0" err="1"/>
              <a:t>Всі</a:t>
            </a:r>
            <a:r>
              <a:rPr lang="ru-RU" dirty="0"/>
              <a:t> у </a:t>
            </a:r>
            <a:r>
              <a:rPr lang="ru-RU" dirty="0" err="1"/>
              <a:t>сховищі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чергового</a:t>
            </a:r>
            <a:r>
              <a:rPr lang="ru-RU" dirty="0"/>
              <a:t> по </a:t>
            </a:r>
            <a:r>
              <a:rPr lang="ru-RU" dirty="0" err="1"/>
              <a:t>сховищу</a:t>
            </a:r>
            <a:r>
              <a:rPr lang="ru-RU" dirty="0"/>
              <a:t>,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посильну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хворим</a:t>
            </a:r>
            <a:r>
              <a:rPr lang="ru-RU" dirty="0"/>
              <a:t>, </a:t>
            </a:r>
            <a:r>
              <a:rPr lang="ru-RU" dirty="0" err="1"/>
              <a:t>інвалідам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440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764180"/>
            <a:ext cx="5194920" cy="4565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err="1"/>
              <a:t>Захисні</a:t>
            </a:r>
            <a:r>
              <a:rPr lang="ru-RU" sz="2800" dirty="0"/>
              <a:t> </a:t>
            </a:r>
            <a:r>
              <a:rPr lang="ru-RU" sz="2800" dirty="0" err="1"/>
              <a:t>споруди</a:t>
            </a:r>
            <a:r>
              <a:rPr lang="ru-RU" sz="2800" dirty="0"/>
              <a:t> </a:t>
            </a:r>
            <a:r>
              <a:rPr lang="ru-RU" sz="2800" dirty="0" err="1"/>
              <a:t>призначені</a:t>
            </a:r>
            <a:r>
              <a:rPr lang="ru-RU" sz="2800" dirty="0"/>
              <a:t> для </a:t>
            </a:r>
            <a:r>
              <a:rPr lang="ru-RU" sz="2800" dirty="0" err="1"/>
              <a:t>захисту</a:t>
            </a:r>
            <a:r>
              <a:rPr lang="ru-RU" sz="2800" dirty="0"/>
              <a:t> людей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наслідків</a:t>
            </a:r>
            <a:r>
              <a:rPr lang="ru-RU" sz="2800" dirty="0"/>
              <a:t> </a:t>
            </a:r>
            <a:r>
              <a:rPr lang="ru-RU" sz="2800" dirty="0" err="1"/>
              <a:t>аварій</a:t>
            </a:r>
            <a:r>
              <a:rPr lang="ru-RU" sz="2800" dirty="0"/>
              <a:t> (катастроф) і </a:t>
            </a:r>
            <a:r>
              <a:rPr lang="ru-RU" sz="2800" dirty="0" err="1"/>
              <a:t>стихійних</a:t>
            </a:r>
            <a:r>
              <a:rPr lang="ru-RU" sz="2800" dirty="0"/>
              <a:t> лих, а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 smtClean="0"/>
              <a:t>уражальної</a:t>
            </a:r>
            <a:r>
              <a:rPr lang="ru-RU" sz="2800" dirty="0" smtClean="0"/>
              <a:t> </a:t>
            </a:r>
            <a:r>
              <a:rPr lang="ru-RU" sz="2800" dirty="0" err="1"/>
              <a:t>дії</a:t>
            </a:r>
            <a:r>
              <a:rPr lang="ru-RU" sz="2800" dirty="0"/>
              <a:t> </a:t>
            </a:r>
            <a:r>
              <a:rPr lang="ru-RU" sz="2800" dirty="0" err="1"/>
              <a:t>зброї</a:t>
            </a:r>
            <a:r>
              <a:rPr lang="ru-RU" sz="2800" dirty="0"/>
              <a:t> </a:t>
            </a:r>
            <a:r>
              <a:rPr lang="ru-RU" sz="2800" dirty="0" err="1"/>
              <a:t>масового</a:t>
            </a:r>
            <a:r>
              <a:rPr lang="ru-RU" sz="2800" dirty="0"/>
              <a:t> </a:t>
            </a:r>
            <a:r>
              <a:rPr lang="ru-RU" sz="2800" dirty="0" err="1"/>
              <a:t>знищення</a:t>
            </a:r>
            <a:r>
              <a:rPr lang="ru-RU" sz="2800" dirty="0"/>
              <a:t> і </a:t>
            </a:r>
            <a:r>
              <a:rPr lang="ru-RU" sz="2800" dirty="0" err="1"/>
              <a:t>звичайних</a:t>
            </a:r>
            <a:r>
              <a:rPr lang="ru-RU" sz="2800" dirty="0"/>
              <a:t> </a:t>
            </a:r>
            <a:r>
              <a:rPr lang="ru-RU" sz="2800" dirty="0" err="1"/>
              <a:t>засобів</a:t>
            </a:r>
            <a:r>
              <a:rPr lang="ru-RU" sz="2800" dirty="0"/>
              <a:t> </a:t>
            </a:r>
            <a:r>
              <a:rPr lang="ru-RU" sz="2800" dirty="0" err="1"/>
              <a:t>ураження</a:t>
            </a:r>
            <a:r>
              <a:rPr lang="ru-RU" sz="2800" dirty="0"/>
              <a:t> та </a:t>
            </a:r>
            <a:r>
              <a:rPr lang="ru-RU" sz="2800" dirty="0" err="1"/>
              <a:t>впливу</a:t>
            </a:r>
            <a:r>
              <a:rPr lang="ru-RU" sz="2800" dirty="0"/>
              <a:t> </a:t>
            </a:r>
            <a:r>
              <a:rPr lang="ru-RU" sz="2800" dirty="0" err="1"/>
              <a:t>другорядних</a:t>
            </a:r>
            <a:r>
              <a:rPr lang="ru-RU" sz="2800" dirty="0"/>
              <a:t> </a:t>
            </a:r>
            <a:r>
              <a:rPr lang="ru-RU" sz="2800" dirty="0" err="1"/>
              <a:t>чинників</a:t>
            </a:r>
            <a:r>
              <a:rPr lang="ru-RU" sz="2800" dirty="0"/>
              <a:t> ядерного </a:t>
            </a:r>
            <a:r>
              <a:rPr lang="ru-RU" sz="2800" dirty="0" err="1"/>
              <a:t>вибуху</a:t>
            </a:r>
            <a:r>
              <a:rPr lang="ru-RU" sz="28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27177">
            <a:off x="6009713" y="1127816"/>
            <a:ext cx="2432598" cy="18265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861048"/>
            <a:ext cx="2743200" cy="18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437112"/>
            <a:ext cx="2428875" cy="1876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8311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Захисні</a:t>
            </a:r>
            <a:r>
              <a:rPr lang="ru-RU" dirty="0"/>
              <a:t> </a:t>
            </a:r>
            <a:r>
              <a:rPr lang="ru-RU" dirty="0" err="1"/>
              <a:t>споруди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  <a:p>
            <a:pPr>
              <a:buFont typeface="Calibri" pitchFamily="34" charset="0"/>
              <a:buChar char="ӿ"/>
            </a:pPr>
            <a:r>
              <a:rPr lang="ru-RU" dirty="0"/>
              <a:t> за </a:t>
            </a:r>
            <a:r>
              <a:rPr lang="ru-RU" dirty="0" err="1"/>
              <a:t>призначенням</a:t>
            </a:r>
            <a:r>
              <a:rPr lang="ru-RU" dirty="0"/>
              <a:t> —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(командного пункту — КП, пункту </a:t>
            </a:r>
            <a:r>
              <a:rPr lang="ru-RU" dirty="0" err="1"/>
              <a:t>управління</a:t>
            </a:r>
            <a:r>
              <a:rPr lang="ru-RU" dirty="0"/>
              <a:t> — ПУ, </a:t>
            </a:r>
            <a:r>
              <a:rPr lang="ru-RU" dirty="0" err="1"/>
              <a:t>вузла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— ВЗ) і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;</a:t>
            </a:r>
          </a:p>
          <a:p>
            <a:pPr>
              <a:buFont typeface="Calibri" pitchFamily="34" charset="0"/>
              <a:buChar char="ӿ"/>
            </a:pPr>
            <a:endParaRPr lang="ru-RU" dirty="0"/>
          </a:p>
          <a:p>
            <a:pPr>
              <a:buFont typeface="Calibri" pitchFamily="34" charset="0"/>
              <a:buChar char="ӿ"/>
            </a:pP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знаходження</a:t>
            </a:r>
            <a:r>
              <a:rPr lang="ru-RU" dirty="0"/>
              <a:t> — </a:t>
            </a:r>
            <a:r>
              <a:rPr lang="ru-RU" dirty="0" err="1"/>
              <a:t>вбудовані</a:t>
            </a:r>
            <a:r>
              <a:rPr lang="ru-RU" dirty="0"/>
              <a:t>, </a:t>
            </a:r>
            <a:r>
              <a:rPr lang="ru-RU" dirty="0" err="1"/>
              <a:t>відокремлені</a:t>
            </a:r>
            <a:r>
              <a:rPr lang="ru-RU" dirty="0"/>
              <a:t>, </a:t>
            </a:r>
            <a:r>
              <a:rPr lang="ru-RU" dirty="0" err="1"/>
              <a:t>метрополітен</a:t>
            </a:r>
            <a:r>
              <a:rPr lang="ru-RU" dirty="0"/>
              <a:t>, у </a:t>
            </a:r>
            <a:r>
              <a:rPr lang="ru-RU" dirty="0" err="1"/>
              <a:t>гірських</a:t>
            </a:r>
            <a:r>
              <a:rPr lang="ru-RU" dirty="0"/>
              <a:t> </a:t>
            </a:r>
            <a:r>
              <a:rPr lang="ru-RU" dirty="0" err="1"/>
              <a:t>виробках</a:t>
            </a:r>
            <a:r>
              <a:rPr lang="ru-RU" dirty="0"/>
              <a:t>;</a:t>
            </a:r>
          </a:p>
          <a:p>
            <a:pPr>
              <a:buFont typeface="Calibri" pitchFamily="34" charset="0"/>
              <a:buChar char="ӿ"/>
            </a:pPr>
            <a:endParaRPr lang="ru-RU" dirty="0"/>
          </a:p>
          <a:p>
            <a:pPr>
              <a:buFont typeface="Calibri" pitchFamily="34" charset="0"/>
              <a:buChar char="ӿ"/>
            </a:pPr>
            <a:r>
              <a:rPr lang="ru-RU" dirty="0"/>
              <a:t> за </a:t>
            </a:r>
            <a:r>
              <a:rPr lang="ru-RU" dirty="0" err="1"/>
              <a:t>терміном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— </a:t>
            </a:r>
            <a:r>
              <a:rPr lang="ru-RU" dirty="0" err="1"/>
              <a:t>зведені</a:t>
            </a:r>
            <a:r>
              <a:rPr lang="ru-RU" dirty="0"/>
              <a:t> </a:t>
            </a:r>
            <a:r>
              <a:rPr lang="ru-RU" dirty="0" err="1"/>
              <a:t>завчасно</a:t>
            </a:r>
            <a:r>
              <a:rPr lang="ru-RU" dirty="0"/>
              <a:t>, </a:t>
            </a:r>
            <a:r>
              <a:rPr lang="ru-RU" dirty="0" err="1"/>
              <a:t>швид-козведені</a:t>
            </a:r>
            <a:r>
              <a:rPr lang="ru-RU" dirty="0"/>
              <a:t>;</a:t>
            </a:r>
          </a:p>
          <a:p>
            <a:pPr>
              <a:buFont typeface="Calibri" pitchFamily="34" charset="0"/>
              <a:buChar char="ӿ"/>
            </a:pPr>
            <a:endParaRPr lang="ru-RU" dirty="0"/>
          </a:p>
          <a:p>
            <a:pPr>
              <a:buFont typeface="Calibri" pitchFamily="34" charset="0"/>
              <a:buChar char="ӿ"/>
            </a:pPr>
            <a:r>
              <a:rPr lang="ru-RU" dirty="0"/>
              <a:t> за </a:t>
            </a:r>
            <a:r>
              <a:rPr lang="ru-RU" dirty="0" err="1"/>
              <a:t>захисними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— </a:t>
            </a:r>
            <a:r>
              <a:rPr lang="ru-RU" dirty="0" err="1"/>
              <a:t>найпростіші</a:t>
            </a:r>
            <a:r>
              <a:rPr lang="ru-RU" dirty="0"/>
              <a:t> </a:t>
            </a:r>
            <a:r>
              <a:rPr lang="ru-RU" dirty="0" err="1"/>
              <a:t>укриття</a:t>
            </a:r>
            <a:r>
              <a:rPr lang="ru-RU" dirty="0"/>
              <a:t> (</a:t>
            </a:r>
            <a:r>
              <a:rPr lang="ru-RU" dirty="0" err="1"/>
              <a:t>щілини</a:t>
            </a:r>
            <a:r>
              <a:rPr lang="ru-RU" dirty="0"/>
              <a:t> </a:t>
            </a:r>
            <a:r>
              <a:rPr lang="ru-RU" dirty="0" err="1"/>
              <a:t>відкриті</a:t>
            </a:r>
            <a:r>
              <a:rPr lang="ru-RU" dirty="0"/>
              <a:t> і </a:t>
            </a:r>
            <a:r>
              <a:rPr lang="ru-RU" dirty="0" err="1"/>
              <a:t>перекриті</a:t>
            </a:r>
            <a:r>
              <a:rPr lang="ru-RU" dirty="0"/>
              <a:t>), </a:t>
            </a:r>
            <a:r>
              <a:rPr lang="ru-RU" dirty="0" err="1"/>
              <a:t>протирадіаційні</a:t>
            </a:r>
            <a:r>
              <a:rPr lang="ru-RU" dirty="0"/>
              <a:t> </a:t>
            </a:r>
            <a:r>
              <a:rPr lang="ru-RU" dirty="0" err="1"/>
              <a:t>укриття</a:t>
            </a:r>
            <a:r>
              <a:rPr lang="ru-RU" dirty="0"/>
              <a:t> (ПРУ) і </a:t>
            </a:r>
            <a:r>
              <a:rPr lang="ru-RU" dirty="0" err="1"/>
              <a:t>сховища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070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pPr algn="ctr"/>
            <a:r>
              <a:rPr lang="ru-RU" dirty="0"/>
              <a:t>УКРИТТЯ НАЙПРОСТІШОГО ТИПУ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У </a:t>
            </a:r>
            <a:r>
              <a:rPr lang="ru-RU" sz="1600" dirty="0" err="1"/>
              <a:t>системі</a:t>
            </a:r>
            <a:r>
              <a:rPr lang="ru-RU" sz="1600" dirty="0"/>
              <a:t> </a:t>
            </a:r>
            <a:r>
              <a:rPr lang="ru-RU" sz="1600" dirty="0" err="1"/>
              <a:t>захисту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 </a:t>
            </a:r>
            <a:r>
              <a:rPr lang="ru-RU" sz="1600" dirty="0" err="1"/>
              <a:t>особливе</a:t>
            </a:r>
            <a:r>
              <a:rPr lang="ru-RU" sz="1600" dirty="0"/>
              <a:t> </a:t>
            </a:r>
            <a:r>
              <a:rPr lang="ru-RU" sz="1600" dirty="0" err="1"/>
              <a:t>значення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</a:t>
            </a:r>
            <a:r>
              <a:rPr lang="ru-RU" sz="1600" dirty="0" err="1"/>
              <a:t>найпростіші</a:t>
            </a:r>
            <a:r>
              <a:rPr lang="ru-RU" sz="1600" dirty="0"/>
              <a:t> </a:t>
            </a:r>
            <a:r>
              <a:rPr lang="ru-RU" sz="1600" dirty="0" err="1"/>
              <a:t>укриття</a:t>
            </a:r>
            <a:r>
              <a:rPr lang="ru-RU" sz="1600" dirty="0"/>
              <a:t> типу </a:t>
            </a:r>
            <a:r>
              <a:rPr lang="ru-RU" sz="1600" dirty="0" err="1"/>
              <a:t>щілин</a:t>
            </a:r>
            <a:r>
              <a:rPr lang="ru-RU" sz="1600" dirty="0"/>
              <a:t>.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масові</a:t>
            </a:r>
            <a:r>
              <a:rPr lang="ru-RU" sz="1600" dirty="0"/>
              <a:t> </a:t>
            </a:r>
            <a:r>
              <a:rPr lang="ru-RU" sz="1600" dirty="0" err="1"/>
              <a:t>захисні</a:t>
            </a:r>
            <a:r>
              <a:rPr lang="ru-RU" sz="1600" dirty="0"/>
              <a:t> </a:t>
            </a:r>
            <a:r>
              <a:rPr lang="ru-RU" sz="1600" dirty="0" err="1"/>
              <a:t>споруди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бути </a:t>
            </a:r>
            <a:r>
              <a:rPr lang="ru-RU" sz="1600" dirty="0" err="1"/>
              <a:t>збудовані</a:t>
            </a:r>
            <a:r>
              <a:rPr lang="ru-RU" sz="1600" dirty="0"/>
              <a:t> </a:t>
            </a:r>
            <a:r>
              <a:rPr lang="ru-RU" sz="1600" dirty="0" err="1"/>
              <a:t>населенням</a:t>
            </a:r>
            <a:r>
              <a:rPr lang="ru-RU" sz="1600" dirty="0"/>
              <a:t> у </a:t>
            </a:r>
            <a:r>
              <a:rPr lang="ru-RU" sz="1600" dirty="0" err="1"/>
              <a:t>найкоротший</a:t>
            </a:r>
            <a:r>
              <a:rPr lang="ru-RU" sz="1600" dirty="0"/>
              <a:t> </a:t>
            </a:r>
            <a:r>
              <a:rPr lang="ru-RU" sz="1600" dirty="0" err="1"/>
              <a:t>термін</a:t>
            </a:r>
            <a:r>
              <a:rPr lang="ru-RU" sz="1600" dirty="0"/>
              <a:t>. </a:t>
            </a:r>
            <a:r>
              <a:rPr lang="ru-RU" sz="1600" dirty="0" err="1"/>
              <a:t>Щілини</a:t>
            </a:r>
            <a:r>
              <a:rPr lang="ru-RU" sz="1600" dirty="0"/>
              <a:t> </a:t>
            </a:r>
            <a:r>
              <a:rPr lang="ru-RU" sz="1600" dirty="0" err="1"/>
              <a:t>будують</a:t>
            </a:r>
            <a:r>
              <a:rPr lang="ru-RU" sz="1600" dirty="0"/>
              <a:t> </a:t>
            </a:r>
            <a:r>
              <a:rPr lang="ru-RU" sz="1600" dirty="0" err="1"/>
              <a:t>відкритими</a:t>
            </a:r>
            <a:r>
              <a:rPr lang="ru-RU" sz="1600" dirty="0"/>
              <a:t> і </a:t>
            </a:r>
            <a:r>
              <a:rPr lang="ru-RU" sz="1600" dirty="0" err="1"/>
              <a:t>перекритими</a:t>
            </a:r>
            <a:r>
              <a:rPr lang="ru-RU" sz="1600" dirty="0"/>
              <a:t>. </a:t>
            </a:r>
            <a:r>
              <a:rPr lang="ru-RU" sz="1600" dirty="0" err="1"/>
              <a:t>Відкрита</a:t>
            </a:r>
            <a:r>
              <a:rPr lang="ru-RU" sz="1600" dirty="0"/>
              <a:t> </a:t>
            </a:r>
            <a:r>
              <a:rPr lang="ru-RU" sz="1600" dirty="0" err="1"/>
              <a:t>щілина</a:t>
            </a:r>
            <a:r>
              <a:rPr lang="ru-RU" sz="1600" dirty="0"/>
              <a:t> </a:t>
            </a:r>
            <a:r>
              <a:rPr lang="ru-RU" sz="1600" dirty="0" err="1"/>
              <a:t>зменшує</a:t>
            </a:r>
            <a:r>
              <a:rPr lang="ru-RU" sz="1600" dirty="0"/>
              <a:t> </a:t>
            </a:r>
            <a:r>
              <a:rPr lang="ru-RU" sz="1600" dirty="0" err="1"/>
              <a:t>ймовірність</a:t>
            </a:r>
            <a:r>
              <a:rPr lang="ru-RU" sz="1600" dirty="0"/>
              <a:t> </a:t>
            </a:r>
            <a:r>
              <a:rPr lang="ru-RU" sz="1600" dirty="0" err="1"/>
              <a:t>ураження</a:t>
            </a:r>
            <a:r>
              <a:rPr lang="ru-RU" sz="1600" dirty="0"/>
              <a:t> ударною </a:t>
            </a:r>
            <a:r>
              <a:rPr lang="ru-RU" sz="1600" dirty="0" err="1"/>
              <a:t>хвилею</a:t>
            </a:r>
            <a:r>
              <a:rPr lang="ru-RU" sz="1600" dirty="0"/>
              <a:t> (в 1,2—2 рази), </a:t>
            </a:r>
            <a:r>
              <a:rPr lang="ru-RU" sz="1600" dirty="0" err="1"/>
              <a:t>світловим</a:t>
            </a:r>
            <a:r>
              <a:rPr lang="ru-RU" sz="1600" dirty="0"/>
              <a:t> </a:t>
            </a:r>
            <a:r>
              <a:rPr lang="ru-RU" sz="1600" dirty="0" err="1"/>
              <a:t>випромінюванням</a:t>
            </a:r>
            <a:r>
              <a:rPr lang="ru-RU" sz="1600" dirty="0"/>
              <a:t> і </a:t>
            </a:r>
            <a:r>
              <a:rPr lang="ru-RU" sz="1600" dirty="0" err="1"/>
              <a:t>проникаючою</a:t>
            </a:r>
            <a:r>
              <a:rPr lang="ru-RU" sz="1600" dirty="0"/>
              <a:t> </a:t>
            </a:r>
            <a:r>
              <a:rPr lang="ru-RU" sz="1600" dirty="0" err="1"/>
              <a:t>радіацією</a:t>
            </a:r>
            <a:r>
              <a:rPr lang="ru-RU" sz="1600" dirty="0"/>
              <a:t>. </a:t>
            </a:r>
            <a:r>
              <a:rPr lang="ru-RU" sz="1600" dirty="0" err="1"/>
              <a:t>Перекрита</a:t>
            </a:r>
            <a:r>
              <a:rPr lang="ru-RU" sz="1600" dirty="0"/>
              <a:t> </a:t>
            </a:r>
            <a:r>
              <a:rPr lang="ru-RU" sz="1600" dirty="0" err="1"/>
              <a:t>щілина</a:t>
            </a:r>
            <a:r>
              <a:rPr lang="ru-RU" sz="1600" dirty="0"/>
              <a:t> </a:t>
            </a:r>
            <a:r>
              <a:rPr lang="ru-RU" sz="1600" dirty="0" err="1"/>
              <a:t>захищає</a:t>
            </a:r>
            <a:r>
              <a:rPr lang="ru-RU" sz="1600" dirty="0"/>
              <a:t>: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світлового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— </a:t>
            </a:r>
            <a:r>
              <a:rPr lang="ru-RU" sz="1600" dirty="0" err="1"/>
              <a:t>повністю</a:t>
            </a:r>
            <a:r>
              <a:rPr lang="ru-RU" sz="1600" dirty="0"/>
              <a:t>,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ударної</a:t>
            </a:r>
            <a:r>
              <a:rPr lang="ru-RU" sz="1600" dirty="0"/>
              <a:t> </a:t>
            </a:r>
            <a:r>
              <a:rPr lang="ru-RU" sz="1600" dirty="0" err="1"/>
              <a:t>хвилі</a:t>
            </a:r>
            <a:r>
              <a:rPr lang="ru-RU" sz="1600" dirty="0"/>
              <a:t> — у 1,5—3 рази,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проникаючої</a:t>
            </a:r>
            <a:r>
              <a:rPr lang="ru-RU" sz="1600" dirty="0"/>
              <a:t> </a:t>
            </a:r>
            <a:r>
              <a:rPr lang="ru-RU" sz="1600" dirty="0" err="1"/>
              <a:t>радіації</a:t>
            </a:r>
            <a:r>
              <a:rPr lang="ru-RU" sz="1600" dirty="0"/>
              <a:t> і </a:t>
            </a:r>
            <a:r>
              <a:rPr lang="ru-RU" sz="1600" dirty="0" err="1"/>
              <a:t>ра-діоактивного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— у 200—300 </a:t>
            </a:r>
            <a:r>
              <a:rPr lang="ru-RU" sz="1600" dirty="0" err="1"/>
              <a:t>разів</a:t>
            </a:r>
            <a:r>
              <a:rPr lang="ru-RU" sz="1600" dirty="0"/>
              <a:t>, а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надійно</a:t>
            </a:r>
            <a:r>
              <a:rPr lang="ru-RU" sz="1600" dirty="0"/>
              <a:t> </a:t>
            </a:r>
            <a:r>
              <a:rPr lang="ru-RU" sz="1600" dirty="0" err="1"/>
              <a:t>захищає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осколкових</a:t>
            </a:r>
            <a:r>
              <a:rPr lang="ru-RU" sz="1600" dirty="0"/>
              <a:t> і </a:t>
            </a:r>
            <a:r>
              <a:rPr lang="ru-RU" sz="1600" dirty="0" err="1"/>
              <a:t>кулькових</a:t>
            </a:r>
            <a:r>
              <a:rPr lang="ru-RU" sz="1600" dirty="0"/>
              <a:t> бомб,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запалювальних</a:t>
            </a:r>
            <a:r>
              <a:rPr lang="ru-RU" sz="1600" dirty="0"/>
              <a:t> </a:t>
            </a:r>
            <a:r>
              <a:rPr lang="ru-RU" sz="1600" dirty="0" err="1"/>
              <a:t>засобів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err="1"/>
              <a:t>Відкрита</a:t>
            </a:r>
            <a:r>
              <a:rPr lang="ru-RU" sz="1600" dirty="0"/>
              <a:t> </a:t>
            </a:r>
            <a:r>
              <a:rPr lang="ru-RU" sz="1600" dirty="0" err="1"/>
              <a:t>щілина</a:t>
            </a:r>
            <a:r>
              <a:rPr lang="ru-RU" sz="1600" dirty="0"/>
              <a:t> —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зигзагоподібна</a:t>
            </a:r>
            <a:r>
              <a:rPr lang="ru-RU" sz="1600" dirty="0"/>
              <a:t> траншея з </a:t>
            </a:r>
            <a:r>
              <a:rPr lang="ru-RU" sz="1600" dirty="0" err="1"/>
              <a:t>кількох</a:t>
            </a:r>
            <a:r>
              <a:rPr lang="ru-RU" sz="1600" dirty="0"/>
              <a:t> </a:t>
            </a:r>
            <a:r>
              <a:rPr lang="ru-RU" sz="1600" dirty="0" err="1"/>
              <a:t>прямолінійних</a:t>
            </a:r>
            <a:r>
              <a:rPr lang="ru-RU" sz="1600" dirty="0"/>
              <a:t> </a:t>
            </a:r>
            <a:r>
              <a:rPr lang="ru-RU" sz="1600" dirty="0" err="1"/>
              <a:t>ділянок</a:t>
            </a:r>
            <a:r>
              <a:rPr lang="ru-RU" sz="1600" dirty="0"/>
              <a:t> </a:t>
            </a:r>
            <a:r>
              <a:rPr lang="ru-RU" sz="1600" dirty="0" err="1"/>
              <a:t>довжиною</a:t>
            </a:r>
            <a:r>
              <a:rPr lang="ru-RU" sz="1600" dirty="0"/>
              <a:t> до 15 м. </a:t>
            </a:r>
            <a:r>
              <a:rPr lang="ru-RU" sz="1600" dirty="0" err="1"/>
              <a:t>Глибина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— 1,8 — 2,0 м; ширина: </a:t>
            </a:r>
            <a:r>
              <a:rPr lang="ru-RU" sz="1600" dirty="0" err="1"/>
              <a:t>зверху</a:t>
            </a:r>
            <a:r>
              <a:rPr lang="ru-RU" sz="1600" dirty="0"/>
              <a:t> — 1,1—1,3 м, на </a:t>
            </a:r>
            <a:r>
              <a:rPr lang="ru-RU" sz="1600" dirty="0" err="1"/>
              <a:t>дні</a:t>
            </a:r>
            <a:r>
              <a:rPr lang="ru-RU" sz="1600" dirty="0"/>
              <a:t> — 0,8 м. </a:t>
            </a:r>
            <a:r>
              <a:rPr lang="ru-RU" sz="1600" dirty="0" err="1"/>
              <a:t>Будівництво</a:t>
            </a:r>
            <a:r>
              <a:rPr lang="ru-RU" sz="1600" dirty="0"/>
              <a:t> </a:t>
            </a:r>
            <a:r>
              <a:rPr lang="ru-RU" sz="1600" dirty="0" err="1"/>
              <a:t>щілини</a:t>
            </a:r>
            <a:r>
              <a:rPr lang="ru-RU" sz="1600" dirty="0"/>
              <a:t> </a:t>
            </a:r>
            <a:r>
              <a:rPr lang="ru-RU" sz="1600" dirty="0" err="1"/>
              <a:t>починається</a:t>
            </a:r>
            <a:r>
              <a:rPr lang="ru-RU" sz="1600" dirty="0"/>
              <a:t> з </a:t>
            </a:r>
            <a:r>
              <a:rPr lang="ru-RU" sz="1600" dirty="0" err="1"/>
              <a:t>розмітки</a:t>
            </a:r>
            <a:r>
              <a:rPr lang="ru-RU" sz="1600" dirty="0"/>
              <a:t> і </a:t>
            </a:r>
            <a:r>
              <a:rPr lang="ru-RU" sz="1600" dirty="0" err="1"/>
              <a:t>трасування</a:t>
            </a:r>
            <a:r>
              <a:rPr lang="ru-RU" sz="1600" dirty="0"/>
              <a:t>, </a:t>
            </a:r>
            <a:r>
              <a:rPr lang="ru-RU" sz="1600" dirty="0" err="1"/>
              <a:t>тобто</a:t>
            </a:r>
            <a:r>
              <a:rPr lang="ru-RU" sz="1600" dirty="0"/>
              <a:t>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плану на </a:t>
            </a:r>
            <a:r>
              <a:rPr lang="ru-RU" sz="1600" dirty="0" err="1"/>
              <a:t>місцевості</a:t>
            </a:r>
            <a:r>
              <a:rPr lang="ru-RU" sz="1600" dirty="0"/>
              <a:t>. </a:t>
            </a:r>
            <a:r>
              <a:rPr lang="ru-RU" sz="1600" dirty="0" err="1"/>
              <a:t>Копають</a:t>
            </a:r>
            <a:r>
              <a:rPr lang="ru-RU" sz="1600" dirty="0"/>
              <a:t> </a:t>
            </a:r>
            <a:r>
              <a:rPr lang="ru-RU" sz="1600" dirty="0" err="1"/>
              <a:t>спочатку</a:t>
            </a:r>
            <a:r>
              <a:rPr lang="ru-RU" sz="1600" dirty="0"/>
              <a:t> на ширину дна. В </a:t>
            </a:r>
            <a:r>
              <a:rPr lang="ru-RU" sz="1600" dirty="0" err="1"/>
              <a:t>міру</a:t>
            </a:r>
            <a:r>
              <a:rPr lang="ru-RU" sz="1600" dirty="0"/>
              <a:t> </a:t>
            </a:r>
            <a:r>
              <a:rPr lang="ru-RU" sz="1600" dirty="0" err="1"/>
              <a:t>заглиблення</a:t>
            </a:r>
            <a:r>
              <a:rPr lang="ru-RU" sz="1600" dirty="0"/>
              <a:t> </a:t>
            </a:r>
            <a:r>
              <a:rPr lang="ru-RU" sz="1600" dirty="0" err="1"/>
              <a:t>поступово</a:t>
            </a:r>
            <a:r>
              <a:rPr lang="ru-RU" sz="1600" dirty="0"/>
              <a:t> </a:t>
            </a:r>
            <a:r>
              <a:rPr lang="ru-RU" sz="1600" dirty="0" err="1"/>
              <a:t>підрівнюють</a:t>
            </a:r>
            <a:r>
              <a:rPr lang="ru-RU" sz="1600" dirty="0"/>
              <a:t> крутизну, </a:t>
            </a:r>
            <a:r>
              <a:rPr lang="ru-RU" sz="1600" dirty="0" err="1"/>
              <a:t>доводячи</a:t>
            </a:r>
            <a:r>
              <a:rPr lang="ru-RU" sz="1600" dirty="0"/>
              <a:t> до </a:t>
            </a:r>
            <a:r>
              <a:rPr lang="ru-RU" sz="1600" dirty="0" err="1"/>
              <a:t>потрібних</a:t>
            </a:r>
            <a:r>
              <a:rPr lang="ru-RU" sz="1600" dirty="0"/>
              <a:t> </a:t>
            </a:r>
            <a:r>
              <a:rPr lang="ru-RU" sz="1600" dirty="0" err="1"/>
              <a:t>параметрів</a:t>
            </a:r>
            <a:r>
              <a:rPr lang="ru-RU" sz="1600" dirty="0"/>
              <a:t>. </a:t>
            </a:r>
            <a:r>
              <a:rPr lang="ru-RU" sz="1600" dirty="0" err="1"/>
              <a:t>Стінки</a:t>
            </a:r>
            <a:r>
              <a:rPr lang="ru-RU" sz="1600" dirty="0"/>
              <a:t> (крутизну) </a:t>
            </a:r>
            <a:r>
              <a:rPr lang="ru-RU" sz="1600" dirty="0" err="1"/>
              <a:t>щілини</a:t>
            </a:r>
            <a:r>
              <a:rPr lang="ru-RU" sz="1600" dirty="0"/>
              <a:t> </a:t>
            </a:r>
            <a:r>
              <a:rPr lang="ru-RU" sz="1600" dirty="0" err="1"/>
              <a:t>укріплюють</a:t>
            </a:r>
            <a:r>
              <a:rPr lang="ru-RU" sz="1600" dirty="0"/>
              <a:t> </a:t>
            </a:r>
            <a:r>
              <a:rPr lang="ru-RU" sz="1600" dirty="0" err="1"/>
              <a:t>дошками</a:t>
            </a:r>
            <a:r>
              <a:rPr lang="ru-RU" sz="1600" dirty="0"/>
              <a:t>, жердинами, очеретом, </a:t>
            </a:r>
            <a:r>
              <a:rPr lang="ru-RU" sz="1600" dirty="0" err="1"/>
              <a:t>іншими</a:t>
            </a:r>
            <a:r>
              <a:rPr lang="ru-RU" sz="1600" dirty="0"/>
              <a:t> </a:t>
            </a:r>
            <a:r>
              <a:rPr lang="ru-RU" sz="1600" dirty="0" err="1"/>
              <a:t>наявними</a:t>
            </a:r>
            <a:r>
              <a:rPr lang="ru-RU" sz="1600" dirty="0"/>
              <a:t> </a:t>
            </a:r>
            <a:r>
              <a:rPr lang="ru-RU" sz="1600" dirty="0" err="1"/>
              <a:t>матеріалами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 Коли є час і в </a:t>
            </a:r>
            <a:r>
              <a:rPr lang="ru-RU" sz="1600" dirty="0" err="1"/>
              <a:t>разі</a:t>
            </a:r>
            <a:r>
              <a:rPr lang="ru-RU" sz="1600" dirty="0"/>
              <a:t> потреби, </a:t>
            </a:r>
            <a:r>
              <a:rPr lang="ru-RU" sz="1600" dirty="0" err="1"/>
              <a:t>щілину</a:t>
            </a:r>
            <a:r>
              <a:rPr lang="ru-RU" sz="1600" dirty="0"/>
              <a:t> </a:t>
            </a:r>
            <a:r>
              <a:rPr lang="ru-RU" sz="1600" dirty="0" err="1"/>
              <a:t>перекривають</a:t>
            </a:r>
            <a:r>
              <a:rPr lang="ru-RU" sz="1600" dirty="0"/>
              <a:t> колодами, шпалами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малогабаритними</a:t>
            </a:r>
            <a:r>
              <a:rPr lang="ru-RU" sz="1600" dirty="0"/>
              <a:t> </a:t>
            </a:r>
            <a:r>
              <a:rPr lang="ru-RU" sz="1600" dirty="0" err="1"/>
              <a:t>залізобетонними</a:t>
            </a:r>
            <a:r>
              <a:rPr lang="ru-RU" sz="1600" dirty="0"/>
              <a:t> плитами. </a:t>
            </a:r>
            <a:r>
              <a:rPr lang="ru-RU" sz="1600" dirty="0" err="1"/>
              <a:t>Зверху</a:t>
            </a:r>
            <a:r>
              <a:rPr lang="ru-RU" sz="1600" dirty="0"/>
              <a:t> </a:t>
            </a:r>
            <a:r>
              <a:rPr lang="ru-RU" sz="1600" dirty="0" err="1"/>
              <a:t>покриття</a:t>
            </a:r>
            <a:r>
              <a:rPr lang="ru-RU" sz="1600" dirty="0"/>
              <a:t> </a:t>
            </a:r>
            <a:r>
              <a:rPr lang="ru-RU" sz="1600" dirty="0" err="1"/>
              <a:t>влаштовують</a:t>
            </a:r>
            <a:r>
              <a:rPr lang="ru-RU" sz="1600" dirty="0"/>
              <a:t> шар </a:t>
            </a:r>
            <a:r>
              <a:rPr lang="ru-RU" sz="1600" dirty="0" err="1"/>
              <a:t>гідроізоляції</a:t>
            </a:r>
            <a:r>
              <a:rPr lang="ru-RU" sz="1600" dirty="0"/>
              <a:t> з толю, </a:t>
            </a:r>
            <a:r>
              <a:rPr lang="ru-RU" sz="1600" dirty="0" err="1"/>
              <a:t>руберойду</a:t>
            </a:r>
            <a:r>
              <a:rPr lang="ru-RU" sz="1600" dirty="0"/>
              <a:t>, </a:t>
            </a:r>
            <a:r>
              <a:rPr lang="ru-RU" sz="1600" dirty="0" err="1"/>
              <a:t>хлорвінілової</a:t>
            </a:r>
            <a:r>
              <a:rPr lang="ru-RU" sz="1600" dirty="0"/>
              <a:t> </a:t>
            </a:r>
            <a:r>
              <a:rPr lang="ru-RU" sz="1600" dirty="0" err="1"/>
              <a:t>плівки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утрамбовують</a:t>
            </a:r>
            <a:r>
              <a:rPr lang="ru-RU" sz="1600" dirty="0"/>
              <a:t> шар </a:t>
            </a:r>
            <a:r>
              <a:rPr lang="ru-RU" sz="1600" dirty="0" err="1"/>
              <a:t>глини</a:t>
            </a:r>
            <a:r>
              <a:rPr lang="ru-RU" sz="1600" dirty="0"/>
              <a:t> і </a:t>
            </a:r>
            <a:r>
              <a:rPr lang="ru-RU" sz="1600" dirty="0" err="1"/>
              <a:t>насипають</a:t>
            </a:r>
            <a:r>
              <a:rPr lang="ru-RU" sz="1600" dirty="0"/>
              <a:t> шар </a:t>
            </a:r>
            <a:r>
              <a:rPr lang="ru-RU" sz="1600" dirty="0" err="1"/>
              <a:t>ґрунту</a:t>
            </a:r>
            <a:r>
              <a:rPr lang="ru-RU" sz="1600" dirty="0"/>
              <a:t> </a:t>
            </a:r>
            <a:r>
              <a:rPr lang="ru-RU" sz="1600" dirty="0" err="1"/>
              <a:t>товщиною</a:t>
            </a:r>
            <a:r>
              <a:rPr lang="ru-RU" sz="1600" dirty="0"/>
              <a:t> 50—60 см. У </a:t>
            </a:r>
            <a:r>
              <a:rPr lang="ru-RU" sz="1600" dirty="0" err="1"/>
              <a:t>перекритій</a:t>
            </a:r>
            <a:r>
              <a:rPr lang="ru-RU" sz="1600" dirty="0"/>
              <a:t> </a:t>
            </a:r>
            <a:r>
              <a:rPr lang="ru-RU" sz="1600" dirty="0" err="1"/>
              <a:t>щілині</a:t>
            </a:r>
            <a:r>
              <a:rPr lang="ru-RU" sz="1600" dirty="0"/>
              <a:t> </a:t>
            </a:r>
            <a:r>
              <a:rPr lang="ru-RU" sz="1600" dirty="0" err="1"/>
              <a:t>роблять</a:t>
            </a:r>
            <a:r>
              <a:rPr lang="ru-RU" sz="1600" dirty="0"/>
              <a:t> </a:t>
            </a:r>
            <a:r>
              <a:rPr lang="ru-RU" sz="1600" dirty="0" err="1"/>
              <a:t>вхід</a:t>
            </a:r>
            <a:r>
              <a:rPr lang="ru-RU" sz="1600" dirty="0"/>
              <a:t> з </a:t>
            </a:r>
            <a:r>
              <a:rPr lang="ru-RU" sz="1600" dirty="0" err="1"/>
              <a:t>однієї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двох</a:t>
            </a:r>
            <a:r>
              <a:rPr lang="ru-RU" sz="1600" dirty="0"/>
              <a:t> </a:t>
            </a:r>
            <a:r>
              <a:rPr lang="ru-RU" sz="1600" dirty="0" err="1"/>
              <a:t>сторін</a:t>
            </a:r>
            <a:r>
              <a:rPr lang="ru-RU" sz="1600" dirty="0"/>
              <a:t> з </a:t>
            </a:r>
            <a:r>
              <a:rPr lang="ru-RU" sz="1600" dirty="0" err="1"/>
              <a:t>дверима</a:t>
            </a:r>
            <a:r>
              <a:rPr lang="ru-RU" sz="1600" dirty="0"/>
              <a:t> і тамбуром. Для </a:t>
            </a:r>
            <a:r>
              <a:rPr lang="ru-RU" sz="1600" dirty="0" err="1"/>
              <a:t>вентиляції</a:t>
            </a:r>
            <a:r>
              <a:rPr lang="ru-RU" sz="1600" dirty="0"/>
              <a:t> </a:t>
            </a:r>
            <a:r>
              <a:rPr lang="ru-RU" sz="1600" dirty="0" err="1"/>
              <a:t>встановлюють</a:t>
            </a:r>
            <a:r>
              <a:rPr lang="ru-RU" sz="1600" dirty="0"/>
              <a:t> </a:t>
            </a:r>
            <a:r>
              <a:rPr lang="ru-RU" sz="1600" dirty="0" err="1"/>
              <a:t>витяжну</a:t>
            </a:r>
            <a:r>
              <a:rPr lang="ru-RU" sz="1600" dirty="0"/>
              <a:t> коробку.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 Нормальна </a:t>
            </a:r>
            <a:r>
              <a:rPr lang="ru-RU" sz="1600" dirty="0" err="1"/>
              <a:t>місткість</a:t>
            </a:r>
            <a:r>
              <a:rPr lang="ru-RU" sz="1600" dirty="0"/>
              <a:t> </a:t>
            </a:r>
            <a:r>
              <a:rPr lang="ru-RU" sz="1600" dirty="0" err="1"/>
              <a:t>щілини</a:t>
            </a:r>
            <a:r>
              <a:rPr lang="ru-RU" sz="1600" dirty="0"/>
              <a:t> — 10—15 </a:t>
            </a:r>
            <a:r>
              <a:rPr lang="ru-RU" sz="1600" dirty="0" err="1"/>
              <a:t>чоловік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68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1"/>
            <a:ext cx="5544616" cy="3209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508915"/>
            <a:ext cx="5398740" cy="31252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597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ПРОТИРАДІАЦІЙНІ </a:t>
            </a:r>
            <a:r>
              <a:rPr lang="ru-RU" dirty="0" smtClean="0"/>
              <a:t>УКРИТТЯ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350" dirty="0" smtClean="0"/>
              <a:t>	</a:t>
            </a:r>
            <a:r>
              <a:rPr lang="ru-RU" sz="1350" dirty="0" err="1" smtClean="0"/>
              <a:t>Протирадіаційними</a:t>
            </a:r>
            <a:r>
              <a:rPr lang="ru-RU" sz="1350" dirty="0" smtClean="0"/>
              <a:t> </a:t>
            </a:r>
            <a:r>
              <a:rPr lang="ru-RU" sz="1350" dirty="0" err="1"/>
              <a:t>укриттями</a:t>
            </a:r>
            <a:r>
              <a:rPr lang="ru-RU" sz="1350" dirty="0"/>
              <a:t> (ПРУ) </a:t>
            </a:r>
            <a:r>
              <a:rPr lang="ru-RU" sz="1350" dirty="0" err="1"/>
              <a:t>називаються</a:t>
            </a:r>
            <a:r>
              <a:rPr lang="ru-RU" sz="1350" dirty="0"/>
              <a:t> </a:t>
            </a:r>
            <a:r>
              <a:rPr lang="ru-RU" sz="1350" dirty="0" err="1"/>
              <a:t>негерметичні</a:t>
            </a:r>
            <a:r>
              <a:rPr lang="ru-RU" sz="1350" dirty="0"/>
              <a:t> </a:t>
            </a:r>
            <a:r>
              <a:rPr lang="ru-RU" sz="1350" dirty="0" err="1"/>
              <a:t>захисні</a:t>
            </a:r>
            <a:r>
              <a:rPr lang="ru-RU" sz="1350" dirty="0"/>
              <a:t> </a:t>
            </a:r>
            <a:r>
              <a:rPr lang="ru-RU" sz="1350" dirty="0" err="1"/>
              <a:t>споруди</a:t>
            </a:r>
            <a:r>
              <a:rPr lang="ru-RU" sz="1350" dirty="0"/>
              <a:t>, </a:t>
            </a:r>
            <a:r>
              <a:rPr lang="ru-RU" sz="1350" dirty="0" err="1"/>
              <a:t>що</a:t>
            </a:r>
            <a:r>
              <a:rPr lang="ru-RU" sz="1350" dirty="0"/>
              <a:t> </a:t>
            </a:r>
            <a:r>
              <a:rPr lang="ru-RU" sz="1350" dirty="0" err="1"/>
              <a:t>забезпечують</a:t>
            </a:r>
            <a:r>
              <a:rPr lang="ru-RU" sz="1350" dirty="0"/>
              <a:t> </a:t>
            </a:r>
            <a:r>
              <a:rPr lang="ru-RU" sz="1350" dirty="0" err="1"/>
              <a:t>захист</a:t>
            </a:r>
            <a:r>
              <a:rPr lang="ru-RU" sz="1350" dirty="0"/>
              <a:t> людей в </a:t>
            </a:r>
            <a:r>
              <a:rPr lang="ru-RU" sz="1350" dirty="0" err="1"/>
              <a:t>умовах</a:t>
            </a:r>
            <a:r>
              <a:rPr lang="ru-RU" sz="1350" dirty="0"/>
              <a:t> </a:t>
            </a:r>
            <a:r>
              <a:rPr lang="ru-RU" sz="1350" dirty="0" err="1"/>
              <a:t>надзвичайних</a:t>
            </a:r>
            <a:r>
              <a:rPr lang="ru-RU" sz="1350" dirty="0"/>
              <a:t> </a:t>
            </a:r>
            <a:r>
              <a:rPr lang="ru-RU" sz="1350" dirty="0" err="1"/>
              <a:t>ситуацій</a:t>
            </a:r>
            <a:r>
              <a:rPr lang="ru-RU" sz="1350" dirty="0"/>
              <a:t>. До ПРУ </a:t>
            </a:r>
            <a:r>
              <a:rPr lang="ru-RU" sz="1350" dirty="0" err="1"/>
              <a:t>можна</a:t>
            </a:r>
            <a:r>
              <a:rPr lang="ru-RU" sz="1350" dirty="0"/>
              <a:t> </a:t>
            </a:r>
            <a:r>
              <a:rPr lang="ru-RU" sz="1350" dirty="0" err="1"/>
              <a:t>віднести</a:t>
            </a:r>
            <a:r>
              <a:rPr lang="ru-RU" sz="1350" dirty="0"/>
              <a:t> не </a:t>
            </a:r>
            <a:r>
              <a:rPr lang="ru-RU" sz="1350" dirty="0" err="1"/>
              <a:t>тільки</a:t>
            </a:r>
            <a:r>
              <a:rPr lang="ru-RU" sz="1350" dirty="0"/>
              <a:t> </a:t>
            </a:r>
            <a:r>
              <a:rPr lang="ru-RU" sz="1350" dirty="0" err="1"/>
              <a:t>спеціально</a:t>
            </a:r>
            <a:r>
              <a:rPr lang="ru-RU" sz="1350" dirty="0"/>
              <a:t> </a:t>
            </a:r>
            <a:r>
              <a:rPr lang="ru-RU" sz="1350" dirty="0" err="1"/>
              <a:t>побудовані</a:t>
            </a:r>
            <a:r>
              <a:rPr lang="ru-RU" sz="1350" dirty="0"/>
              <a:t> </a:t>
            </a:r>
            <a:r>
              <a:rPr lang="ru-RU" sz="1350" dirty="0" err="1"/>
              <a:t>споруди</a:t>
            </a:r>
            <a:r>
              <a:rPr lang="ru-RU" sz="1350" dirty="0"/>
              <a:t>, а й </a:t>
            </a:r>
            <a:r>
              <a:rPr lang="ru-RU" sz="1350" dirty="0" err="1"/>
              <a:t>будівлі</a:t>
            </a:r>
            <a:r>
              <a:rPr lang="ru-RU" sz="1350" dirty="0"/>
              <a:t> </a:t>
            </a:r>
            <a:r>
              <a:rPr lang="ru-RU" sz="1350" dirty="0" err="1"/>
              <a:t>господарського</a:t>
            </a:r>
            <a:r>
              <a:rPr lang="ru-RU" sz="1350" dirty="0"/>
              <a:t> </a:t>
            </a:r>
            <a:r>
              <a:rPr lang="ru-RU" sz="1350" dirty="0" err="1"/>
              <a:t>призначення</a:t>
            </a:r>
            <a:r>
              <a:rPr lang="ru-RU" sz="1350" dirty="0"/>
              <a:t> (погреби, </a:t>
            </a:r>
            <a:r>
              <a:rPr lang="ru-RU" sz="1350" dirty="0" err="1"/>
              <a:t>підпілля</a:t>
            </a:r>
            <a:r>
              <a:rPr lang="ru-RU" sz="1350" dirty="0"/>
              <a:t>, </a:t>
            </a:r>
            <a:r>
              <a:rPr lang="ru-RU" sz="1350" dirty="0" err="1"/>
              <a:t>овочесховища</a:t>
            </a:r>
            <a:r>
              <a:rPr lang="ru-RU" sz="1350" dirty="0"/>
              <a:t>), </a:t>
            </a:r>
            <a:r>
              <a:rPr lang="ru-RU" sz="1350" dirty="0" err="1"/>
              <a:t>пристосовані</a:t>
            </a:r>
            <a:r>
              <a:rPr lang="ru-RU" sz="1350" dirty="0"/>
              <a:t> </a:t>
            </a:r>
            <a:r>
              <a:rPr lang="ru-RU" sz="1350" dirty="0" err="1"/>
              <a:t>під</a:t>
            </a:r>
            <a:r>
              <a:rPr lang="ru-RU" sz="1350" dirty="0"/>
              <a:t> </a:t>
            </a:r>
            <a:r>
              <a:rPr lang="ru-RU" sz="1350" dirty="0" err="1"/>
              <a:t>укриття</a:t>
            </a:r>
            <a:r>
              <a:rPr lang="ru-RU" sz="1350" dirty="0"/>
              <a:t>, і </a:t>
            </a:r>
            <a:r>
              <a:rPr lang="ru-RU" sz="1350" dirty="0" err="1"/>
              <a:t>звичайні</a:t>
            </a:r>
            <a:r>
              <a:rPr lang="ru-RU" sz="1350" dirty="0"/>
              <a:t> </a:t>
            </a:r>
            <a:r>
              <a:rPr lang="ru-RU" sz="1350" dirty="0" err="1"/>
              <a:t>житлові</a:t>
            </a:r>
            <a:r>
              <a:rPr lang="ru-RU" sz="1350" dirty="0"/>
              <a:t> </a:t>
            </a:r>
            <a:r>
              <a:rPr lang="ru-RU" sz="1350" dirty="0" err="1"/>
              <a:t>будівлі</a:t>
            </a:r>
            <a:r>
              <a:rPr lang="ru-RU" sz="1350" dirty="0"/>
              <a:t>.</a:t>
            </a:r>
          </a:p>
          <a:p>
            <a:pPr marL="0" indent="0">
              <a:buNone/>
            </a:pPr>
            <a:r>
              <a:rPr lang="ru-RU" sz="1350" dirty="0" smtClean="0"/>
              <a:t> 	</a:t>
            </a:r>
            <a:r>
              <a:rPr lang="ru-RU" sz="1350" dirty="0" err="1" smtClean="0"/>
              <a:t>Захисні</a:t>
            </a:r>
            <a:r>
              <a:rPr lang="ru-RU" sz="1350" dirty="0" smtClean="0"/>
              <a:t> </a:t>
            </a:r>
            <a:r>
              <a:rPr lang="ru-RU" sz="1350" dirty="0" err="1"/>
              <a:t>властивості</a:t>
            </a:r>
            <a:r>
              <a:rPr lang="ru-RU" sz="1350" dirty="0"/>
              <a:t> </a:t>
            </a:r>
            <a:r>
              <a:rPr lang="ru-RU" sz="1350" dirty="0" err="1"/>
              <a:t>укриттів</a:t>
            </a:r>
            <a:r>
              <a:rPr lang="ru-RU" sz="1350" dirty="0"/>
              <a:t> </a:t>
            </a:r>
            <a:r>
              <a:rPr lang="ru-RU" sz="1350" dirty="0" err="1"/>
              <a:t>визначаються</a:t>
            </a:r>
            <a:r>
              <a:rPr lang="ru-RU" sz="1350" dirty="0"/>
              <a:t> </a:t>
            </a:r>
            <a:r>
              <a:rPr lang="ru-RU" sz="1350" dirty="0" err="1"/>
              <a:t>коефіцієнтом</a:t>
            </a:r>
            <a:r>
              <a:rPr lang="ru-RU" sz="1350" dirty="0"/>
              <a:t> </a:t>
            </a:r>
            <a:r>
              <a:rPr lang="ru-RU" sz="1350" dirty="0" err="1"/>
              <a:t>послаблення</a:t>
            </a:r>
            <a:r>
              <a:rPr lang="ru-RU" sz="1350" dirty="0"/>
              <a:t> </a:t>
            </a:r>
            <a:r>
              <a:rPr lang="ru-RU" sz="1350" dirty="0" err="1"/>
              <a:t>радіації</a:t>
            </a:r>
            <a:r>
              <a:rPr lang="ru-RU" sz="1350" dirty="0"/>
              <a:t>, </a:t>
            </a:r>
            <a:r>
              <a:rPr lang="ru-RU" sz="1350" dirty="0" err="1"/>
              <a:t>що</a:t>
            </a:r>
            <a:r>
              <a:rPr lang="ru-RU" sz="1350" dirty="0"/>
              <a:t> </a:t>
            </a:r>
            <a:r>
              <a:rPr lang="ru-RU" sz="1350" dirty="0" err="1"/>
              <a:t>залежить</a:t>
            </a:r>
            <a:r>
              <a:rPr lang="ru-RU" sz="1350" dirty="0"/>
              <a:t> </a:t>
            </a:r>
            <a:r>
              <a:rPr lang="ru-RU" sz="1350" dirty="0" err="1"/>
              <a:t>від</a:t>
            </a:r>
            <a:r>
              <a:rPr lang="ru-RU" sz="1350" dirty="0"/>
              <a:t> </a:t>
            </a:r>
            <a:r>
              <a:rPr lang="ru-RU" sz="1350" dirty="0" err="1"/>
              <a:t>товщини</a:t>
            </a:r>
            <a:r>
              <a:rPr lang="ru-RU" sz="1350" dirty="0"/>
              <a:t> </a:t>
            </a:r>
            <a:r>
              <a:rPr lang="ru-RU" sz="1350" dirty="0" err="1"/>
              <a:t>огоро-джувальних</a:t>
            </a:r>
            <a:r>
              <a:rPr lang="ru-RU" sz="1350" dirty="0"/>
              <a:t> </a:t>
            </a:r>
            <a:r>
              <a:rPr lang="ru-RU" sz="1350" dirty="0" err="1"/>
              <a:t>конструкцій</a:t>
            </a:r>
            <a:r>
              <a:rPr lang="ru-RU" sz="1350" dirty="0"/>
              <a:t>, </a:t>
            </a:r>
            <a:r>
              <a:rPr lang="ru-RU" sz="1350" dirty="0" err="1"/>
              <a:t>властивостей</a:t>
            </a:r>
            <a:r>
              <a:rPr lang="ru-RU" sz="1350" dirty="0"/>
              <a:t> </a:t>
            </a:r>
            <a:r>
              <a:rPr lang="ru-RU" sz="1350" dirty="0" err="1"/>
              <a:t>матеріалу</a:t>
            </a:r>
            <a:r>
              <a:rPr lang="ru-RU" sz="1350" dirty="0"/>
              <a:t>, з </a:t>
            </a:r>
            <a:r>
              <a:rPr lang="ru-RU" sz="1350" dirty="0" err="1"/>
              <a:t>якого</a:t>
            </a:r>
            <a:r>
              <a:rPr lang="ru-RU" sz="1350" dirty="0"/>
              <a:t> </a:t>
            </a:r>
            <a:r>
              <a:rPr lang="ru-RU" sz="1350" dirty="0" err="1"/>
              <a:t>виготовлені</a:t>
            </a:r>
            <a:r>
              <a:rPr lang="ru-RU" sz="1350" dirty="0"/>
              <a:t> </a:t>
            </a:r>
            <a:r>
              <a:rPr lang="ru-RU" sz="1350" dirty="0" err="1"/>
              <a:t>конструкції</a:t>
            </a:r>
            <a:r>
              <a:rPr lang="ru-RU" sz="1350" dirty="0"/>
              <a:t>, а </a:t>
            </a:r>
            <a:r>
              <a:rPr lang="ru-RU" sz="1350" dirty="0" err="1"/>
              <a:t>також</a:t>
            </a:r>
            <a:r>
              <a:rPr lang="ru-RU" sz="1350" dirty="0"/>
              <a:t> </a:t>
            </a:r>
            <a:r>
              <a:rPr lang="ru-RU" sz="1350" dirty="0" err="1"/>
              <a:t>від</a:t>
            </a:r>
            <a:r>
              <a:rPr lang="ru-RU" sz="1350" dirty="0"/>
              <a:t> </a:t>
            </a:r>
            <a:r>
              <a:rPr lang="ru-RU" sz="1350" dirty="0" err="1"/>
              <a:t>енергії</a:t>
            </a:r>
            <a:r>
              <a:rPr lang="ru-RU" sz="1350" dirty="0"/>
              <a:t> гамма-</a:t>
            </a:r>
            <a:r>
              <a:rPr lang="ru-RU" sz="1350" dirty="0" err="1"/>
              <a:t>випромінювання</a:t>
            </a:r>
            <a:r>
              <a:rPr lang="ru-RU" sz="1350" dirty="0"/>
              <a:t>. </a:t>
            </a:r>
            <a:r>
              <a:rPr lang="ru-RU" sz="1350" dirty="0" err="1"/>
              <a:t>Наприклад</a:t>
            </a:r>
            <a:r>
              <a:rPr lang="ru-RU" sz="1350" dirty="0"/>
              <a:t>, </a:t>
            </a:r>
            <a:r>
              <a:rPr lang="ru-RU" sz="1350" dirty="0" err="1"/>
              <a:t>підвали</a:t>
            </a:r>
            <a:r>
              <a:rPr lang="ru-RU" sz="1350" dirty="0"/>
              <a:t> </a:t>
            </a:r>
            <a:r>
              <a:rPr lang="ru-RU" sz="1350" dirty="0" err="1"/>
              <a:t>дерев'яних</a:t>
            </a:r>
            <a:r>
              <a:rPr lang="ru-RU" sz="1350" dirty="0"/>
              <a:t> </a:t>
            </a:r>
            <a:r>
              <a:rPr lang="ru-RU" sz="1350" dirty="0" err="1"/>
              <a:t>будинків</a:t>
            </a:r>
            <a:r>
              <a:rPr lang="ru-RU" sz="1350" dirty="0"/>
              <a:t> </a:t>
            </a:r>
            <a:r>
              <a:rPr lang="ru-RU" sz="1350" dirty="0" err="1"/>
              <a:t>послаблюють</a:t>
            </a:r>
            <a:r>
              <a:rPr lang="ru-RU" sz="1350" dirty="0"/>
              <a:t> </a:t>
            </a:r>
            <a:r>
              <a:rPr lang="ru-RU" sz="1350" dirty="0" err="1"/>
              <a:t>радіацію</a:t>
            </a:r>
            <a:r>
              <a:rPr lang="ru-RU" sz="1350" dirty="0"/>
              <a:t> в 7—12 </a:t>
            </a:r>
            <a:r>
              <a:rPr lang="ru-RU" sz="1350" dirty="0" err="1"/>
              <a:t>разів</a:t>
            </a:r>
            <a:r>
              <a:rPr lang="ru-RU" sz="1350" dirty="0"/>
              <a:t>, а </a:t>
            </a:r>
            <a:r>
              <a:rPr lang="ru-RU" sz="1350" dirty="0" err="1"/>
              <a:t>кам'яних</a:t>
            </a:r>
            <a:r>
              <a:rPr lang="ru-RU" sz="1350" dirty="0"/>
              <a:t> — у 200—300 </a:t>
            </a:r>
            <a:r>
              <a:rPr lang="ru-RU" sz="1350" dirty="0" err="1"/>
              <a:t>разів</a:t>
            </a:r>
            <a:r>
              <a:rPr lang="ru-RU" sz="1350" dirty="0"/>
              <a:t>.</a:t>
            </a:r>
          </a:p>
          <a:p>
            <a:pPr marL="0" indent="0">
              <a:buNone/>
            </a:pPr>
            <a:r>
              <a:rPr lang="ru-RU" sz="1350" dirty="0" smtClean="0"/>
              <a:t> 	У </a:t>
            </a:r>
            <a:r>
              <a:rPr lang="ru-RU" sz="1350" dirty="0"/>
              <a:t>ПРУ, </a:t>
            </a:r>
            <a:r>
              <a:rPr lang="ru-RU" sz="1350" dirty="0" err="1"/>
              <a:t>розрахованому</a:t>
            </a:r>
            <a:r>
              <a:rPr lang="ru-RU" sz="1350" dirty="0"/>
              <a:t> на 50 </a:t>
            </a:r>
            <a:r>
              <a:rPr lang="ru-RU" sz="1350" dirty="0" err="1"/>
              <a:t>чоловік</a:t>
            </a:r>
            <a:r>
              <a:rPr lang="ru-RU" sz="1350" dirty="0"/>
              <a:t> і </a:t>
            </a:r>
            <a:r>
              <a:rPr lang="ru-RU" sz="1350" dirty="0" err="1"/>
              <a:t>більше</a:t>
            </a:r>
            <a:r>
              <a:rPr lang="ru-RU" sz="1350" dirty="0"/>
              <a:t>, повинно бути не </a:t>
            </a:r>
            <a:r>
              <a:rPr lang="ru-RU" sz="1350" dirty="0" err="1"/>
              <a:t>менше</a:t>
            </a:r>
            <a:r>
              <a:rPr lang="ru-RU" sz="1350" dirty="0"/>
              <a:t> </a:t>
            </a:r>
            <a:r>
              <a:rPr lang="ru-RU" sz="1350" dirty="0" err="1"/>
              <a:t>двох</a:t>
            </a:r>
            <a:r>
              <a:rPr lang="ru-RU" sz="1350" dirty="0"/>
              <a:t> </a:t>
            </a:r>
            <a:r>
              <a:rPr lang="ru-RU" sz="1350" dirty="0" err="1"/>
              <a:t>виходів</a:t>
            </a:r>
            <a:r>
              <a:rPr lang="ru-RU" sz="1350" dirty="0"/>
              <a:t> </a:t>
            </a:r>
            <a:r>
              <a:rPr lang="ru-RU" sz="1350" dirty="0" err="1"/>
              <a:t>розміром</a:t>
            </a:r>
            <a:r>
              <a:rPr lang="ru-RU" sz="1350" dirty="0"/>
              <a:t> 80</a:t>
            </a:r>
            <a:r>
              <a:rPr lang="en-US" sz="1350" dirty="0"/>
              <a:t>x180 </a:t>
            </a:r>
            <a:r>
              <a:rPr lang="ru-RU" sz="1350" dirty="0"/>
              <a:t>см, </a:t>
            </a:r>
            <a:r>
              <a:rPr lang="ru-RU" sz="1350" dirty="0" err="1"/>
              <a:t>причому</a:t>
            </a:r>
            <a:r>
              <a:rPr lang="ru-RU" sz="1350" dirty="0"/>
              <a:t> </a:t>
            </a:r>
            <a:r>
              <a:rPr lang="ru-RU" sz="1350" dirty="0" err="1"/>
              <a:t>бажано</a:t>
            </a:r>
            <a:r>
              <a:rPr lang="ru-RU" sz="1350" dirty="0"/>
              <a:t>, </a:t>
            </a:r>
            <a:r>
              <a:rPr lang="ru-RU" sz="1350" dirty="0" err="1"/>
              <a:t>щоб</a:t>
            </a:r>
            <a:r>
              <a:rPr lang="ru-RU" sz="1350" dirty="0"/>
              <a:t> вони </a:t>
            </a:r>
            <a:r>
              <a:rPr lang="ru-RU" sz="1350" dirty="0" err="1"/>
              <a:t>були</a:t>
            </a:r>
            <a:r>
              <a:rPr lang="ru-RU" sz="1350" dirty="0"/>
              <a:t> </a:t>
            </a:r>
            <a:r>
              <a:rPr lang="ru-RU" sz="1350" dirty="0" err="1"/>
              <a:t>розташовані</a:t>
            </a:r>
            <a:r>
              <a:rPr lang="ru-RU" sz="1350" dirty="0"/>
              <a:t> в </a:t>
            </a:r>
            <a:r>
              <a:rPr lang="ru-RU" sz="1350" dirty="0" err="1"/>
              <a:t>протилежних</a:t>
            </a:r>
            <a:r>
              <a:rPr lang="ru-RU" sz="1350" dirty="0"/>
              <a:t> </a:t>
            </a:r>
            <a:r>
              <a:rPr lang="ru-RU" sz="1350" dirty="0" err="1"/>
              <a:t>кінцях</a:t>
            </a:r>
            <a:r>
              <a:rPr lang="ru-RU" sz="1350" dirty="0"/>
              <a:t> </a:t>
            </a:r>
            <a:r>
              <a:rPr lang="ru-RU" sz="1350" dirty="0" err="1"/>
              <a:t>укриття</a:t>
            </a:r>
            <a:r>
              <a:rPr lang="ru-RU" sz="1350" dirty="0"/>
              <a:t> </a:t>
            </a:r>
            <a:r>
              <a:rPr lang="ru-RU" sz="1350" dirty="0" err="1"/>
              <a:t>під</a:t>
            </a:r>
            <a:r>
              <a:rPr lang="ru-RU" sz="1350" dirty="0"/>
              <a:t> кутом 90° один до одного. Для </a:t>
            </a:r>
            <a:r>
              <a:rPr lang="ru-RU" sz="1350" dirty="0" err="1"/>
              <a:t>підсилення</a:t>
            </a:r>
            <a:r>
              <a:rPr lang="ru-RU" sz="1350" dirty="0"/>
              <a:t> </a:t>
            </a:r>
            <a:r>
              <a:rPr lang="ru-RU" sz="1350" dirty="0" err="1"/>
              <a:t>захисних</a:t>
            </a:r>
            <a:r>
              <a:rPr lang="ru-RU" sz="1350" dirty="0"/>
              <a:t> </a:t>
            </a:r>
            <a:r>
              <a:rPr lang="ru-RU" sz="1350" dirty="0" err="1"/>
              <a:t>властивостей</a:t>
            </a:r>
            <a:r>
              <a:rPr lang="ru-RU" sz="1350" dirty="0"/>
              <a:t> у </a:t>
            </a:r>
            <a:r>
              <a:rPr lang="ru-RU" sz="1350" dirty="0" err="1"/>
              <a:t>приміщенні</a:t>
            </a:r>
            <a:r>
              <a:rPr lang="ru-RU" sz="1350" dirty="0"/>
              <a:t> </a:t>
            </a:r>
            <a:r>
              <a:rPr lang="ru-RU" sz="1350" dirty="0" err="1"/>
              <a:t>забивають</a:t>
            </a:r>
            <a:r>
              <a:rPr lang="ru-RU" sz="1350" dirty="0"/>
              <a:t> </a:t>
            </a:r>
            <a:r>
              <a:rPr lang="ru-RU" sz="1350" dirty="0" err="1"/>
              <a:t>вікна</a:t>
            </a:r>
            <a:r>
              <a:rPr lang="ru-RU" sz="1350" dirty="0"/>
              <a:t> і </a:t>
            </a:r>
            <a:r>
              <a:rPr lang="ru-RU" sz="1350" dirty="0" err="1"/>
              <a:t>зайві</a:t>
            </a:r>
            <a:r>
              <a:rPr lang="ru-RU" sz="1350" dirty="0"/>
              <a:t> </a:t>
            </a:r>
            <a:r>
              <a:rPr lang="ru-RU" sz="1350" dirty="0" err="1"/>
              <a:t>двері</a:t>
            </a:r>
            <a:r>
              <a:rPr lang="ru-RU" sz="1350" dirty="0"/>
              <a:t>, </a:t>
            </a:r>
            <a:r>
              <a:rPr lang="ru-RU" sz="1350" dirty="0" err="1"/>
              <a:t>насипають</a:t>
            </a:r>
            <a:r>
              <a:rPr lang="ru-RU" sz="1350" dirty="0"/>
              <a:t> шар </a:t>
            </a:r>
            <a:r>
              <a:rPr lang="ru-RU" sz="1350" dirty="0" err="1"/>
              <a:t>ґрунту</a:t>
            </a:r>
            <a:r>
              <a:rPr lang="ru-RU" sz="1350" dirty="0"/>
              <a:t> на </a:t>
            </a:r>
            <a:r>
              <a:rPr lang="ru-RU" sz="1350" dirty="0" err="1"/>
              <a:t>перекриття</a:t>
            </a:r>
            <a:r>
              <a:rPr lang="ru-RU" sz="1350" dirty="0"/>
              <a:t> і </a:t>
            </a:r>
            <a:r>
              <a:rPr lang="ru-RU" sz="1350" dirty="0" err="1"/>
              <a:t>роблять</a:t>
            </a:r>
            <a:r>
              <a:rPr lang="ru-RU" sz="1350" dirty="0"/>
              <a:t>, </a:t>
            </a:r>
            <a:r>
              <a:rPr lang="ru-RU" sz="1350" dirty="0" err="1"/>
              <a:t>якщо</a:t>
            </a:r>
            <a:r>
              <a:rPr lang="ru-RU" sz="1350" dirty="0"/>
              <a:t> треба, </a:t>
            </a:r>
            <a:r>
              <a:rPr lang="ru-RU" sz="1350" dirty="0" err="1"/>
              <a:t>ґрунтову</a:t>
            </a:r>
            <a:r>
              <a:rPr lang="ru-RU" sz="1350" dirty="0"/>
              <a:t> </a:t>
            </a:r>
            <a:r>
              <a:rPr lang="ru-RU" sz="1350" dirty="0" err="1"/>
              <a:t>підсипку</a:t>
            </a:r>
            <a:r>
              <a:rPr lang="ru-RU" sz="1350" dirty="0"/>
              <a:t> </a:t>
            </a:r>
            <a:r>
              <a:rPr lang="ru-RU" sz="1350" dirty="0" err="1"/>
              <a:t>ззовні</a:t>
            </a:r>
            <a:r>
              <a:rPr lang="ru-RU" sz="1350" dirty="0"/>
              <a:t> </a:t>
            </a:r>
            <a:r>
              <a:rPr lang="ru-RU" sz="1350" dirty="0" err="1"/>
              <a:t>біля</a:t>
            </a:r>
            <a:r>
              <a:rPr lang="ru-RU" sz="1350" dirty="0"/>
              <a:t> </a:t>
            </a:r>
            <a:r>
              <a:rPr lang="ru-RU" sz="1350" dirty="0" err="1"/>
              <a:t>стін</a:t>
            </a:r>
            <a:r>
              <a:rPr lang="ru-RU" sz="1350" dirty="0"/>
              <a:t>, </a:t>
            </a:r>
            <a:r>
              <a:rPr lang="ru-RU" sz="1350" dirty="0" err="1"/>
              <a:t>що</a:t>
            </a:r>
            <a:r>
              <a:rPr lang="ru-RU" sz="1350" dirty="0"/>
              <a:t> </a:t>
            </a:r>
            <a:r>
              <a:rPr lang="ru-RU" sz="1350" dirty="0" err="1"/>
              <a:t>виступають</a:t>
            </a:r>
            <a:r>
              <a:rPr lang="ru-RU" sz="1350" dirty="0"/>
              <a:t> </a:t>
            </a:r>
            <a:r>
              <a:rPr lang="ru-RU" sz="1350" dirty="0" err="1"/>
              <a:t>вище</a:t>
            </a:r>
            <a:r>
              <a:rPr lang="ru-RU" sz="1350" dirty="0"/>
              <a:t> </a:t>
            </a:r>
            <a:r>
              <a:rPr lang="ru-RU" sz="1350" dirty="0" err="1"/>
              <a:t>поверхні</a:t>
            </a:r>
            <a:r>
              <a:rPr lang="ru-RU" sz="1350" dirty="0"/>
              <a:t> </a:t>
            </a:r>
            <a:r>
              <a:rPr lang="ru-RU" sz="1350" dirty="0" err="1"/>
              <a:t>землі</a:t>
            </a:r>
            <a:r>
              <a:rPr lang="ru-RU" sz="1350" dirty="0"/>
              <a:t>. Для </a:t>
            </a:r>
            <a:r>
              <a:rPr lang="ru-RU" sz="1350" dirty="0" err="1"/>
              <a:t>герметизації</a:t>
            </a:r>
            <a:r>
              <a:rPr lang="ru-RU" sz="1350" dirty="0"/>
              <a:t> </a:t>
            </a:r>
            <a:r>
              <a:rPr lang="ru-RU" sz="1350" dirty="0" err="1"/>
              <a:t>приміщень</a:t>
            </a:r>
            <a:r>
              <a:rPr lang="ru-RU" sz="1350" dirty="0"/>
              <a:t> </a:t>
            </a:r>
            <a:r>
              <a:rPr lang="ru-RU" sz="1350" dirty="0" err="1"/>
              <a:t>ретельно</a:t>
            </a:r>
            <a:r>
              <a:rPr lang="ru-RU" sz="1350" dirty="0"/>
              <a:t> </a:t>
            </a:r>
            <a:r>
              <a:rPr lang="ru-RU" sz="1350" dirty="0" err="1"/>
              <a:t>замуровують</a:t>
            </a:r>
            <a:r>
              <a:rPr lang="ru-RU" sz="1350" dirty="0"/>
              <a:t> </a:t>
            </a:r>
            <a:r>
              <a:rPr lang="ru-RU" sz="1350" dirty="0" err="1"/>
              <a:t>тріщини</a:t>
            </a:r>
            <a:r>
              <a:rPr lang="ru-RU" sz="1350" dirty="0"/>
              <a:t>, </a:t>
            </a:r>
            <a:r>
              <a:rPr lang="ru-RU" sz="1350" dirty="0" err="1"/>
              <a:t>щілини</a:t>
            </a:r>
            <a:r>
              <a:rPr lang="ru-RU" sz="1350" dirty="0"/>
              <a:t>, отвори у </a:t>
            </a:r>
            <a:r>
              <a:rPr lang="ru-RU" sz="1350" dirty="0" err="1"/>
              <a:t>стінах</a:t>
            </a:r>
            <a:r>
              <a:rPr lang="ru-RU" sz="1350" dirty="0"/>
              <a:t> і </a:t>
            </a:r>
            <a:r>
              <a:rPr lang="ru-RU" sz="1350" dirty="0" err="1"/>
              <a:t>стелі</a:t>
            </a:r>
            <a:r>
              <a:rPr lang="ru-RU" sz="1350" dirty="0"/>
              <a:t>, </a:t>
            </a:r>
            <a:r>
              <a:rPr lang="ru-RU" sz="1350" dirty="0" err="1"/>
              <a:t>біля</a:t>
            </a:r>
            <a:r>
              <a:rPr lang="ru-RU" sz="1350" dirty="0"/>
              <a:t> </a:t>
            </a:r>
            <a:r>
              <a:rPr lang="ru-RU" sz="1350" dirty="0" err="1"/>
              <a:t>вікон</a:t>
            </a:r>
            <a:r>
              <a:rPr lang="ru-RU" sz="1350" dirty="0"/>
              <a:t> і дверей, </a:t>
            </a:r>
            <a:r>
              <a:rPr lang="ru-RU" sz="1350" dirty="0" err="1"/>
              <a:t>припасовують</a:t>
            </a:r>
            <a:r>
              <a:rPr lang="ru-RU" sz="1350" dirty="0"/>
              <a:t> </a:t>
            </a:r>
            <a:r>
              <a:rPr lang="ru-RU" sz="1350" dirty="0" err="1"/>
              <a:t>двері</a:t>
            </a:r>
            <a:r>
              <a:rPr lang="ru-RU" sz="1350" dirty="0"/>
              <a:t>, </a:t>
            </a:r>
            <a:r>
              <a:rPr lang="ru-RU" sz="1350" dirty="0" err="1"/>
              <a:t>оббивають</a:t>
            </a:r>
            <a:r>
              <a:rPr lang="ru-RU" sz="1350" dirty="0"/>
              <a:t> </a:t>
            </a:r>
            <a:r>
              <a:rPr lang="ru-RU" sz="1350" dirty="0" err="1"/>
              <a:t>їх</a:t>
            </a:r>
            <a:r>
              <a:rPr lang="ru-RU" sz="1350" dirty="0"/>
              <a:t> </a:t>
            </a:r>
            <a:r>
              <a:rPr lang="ru-RU" sz="1350" dirty="0" err="1"/>
              <a:t>повстю</a:t>
            </a:r>
            <a:r>
              <a:rPr lang="ru-RU" sz="1350" dirty="0"/>
              <a:t>, </a:t>
            </a:r>
            <a:r>
              <a:rPr lang="ru-RU" sz="1350" dirty="0" err="1"/>
              <a:t>ущільнюють</a:t>
            </a:r>
            <a:r>
              <a:rPr lang="ru-RU" sz="1350" dirty="0"/>
              <a:t> </a:t>
            </a:r>
            <a:r>
              <a:rPr lang="ru-RU" sz="1350" dirty="0" err="1"/>
              <a:t>дверні</a:t>
            </a:r>
            <a:r>
              <a:rPr lang="ru-RU" sz="1350" dirty="0"/>
              <a:t> рами валиком з </a:t>
            </a:r>
            <a:r>
              <a:rPr lang="ru-RU" sz="1350" dirty="0" err="1"/>
              <a:t>повсті</a:t>
            </a:r>
            <a:r>
              <a:rPr lang="ru-RU" sz="1350" dirty="0"/>
              <a:t> </a:t>
            </a:r>
            <a:r>
              <a:rPr lang="ru-RU" sz="1350" dirty="0" err="1"/>
              <a:t>або</a:t>
            </a:r>
            <a:r>
              <a:rPr lang="ru-RU" sz="1350" dirty="0"/>
              <a:t> з </a:t>
            </a:r>
            <a:r>
              <a:rPr lang="ru-RU" sz="1350" dirty="0" err="1"/>
              <a:t>іншої</a:t>
            </a:r>
            <a:r>
              <a:rPr lang="ru-RU" sz="1350" dirty="0"/>
              <a:t> </a:t>
            </a:r>
            <a:r>
              <a:rPr lang="ru-RU" sz="1350" dirty="0" err="1"/>
              <a:t>м'якої</a:t>
            </a:r>
            <a:r>
              <a:rPr lang="ru-RU" sz="1350" dirty="0"/>
              <a:t> </a:t>
            </a:r>
            <a:r>
              <a:rPr lang="ru-RU" sz="1350" dirty="0" err="1"/>
              <a:t>тканини</a:t>
            </a:r>
            <a:r>
              <a:rPr lang="ru-RU" sz="1350" dirty="0"/>
              <a:t>. </a:t>
            </a:r>
            <a:r>
              <a:rPr lang="ru-RU" sz="1350" dirty="0" err="1"/>
              <a:t>Укриття</a:t>
            </a:r>
            <a:r>
              <a:rPr lang="ru-RU" sz="1350" dirty="0"/>
              <a:t>, </a:t>
            </a:r>
            <a:r>
              <a:rPr lang="ru-RU" sz="1350" dirty="0" err="1"/>
              <a:t>що</a:t>
            </a:r>
            <a:r>
              <a:rPr lang="ru-RU" sz="1350" dirty="0"/>
              <a:t> </a:t>
            </a:r>
            <a:r>
              <a:rPr lang="ru-RU" sz="1350" dirty="0" err="1"/>
              <a:t>вміщує</a:t>
            </a:r>
            <a:r>
              <a:rPr lang="ru-RU" sz="1350" dirty="0"/>
              <a:t> до ЗО </a:t>
            </a:r>
            <a:r>
              <a:rPr lang="ru-RU" sz="1350" dirty="0" err="1"/>
              <a:t>чоловік</a:t>
            </a:r>
            <a:r>
              <a:rPr lang="ru-RU" sz="1350" dirty="0"/>
              <a:t>, </a:t>
            </a:r>
            <a:r>
              <a:rPr lang="ru-RU" sz="1350" dirty="0" err="1"/>
              <a:t>провітрюється</a:t>
            </a:r>
            <a:r>
              <a:rPr lang="ru-RU" sz="1350" dirty="0"/>
              <a:t> природною </a:t>
            </a:r>
            <a:r>
              <a:rPr lang="ru-RU" sz="1350" dirty="0" err="1"/>
              <a:t>вентиляцією</a:t>
            </a:r>
            <a:r>
              <a:rPr lang="ru-RU" sz="1350" dirty="0"/>
              <a:t> через </a:t>
            </a:r>
            <a:r>
              <a:rPr lang="ru-RU" sz="1350" dirty="0" err="1"/>
              <a:t>припливний</a:t>
            </a:r>
            <a:r>
              <a:rPr lang="ru-RU" sz="1350" dirty="0"/>
              <a:t> і </a:t>
            </a:r>
            <a:r>
              <a:rPr lang="ru-RU" sz="1350" dirty="0" err="1"/>
              <a:t>витяжний</a:t>
            </a:r>
            <a:r>
              <a:rPr lang="ru-RU" sz="1350" dirty="0"/>
              <a:t> </a:t>
            </a:r>
            <a:r>
              <a:rPr lang="ru-RU" sz="1350" dirty="0" err="1"/>
              <a:t>короби</a:t>
            </a:r>
            <a:r>
              <a:rPr lang="ru-RU" sz="1350" dirty="0"/>
              <a:t>. Для </a:t>
            </a:r>
            <a:r>
              <a:rPr lang="ru-RU" sz="1350" dirty="0" err="1"/>
              <a:t>створення</a:t>
            </a:r>
            <a:r>
              <a:rPr lang="ru-RU" sz="1350" dirty="0"/>
              <a:t> тяги </a:t>
            </a:r>
            <a:r>
              <a:rPr lang="ru-RU" sz="1350" dirty="0" err="1"/>
              <a:t>витяжний</a:t>
            </a:r>
            <a:r>
              <a:rPr lang="ru-RU" sz="1350" dirty="0"/>
              <a:t> короб </a:t>
            </a:r>
            <a:r>
              <a:rPr lang="ru-RU" sz="1350" dirty="0" err="1"/>
              <a:t>встановлюють</a:t>
            </a:r>
            <a:r>
              <a:rPr lang="ru-RU" sz="1350" dirty="0"/>
              <a:t> на 1,5—2 м </a:t>
            </a:r>
            <a:r>
              <a:rPr lang="ru-RU" sz="1350" dirty="0" err="1"/>
              <a:t>вище</a:t>
            </a:r>
            <a:r>
              <a:rPr lang="ru-RU" sz="1350" dirty="0"/>
              <a:t> </a:t>
            </a:r>
            <a:r>
              <a:rPr lang="ru-RU" sz="1350" dirty="0" err="1"/>
              <a:t>припливного</a:t>
            </a:r>
            <a:r>
              <a:rPr lang="ru-RU" sz="1350" dirty="0"/>
              <a:t>. На </a:t>
            </a:r>
            <a:r>
              <a:rPr lang="ru-RU" sz="1350" dirty="0" err="1"/>
              <a:t>зовнішньому</a:t>
            </a:r>
            <a:r>
              <a:rPr lang="ru-RU" sz="1350" dirty="0"/>
              <a:t> </a:t>
            </a:r>
            <a:r>
              <a:rPr lang="ru-RU" sz="1350" dirty="0" err="1"/>
              <a:t>виводі</a:t>
            </a:r>
            <a:r>
              <a:rPr lang="ru-RU" sz="1350" dirty="0"/>
              <a:t> </a:t>
            </a:r>
            <a:r>
              <a:rPr lang="ru-RU" sz="1350" dirty="0" err="1"/>
              <a:t>вентиляційного</a:t>
            </a:r>
            <a:r>
              <a:rPr lang="ru-RU" sz="1350" dirty="0"/>
              <a:t> короба </a:t>
            </a:r>
            <a:r>
              <a:rPr lang="ru-RU" sz="1350" dirty="0" err="1"/>
              <a:t>роблять</a:t>
            </a:r>
            <a:r>
              <a:rPr lang="ru-RU" sz="1350" dirty="0"/>
              <a:t> </a:t>
            </a:r>
            <a:r>
              <a:rPr lang="ru-RU" sz="1350" dirty="0" err="1"/>
              <a:t>дашок</a:t>
            </a:r>
            <a:r>
              <a:rPr lang="ru-RU" sz="1350" dirty="0"/>
              <a:t>, а в </a:t>
            </a:r>
            <a:r>
              <a:rPr lang="ru-RU" sz="1350" dirty="0" err="1"/>
              <a:t>припливному</a:t>
            </a:r>
            <a:r>
              <a:rPr lang="ru-RU" sz="1350" dirty="0"/>
              <a:t> </a:t>
            </a:r>
            <a:r>
              <a:rPr lang="ru-RU" sz="1350" dirty="0" err="1"/>
              <a:t>коробі</a:t>
            </a:r>
            <a:r>
              <a:rPr lang="ru-RU" sz="1350" dirty="0"/>
              <a:t> — </a:t>
            </a:r>
            <a:r>
              <a:rPr lang="ru-RU" sz="1350" dirty="0" err="1"/>
              <a:t>щільно</a:t>
            </a:r>
            <a:r>
              <a:rPr lang="ru-RU" sz="1350" dirty="0"/>
              <a:t> </a:t>
            </a:r>
            <a:r>
              <a:rPr lang="ru-RU" sz="1350" dirty="0" err="1"/>
              <a:t>підігнані</a:t>
            </a:r>
            <a:r>
              <a:rPr lang="ru-RU" sz="1350" dirty="0"/>
              <a:t> </a:t>
            </a:r>
            <a:r>
              <a:rPr lang="ru-RU" sz="1350" dirty="0" err="1"/>
              <a:t>засуви</a:t>
            </a:r>
            <a:r>
              <a:rPr lang="ru-RU" sz="1350" dirty="0"/>
              <a:t>.</a:t>
            </a:r>
          </a:p>
          <a:p>
            <a:pPr marL="0" indent="0">
              <a:buNone/>
            </a:pPr>
            <a:r>
              <a:rPr lang="ru-RU" sz="1350" dirty="0" smtClean="0"/>
              <a:t>	 </a:t>
            </a:r>
            <a:r>
              <a:rPr lang="ru-RU" sz="1350" dirty="0"/>
              <a:t>У </a:t>
            </a:r>
            <a:r>
              <a:rPr lang="ru-RU" sz="1350" dirty="0" err="1"/>
              <a:t>пристосованих</a:t>
            </a:r>
            <a:r>
              <a:rPr lang="ru-RU" sz="1350" dirty="0"/>
              <a:t> </a:t>
            </a:r>
            <a:r>
              <a:rPr lang="ru-RU" sz="1350" dirty="0" err="1"/>
              <a:t>під</a:t>
            </a:r>
            <a:r>
              <a:rPr lang="ru-RU" sz="1350" dirty="0"/>
              <a:t> </a:t>
            </a:r>
            <a:r>
              <a:rPr lang="ru-RU" sz="1350" dirty="0" err="1"/>
              <a:t>укриття</a:t>
            </a:r>
            <a:r>
              <a:rPr lang="ru-RU" sz="1350" dirty="0"/>
              <a:t> </a:t>
            </a:r>
            <a:r>
              <a:rPr lang="ru-RU" sz="1350" dirty="0" err="1"/>
              <a:t>приміщеннях</a:t>
            </a:r>
            <a:r>
              <a:rPr lang="ru-RU" sz="1350" dirty="0"/>
              <a:t> </a:t>
            </a:r>
            <a:r>
              <a:rPr lang="ru-RU" sz="1350" dirty="0" err="1"/>
              <a:t>встановлюють</a:t>
            </a:r>
            <a:r>
              <a:rPr lang="ru-RU" sz="1350" dirty="0"/>
              <a:t> бачки з водою з </a:t>
            </a:r>
            <a:r>
              <a:rPr lang="ru-RU" sz="1350" dirty="0" err="1"/>
              <a:t>розрахунку</a:t>
            </a:r>
            <a:r>
              <a:rPr lang="ru-RU" sz="1350" dirty="0"/>
              <a:t> 3—4 л на одну </a:t>
            </a:r>
            <a:r>
              <a:rPr lang="ru-RU" sz="1350" dirty="0" err="1"/>
              <a:t>людину</a:t>
            </a:r>
            <a:r>
              <a:rPr lang="ru-RU" sz="1350" dirty="0"/>
              <a:t> на </a:t>
            </a:r>
            <a:r>
              <a:rPr lang="ru-RU" sz="1350" dirty="0" err="1"/>
              <a:t>добу</a:t>
            </a:r>
            <a:r>
              <a:rPr lang="ru-RU" sz="1350" dirty="0"/>
              <a:t>, а в </a:t>
            </a:r>
            <a:r>
              <a:rPr lang="ru-RU" sz="1350" dirty="0" err="1"/>
              <a:t>туалеті</a:t>
            </a:r>
            <a:r>
              <a:rPr lang="ru-RU" sz="1350" dirty="0"/>
              <a:t> — </a:t>
            </a:r>
            <a:r>
              <a:rPr lang="ru-RU" sz="1350" dirty="0" err="1"/>
              <a:t>виносну</a:t>
            </a:r>
            <a:r>
              <a:rPr lang="ru-RU" sz="1350" dirty="0"/>
              <a:t> тару </a:t>
            </a:r>
            <a:r>
              <a:rPr lang="ru-RU" sz="1350" dirty="0" err="1"/>
              <a:t>або</a:t>
            </a:r>
            <a:r>
              <a:rPr lang="ru-RU" sz="1350" dirty="0"/>
              <a:t> </a:t>
            </a:r>
            <a:r>
              <a:rPr lang="ru-RU" sz="1350" dirty="0" err="1"/>
              <a:t>влаштовують</a:t>
            </a:r>
            <a:r>
              <a:rPr lang="ru-RU" sz="1350" dirty="0"/>
              <a:t> люфт-клозет з </a:t>
            </a:r>
            <a:r>
              <a:rPr lang="ru-RU" sz="1350" dirty="0" err="1"/>
              <a:t>вигрібною</a:t>
            </a:r>
            <a:r>
              <a:rPr lang="ru-RU" sz="1350" dirty="0"/>
              <a:t> ямою. </a:t>
            </a:r>
            <a:r>
              <a:rPr lang="ru-RU" sz="1350" dirty="0" err="1"/>
              <a:t>Крім</a:t>
            </a:r>
            <a:r>
              <a:rPr lang="ru-RU" sz="1350" dirty="0"/>
              <a:t> того, в </a:t>
            </a:r>
            <a:r>
              <a:rPr lang="ru-RU" sz="1350" dirty="0" err="1"/>
              <a:t>укритті</a:t>
            </a:r>
            <a:r>
              <a:rPr lang="ru-RU" sz="1350" dirty="0"/>
              <a:t> </a:t>
            </a:r>
            <a:r>
              <a:rPr lang="ru-RU" sz="1350" dirty="0" err="1"/>
              <a:t>встановлюють</a:t>
            </a:r>
            <a:r>
              <a:rPr lang="ru-RU" sz="1350" dirty="0"/>
              <a:t> </a:t>
            </a:r>
            <a:r>
              <a:rPr lang="ru-RU" sz="1350" dirty="0" err="1"/>
              <a:t>нари</a:t>
            </a:r>
            <a:r>
              <a:rPr lang="ru-RU" sz="1350" dirty="0"/>
              <a:t> (лавки) для </a:t>
            </a:r>
            <a:r>
              <a:rPr lang="ru-RU" sz="1350" dirty="0" err="1"/>
              <a:t>відпочинку</a:t>
            </a:r>
            <a:r>
              <a:rPr lang="ru-RU" sz="1350" dirty="0"/>
              <a:t>, </a:t>
            </a:r>
            <a:r>
              <a:rPr lang="ru-RU" sz="1350" dirty="0" err="1"/>
              <a:t>стелажі</a:t>
            </a:r>
            <a:r>
              <a:rPr lang="ru-RU" sz="1350" dirty="0"/>
              <a:t> для </a:t>
            </a:r>
            <a:r>
              <a:rPr lang="ru-RU" sz="1350" dirty="0" err="1"/>
              <a:t>продуктів</a:t>
            </a:r>
            <a:r>
              <a:rPr lang="ru-RU" sz="1350" dirty="0"/>
              <a:t> </a:t>
            </a:r>
            <a:r>
              <a:rPr lang="ru-RU" sz="1350" dirty="0" err="1"/>
              <a:t>харчування</a:t>
            </a:r>
            <a:r>
              <a:rPr lang="ru-RU" sz="1350" dirty="0"/>
              <a:t>. </a:t>
            </a:r>
            <a:r>
              <a:rPr lang="ru-RU" sz="1350" dirty="0" err="1"/>
              <a:t>Освітлення</a:t>
            </a:r>
            <a:r>
              <a:rPr lang="ru-RU" sz="1350" dirty="0"/>
              <a:t> — </a:t>
            </a:r>
            <a:r>
              <a:rPr lang="ru-RU" sz="1350" dirty="0" err="1"/>
              <a:t>від</a:t>
            </a:r>
            <a:r>
              <a:rPr lang="ru-RU" sz="1350" dirty="0"/>
              <a:t> </a:t>
            </a:r>
            <a:r>
              <a:rPr lang="ru-RU" sz="1350" dirty="0" err="1"/>
              <a:t>електромережі</a:t>
            </a:r>
            <a:r>
              <a:rPr lang="ru-RU" sz="1350" dirty="0"/>
              <a:t> </a:t>
            </a:r>
            <a:r>
              <a:rPr lang="ru-RU" sz="1350" dirty="0" err="1"/>
              <a:t>або</a:t>
            </a:r>
            <a:r>
              <a:rPr lang="ru-RU" sz="1350" dirty="0"/>
              <a:t> </a:t>
            </a:r>
            <a:r>
              <a:rPr lang="ru-RU" sz="1350" dirty="0" err="1"/>
              <a:t>переносними</a:t>
            </a:r>
            <a:r>
              <a:rPr lang="ru-RU" sz="1350" dirty="0"/>
              <a:t> </a:t>
            </a:r>
            <a:r>
              <a:rPr lang="ru-RU" sz="1350" dirty="0" err="1"/>
              <a:t>електричними</a:t>
            </a:r>
            <a:r>
              <a:rPr lang="ru-RU" sz="1350" dirty="0"/>
              <a:t> </a:t>
            </a:r>
            <a:r>
              <a:rPr lang="ru-RU" sz="1350" dirty="0" err="1"/>
              <a:t>ліхтарями</a:t>
            </a:r>
            <a:r>
              <a:rPr lang="ru-RU" sz="135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157191"/>
            <a:ext cx="4248471" cy="154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1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480720"/>
          </a:xfrm>
        </p:spPr>
      </p:pic>
    </p:spTree>
    <p:extLst>
      <p:ext uri="{BB962C8B-B14F-4D97-AF65-F5344CB8AC3E}">
        <p14:creationId xmlns:p14="http://schemas.microsoft.com/office/powerpoint/2010/main" val="24290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СХОВИЩА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	 </a:t>
            </a:r>
            <a:r>
              <a:rPr lang="ru-RU" sz="1800" dirty="0" err="1"/>
              <a:t>Сховище</a:t>
            </a:r>
            <a:r>
              <a:rPr lang="ru-RU" sz="1800" dirty="0"/>
              <a:t> є </a:t>
            </a:r>
            <a:r>
              <a:rPr lang="ru-RU" sz="1800" dirty="0" err="1"/>
              <a:t>найбільш</a:t>
            </a:r>
            <a:r>
              <a:rPr lang="ru-RU" sz="1800" dirty="0"/>
              <a:t> </a:t>
            </a:r>
            <a:r>
              <a:rPr lang="ru-RU" sz="1800" dirty="0" err="1"/>
              <a:t>надійним</a:t>
            </a:r>
            <a:r>
              <a:rPr lang="ru-RU" sz="1800" dirty="0"/>
              <a:t> </a:t>
            </a:r>
            <a:r>
              <a:rPr lang="ru-RU" sz="1800" dirty="0" err="1"/>
              <a:t>захистом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усіх</a:t>
            </a:r>
            <a:r>
              <a:rPr lang="ru-RU" sz="1800" dirty="0"/>
              <a:t> </a:t>
            </a:r>
            <a:r>
              <a:rPr lang="ru-RU" sz="1800" dirty="0" err="1" smtClean="0"/>
              <a:t>уражальних</a:t>
            </a:r>
            <a:r>
              <a:rPr lang="ru-RU" sz="1800" dirty="0" smtClean="0"/>
              <a:t> </a:t>
            </a:r>
            <a:r>
              <a:rPr lang="ru-RU" sz="1800" dirty="0" err="1"/>
              <a:t>чинників</a:t>
            </a:r>
            <a:r>
              <a:rPr lang="ru-RU" sz="1800" dirty="0"/>
              <a:t>: </a:t>
            </a:r>
            <a:r>
              <a:rPr lang="ru-RU" sz="1800" dirty="0" err="1"/>
              <a:t>високих</a:t>
            </a:r>
            <a:r>
              <a:rPr lang="ru-RU" sz="1800" dirty="0"/>
              <a:t> температур і </a:t>
            </a:r>
            <a:r>
              <a:rPr lang="ru-RU" sz="1800" dirty="0" err="1"/>
              <a:t>шкідливих</a:t>
            </a:r>
            <a:r>
              <a:rPr lang="ru-RU" sz="1800" dirty="0"/>
              <a:t> </a:t>
            </a:r>
            <a:r>
              <a:rPr lang="ru-RU" sz="1800" dirty="0" err="1"/>
              <a:t>газів</a:t>
            </a:r>
            <a:r>
              <a:rPr lang="ru-RU" sz="1800" dirty="0"/>
              <a:t> у зонах </a:t>
            </a:r>
            <a:r>
              <a:rPr lang="ru-RU" sz="1800" dirty="0" err="1"/>
              <a:t>пожеж</a:t>
            </a:r>
            <a:r>
              <a:rPr lang="ru-RU" sz="1800" dirty="0"/>
              <a:t>, </a:t>
            </a:r>
            <a:r>
              <a:rPr lang="ru-RU" sz="1800" dirty="0" err="1"/>
              <a:t>вибухонебезпечних</a:t>
            </a:r>
            <a:r>
              <a:rPr lang="ru-RU" sz="1800" dirty="0"/>
              <a:t>, </a:t>
            </a:r>
            <a:r>
              <a:rPr lang="ru-RU" sz="1800" dirty="0" err="1"/>
              <a:t>радіоактивних</a:t>
            </a:r>
            <a:r>
              <a:rPr lang="ru-RU" sz="1800" dirty="0"/>
              <a:t> і </a:t>
            </a:r>
            <a:r>
              <a:rPr lang="ru-RU" sz="1800" dirty="0" err="1"/>
              <a:t>сильнодіючих</a:t>
            </a:r>
            <a:r>
              <a:rPr lang="ru-RU" sz="1800" dirty="0"/>
              <a:t> </a:t>
            </a:r>
            <a:r>
              <a:rPr lang="ru-RU" sz="1800" dirty="0" err="1"/>
              <a:t>отруйних</a:t>
            </a:r>
            <a:r>
              <a:rPr lang="ru-RU" sz="1800" dirty="0"/>
              <a:t> </a:t>
            </a:r>
            <a:r>
              <a:rPr lang="ru-RU" sz="1800" dirty="0" err="1"/>
              <a:t>речовин</a:t>
            </a:r>
            <a:r>
              <a:rPr lang="ru-RU" sz="1800" dirty="0"/>
              <a:t>, </a:t>
            </a:r>
            <a:r>
              <a:rPr lang="ru-RU" sz="1800" dirty="0" err="1"/>
              <a:t>обвалів</a:t>
            </a:r>
            <a:r>
              <a:rPr lang="ru-RU" sz="1800" dirty="0"/>
              <a:t> і </a:t>
            </a:r>
            <a:r>
              <a:rPr lang="ru-RU" sz="1800" dirty="0" err="1"/>
              <a:t>уламків</a:t>
            </a:r>
            <a:r>
              <a:rPr lang="ru-RU" sz="1800" dirty="0"/>
              <a:t> </a:t>
            </a:r>
            <a:r>
              <a:rPr lang="ru-RU" sz="1800" dirty="0" err="1"/>
              <a:t>зруйнованих</a:t>
            </a:r>
            <a:r>
              <a:rPr lang="ru-RU" sz="1800" dirty="0"/>
              <a:t> </a:t>
            </a:r>
            <a:r>
              <a:rPr lang="ru-RU" sz="1800" dirty="0" err="1"/>
              <a:t>будинків</a:t>
            </a:r>
            <a:r>
              <a:rPr lang="ru-RU" sz="1800" dirty="0"/>
              <a:t> і </a:t>
            </a:r>
            <a:r>
              <a:rPr lang="ru-RU" sz="1800" dirty="0" err="1"/>
              <a:t>споруд</a:t>
            </a:r>
            <a:r>
              <a:rPr lang="ru-RU" sz="1800" dirty="0"/>
              <a:t> </a:t>
            </a:r>
            <a:r>
              <a:rPr lang="ru-RU" sz="1800" dirty="0" err="1"/>
              <a:t>тощо</a:t>
            </a:r>
            <a:r>
              <a:rPr lang="ru-RU" sz="1800" dirty="0"/>
              <a:t>, а </a:t>
            </a:r>
            <a:r>
              <a:rPr lang="ru-RU" sz="1800" dirty="0" err="1"/>
              <a:t>також</a:t>
            </a:r>
            <a:r>
              <a:rPr lang="ru-RU" sz="1800" dirty="0"/>
              <a:t> </a:t>
            </a:r>
            <a:r>
              <a:rPr lang="ru-RU" sz="1800" dirty="0" err="1"/>
              <a:t>засобів</a:t>
            </a:r>
            <a:r>
              <a:rPr lang="ru-RU" sz="1800" dirty="0"/>
              <a:t> </a:t>
            </a:r>
            <a:r>
              <a:rPr lang="ru-RU" sz="1800" dirty="0" err="1"/>
              <a:t>масового</a:t>
            </a:r>
            <a:r>
              <a:rPr lang="ru-RU" sz="1800" dirty="0"/>
              <a:t> </a:t>
            </a:r>
            <a:r>
              <a:rPr lang="ru-RU" sz="1800" dirty="0" err="1"/>
              <a:t>ураження</a:t>
            </a:r>
            <a:r>
              <a:rPr lang="ru-RU" sz="1800" dirty="0"/>
              <a:t> і </a:t>
            </a:r>
            <a:r>
              <a:rPr lang="ru-RU" sz="1800" dirty="0" err="1"/>
              <a:t>звичайних</a:t>
            </a:r>
            <a:r>
              <a:rPr lang="ru-RU" sz="1800" dirty="0"/>
              <a:t> </a:t>
            </a:r>
            <a:r>
              <a:rPr lang="ru-RU" sz="1800" dirty="0" err="1"/>
              <a:t>засобів</a:t>
            </a:r>
            <a:r>
              <a:rPr lang="ru-RU" sz="1800" dirty="0"/>
              <a:t> </a:t>
            </a:r>
            <a:r>
              <a:rPr lang="ru-RU" sz="1800" dirty="0" err="1"/>
              <a:t>ураження</a:t>
            </a:r>
            <a:r>
              <a:rPr lang="ru-RU" sz="1800" dirty="0"/>
              <a:t>. </a:t>
            </a:r>
            <a:r>
              <a:rPr lang="ru-RU" sz="1800" dirty="0" err="1"/>
              <a:t>Воно</a:t>
            </a:r>
            <a:r>
              <a:rPr lang="ru-RU" sz="1800" dirty="0"/>
              <a:t> </a:t>
            </a:r>
            <a:r>
              <a:rPr lang="ru-RU" sz="1800" dirty="0" err="1"/>
              <a:t>обладнане</a:t>
            </a:r>
            <a:r>
              <a:rPr lang="ru-RU" sz="1800" dirty="0"/>
              <a:t> комплексом </a:t>
            </a:r>
            <a:r>
              <a:rPr lang="ru-RU" sz="1800" dirty="0" err="1"/>
              <a:t>інженерних</a:t>
            </a:r>
            <a:r>
              <a:rPr lang="ru-RU" sz="1800" dirty="0"/>
              <a:t> </a:t>
            </a:r>
            <a:r>
              <a:rPr lang="ru-RU" sz="1800" dirty="0" err="1"/>
              <a:t>споруд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забезпечують</a:t>
            </a:r>
            <a:r>
              <a:rPr lang="ru-RU" sz="1800" dirty="0"/>
              <a:t> </a:t>
            </a:r>
            <a:r>
              <a:rPr lang="ru-RU" sz="1800" dirty="0" err="1"/>
              <a:t>необхідні</a:t>
            </a:r>
            <a:r>
              <a:rPr lang="ru-RU" sz="1800" dirty="0"/>
              <a:t> </a:t>
            </a:r>
            <a:r>
              <a:rPr lang="ru-RU" sz="1800" dirty="0" err="1"/>
              <a:t>умови</a:t>
            </a:r>
            <a:r>
              <a:rPr lang="ru-RU" sz="1800" dirty="0"/>
              <a:t> </a:t>
            </a:r>
            <a:r>
              <a:rPr lang="ru-RU" sz="1800" dirty="0" err="1"/>
              <a:t>життєдіяльності</a:t>
            </a:r>
            <a:r>
              <a:rPr lang="ru-RU" sz="1800" dirty="0"/>
              <a:t> </a:t>
            </a:r>
            <a:r>
              <a:rPr lang="ru-RU" sz="1800" dirty="0" err="1"/>
              <a:t>протягом</a:t>
            </a:r>
            <a:r>
              <a:rPr lang="ru-RU" sz="1800" dirty="0"/>
              <a:t> </a:t>
            </a:r>
            <a:r>
              <a:rPr lang="ru-RU" sz="1800" dirty="0" err="1"/>
              <a:t>певного</a:t>
            </a:r>
            <a:r>
              <a:rPr lang="ru-RU" sz="1800" dirty="0"/>
              <a:t> </a:t>
            </a:r>
            <a:r>
              <a:rPr lang="ru-RU" sz="1800" dirty="0" smtClean="0"/>
              <a:t>часу.</a:t>
            </a:r>
          </a:p>
          <a:p>
            <a:pPr marL="0" indent="0" algn="ctr">
              <a:buNone/>
            </a:pPr>
            <a:r>
              <a:rPr lang="ru-RU" sz="1400" b="1" dirty="0"/>
              <a:t>Мал. План </a:t>
            </a:r>
            <a:r>
              <a:rPr lang="ru-RU" sz="1400" b="1" dirty="0" err="1"/>
              <a:t>сховища</a:t>
            </a:r>
            <a:r>
              <a:rPr lang="ru-RU" sz="1400" b="1" dirty="0"/>
              <a:t>:</a:t>
            </a:r>
          </a:p>
          <a:p>
            <a:pPr marL="0" indent="0" algn="ctr">
              <a:buNone/>
            </a:pPr>
            <a:r>
              <a:rPr lang="ru-RU" sz="1400" dirty="0" smtClean="0"/>
              <a:t> </a:t>
            </a:r>
            <a:r>
              <a:rPr lang="ru-RU" sz="1400" dirty="0"/>
              <a:t>1 — </a:t>
            </a:r>
            <a:r>
              <a:rPr lang="ru-RU" sz="1400" dirty="0" err="1"/>
              <a:t>захисні</a:t>
            </a:r>
            <a:r>
              <a:rPr lang="ru-RU" sz="1400" dirty="0"/>
              <a:t> </a:t>
            </a:r>
            <a:r>
              <a:rPr lang="ru-RU" sz="1400" dirty="0" err="1"/>
              <a:t>герметичні</a:t>
            </a:r>
            <a:r>
              <a:rPr lang="ru-RU" sz="1400" dirty="0"/>
              <a:t> </a:t>
            </a:r>
            <a:r>
              <a:rPr lang="ru-RU" sz="1400" dirty="0" err="1"/>
              <a:t>двері</a:t>
            </a:r>
            <a:r>
              <a:rPr lang="ru-RU" sz="1400" dirty="0" smtClean="0"/>
              <a:t>;  </a:t>
            </a:r>
            <a:r>
              <a:rPr lang="ru-RU" sz="1400" dirty="0"/>
              <a:t>2 — </a:t>
            </a:r>
            <a:r>
              <a:rPr lang="ru-RU" sz="1400" dirty="0" err="1"/>
              <a:t>шлюзові</a:t>
            </a:r>
            <a:r>
              <a:rPr lang="ru-RU" sz="1400" dirty="0"/>
              <a:t> </a:t>
            </a:r>
            <a:r>
              <a:rPr lang="ru-RU" sz="1400" dirty="0" err="1"/>
              <a:t>камери</a:t>
            </a:r>
            <a:r>
              <a:rPr lang="ru-RU" sz="1400" dirty="0"/>
              <a:t> (</a:t>
            </a:r>
            <a:r>
              <a:rPr lang="ru-RU" sz="1400" dirty="0" err="1"/>
              <a:t>тамбури</a:t>
            </a:r>
            <a:r>
              <a:rPr lang="ru-RU" sz="1400" dirty="0"/>
              <a:t>);</a:t>
            </a:r>
          </a:p>
          <a:p>
            <a:pPr marL="0" indent="0" algn="ctr">
              <a:buNone/>
            </a:pPr>
            <a:r>
              <a:rPr lang="ru-RU" sz="1400" dirty="0" smtClean="0"/>
              <a:t> </a:t>
            </a:r>
            <a:r>
              <a:rPr lang="ru-RU" sz="1400" dirty="0"/>
              <a:t>З — </a:t>
            </a:r>
            <a:r>
              <a:rPr lang="ru-RU" sz="1400" dirty="0" err="1"/>
              <a:t>санітарно-побутові</a:t>
            </a:r>
            <a:r>
              <a:rPr lang="ru-RU" sz="1400" dirty="0"/>
              <a:t> </a:t>
            </a:r>
            <a:r>
              <a:rPr lang="ru-RU" sz="1400" dirty="0" err="1"/>
              <a:t>відсіки</a:t>
            </a:r>
            <a:r>
              <a:rPr lang="ru-RU" sz="1400" dirty="0"/>
              <a:t>; 4 — </a:t>
            </a:r>
            <a:r>
              <a:rPr lang="ru-RU" sz="1400" dirty="0" err="1"/>
              <a:t>основне</a:t>
            </a:r>
            <a:r>
              <a:rPr lang="ru-RU" sz="1400" dirty="0"/>
              <a:t> </a:t>
            </a:r>
            <a:r>
              <a:rPr lang="ru-RU" sz="1400" dirty="0" err="1"/>
              <a:t>приміщення</a:t>
            </a:r>
            <a:r>
              <a:rPr lang="ru-RU" sz="1400" dirty="0"/>
              <a:t> для людей;</a:t>
            </a:r>
          </a:p>
          <a:p>
            <a:pPr marL="0" indent="0" algn="ctr">
              <a:buNone/>
            </a:pPr>
            <a:r>
              <a:rPr lang="ru-RU" sz="1400" dirty="0" smtClean="0"/>
              <a:t> </a:t>
            </a:r>
            <a:r>
              <a:rPr lang="ru-RU" sz="1400" dirty="0"/>
              <a:t>5 — </a:t>
            </a:r>
            <a:r>
              <a:rPr lang="ru-RU" sz="1400" dirty="0" err="1"/>
              <a:t>аварійний</a:t>
            </a:r>
            <a:r>
              <a:rPr lang="ru-RU" sz="1400" dirty="0"/>
              <a:t> </a:t>
            </a:r>
            <a:r>
              <a:rPr lang="ru-RU" sz="1400" dirty="0" err="1"/>
              <a:t>вихід</a:t>
            </a:r>
            <a:r>
              <a:rPr lang="ru-RU" sz="1400" dirty="0"/>
              <a:t>; 6 — </a:t>
            </a:r>
            <a:r>
              <a:rPr lang="ru-RU" sz="1400" dirty="0" err="1"/>
              <a:t>фільтровентиляційна</a:t>
            </a:r>
            <a:r>
              <a:rPr lang="ru-RU" sz="1400" dirty="0"/>
              <a:t> камера</a:t>
            </a:r>
            <a:r>
              <a:rPr lang="ru-RU" sz="1400" dirty="0" smtClean="0"/>
              <a:t>; </a:t>
            </a:r>
            <a:r>
              <a:rPr lang="ru-RU" sz="1400" dirty="0"/>
              <a:t>7 — </a:t>
            </a:r>
            <a:r>
              <a:rPr lang="ru-RU" sz="1400" dirty="0" err="1"/>
              <a:t>комора</a:t>
            </a:r>
            <a:endParaRPr lang="ru-RU" sz="1400" dirty="0"/>
          </a:p>
          <a:p>
            <a:pPr marL="0" indent="0" algn="ctr">
              <a:buNone/>
            </a:pPr>
            <a:r>
              <a:rPr lang="ru-RU" sz="1400" dirty="0" smtClean="0"/>
              <a:t> </a:t>
            </a:r>
            <a:r>
              <a:rPr lang="ru-RU" sz="1400" dirty="0"/>
              <a:t>для </a:t>
            </a:r>
            <a:r>
              <a:rPr lang="ru-RU" sz="1400" dirty="0" err="1"/>
              <a:t>продуктів</a:t>
            </a:r>
            <a:r>
              <a:rPr lang="ru-RU" sz="1400" dirty="0"/>
              <a:t> </a:t>
            </a:r>
            <a:r>
              <a:rPr lang="ru-RU" sz="1400" dirty="0" err="1"/>
              <a:t>харчування</a:t>
            </a:r>
            <a:r>
              <a:rPr lang="ru-RU" sz="1400" dirty="0"/>
              <a:t>; 8 — </a:t>
            </a:r>
            <a:r>
              <a:rPr lang="ru-RU" sz="1400" dirty="0" err="1"/>
              <a:t>медична</a:t>
            </a:r>
            <a:r>
              <a:rPr lang="ru-RU" sz="1400" dirty="0"/>
              <a:t> </a:t>
            </a:r>
            <a:r>
              <a:rPr lang="ru-RU" sz="1400" dirty="0" err="1"/>
              <a:t>кімната</a:t>
            </a:r>
            <a:r>
              <a:rPr lang="ru-RU" sz="1400" dirty="0"/>
              <a:t> (</a:t>
            </a:r>
            <a:r>
              <a:rPr lang="ru-RU" sz="1400" dirty="0" err="1"/>
              <a:t>можна</a:t>
            </a:r>
            <a:r>
              <a:rPr lang="ru-RU" sz="1400" dirty="0"/>
              <a:t> без 7 і 8)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645024"/>
            <a:ext cx="5961745" cy="2658616"/>
          </a:xfrm>
          <a:prstGeom prst="roundRect">
            <a:avLst>
              <a:gd name="adj" fmla="val 4253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2523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dirty="0"/>
              <a:t>За </a:t>
            </a:r>
            <a:r>
              <a:rPr lang="ru-RU" sz="1600" dirty="0" err="1"/>
              <a:t>місцем</a:t>
            </a:r>
            <a:r>
              <a:rPr lang="ru-RU" sz="1600" dirty="0"/>
              <a:t> </a:t>
            </a:r>
            <a:r>
              <a:rPr lang="ru-RU" sz="1600" dirty="0" err="1"/>
              <a:t>знаходження</a:t>
            </a:r>
            <a:r>
              <a:rPr lang="ru-RU" sz="1600" dirty="0"/>
              <a:t> </a:t>
            </a:r>
            <a:r>
              <a:rPr lang="ru-RU" sz="1600" dirty="0" err="1"/>
              <a:t>сховища</a:t>
            </a:r>
            <a:r>
              <a:rPr lang="ru-RU" sz="1600" dirty="0"/>
              <a:t> </a:t>
            </a:r>
            <a:r>
              <a:rPr lang="ru-RU" sz="1600" dirty="0" err="1"/>
              <a:t>бувають</a:t>
            </a:r>
            <a:r>
              <a:rPr lang="ru-RU" sz="1600" dirty="0"/>
              <a:t> </a:t>
            </a:r>
            <a:r>
              <a:rPr lang="ru-RU" sz="1600" dirty="0" err="1"/>
              <a:t>вбудованими</a:t>
            </a:r>
            <a:r>
              <a:rPr lang="ru-RU" sz="1600" dirty="0"/>
              <a:t> (у </a:t>
            </a:r>
            <a:r>
              <a:rPr lang="ru-RU" sz="1600" dirty="0" err="1"/>
              <a:t>підвалах</a:t>
            </a:r>
            <a:r>
              <a:rPr lang="ru-RU" sz="1600" dirty="0"/>
              <a:t> </a:t>
            </a:r>
            <a:r>
              <a:rPr lang="ru-RU" sz="1600" dirty="0" err="1"/>
              <a:t>будинків</a:t>
            </a:r>
            <a:r>
              <a:rPr lang="ru-RU" sz="1600" dirty="0"/>
              <a:t>) </a:t>
            </a:r>
            <a:r>
              <a:rPr lang="ru-RU" sz="1600" dirty="0" smtClean="0"/>
              <a:t>і </a:t>
            </a:r>
            <a:r>
              <a:rPr lang="ru-RU" sz="1600" dirty="0" err="1" smtClean="0"/>
              <a:t>відокремленими</a:t>
            </a:r>
            <a:r>
              <a:rPr lang="ru-RU" sz="1600" dirty="0" smtClean="0"/>
              <a:t> </a:t>
            </a:r>
            <a:r>
              <a:rPr lang="ru-RU" sz="1600" dirty="0"/>
              <a:t>(поза </a:t>
            </a:r>
            <a:r>
              <a:rPr lang="ru-RU" sz="1600" dirty="0" err="1"/>
              <a:t>будинками</a:t>
            </a:r>
            <a:r>
              <a:rPr lang="ru-RU" sz="1600" dirty="0"/>
              <a:t>),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споруджують</a:t>
            </a:r>
            <a:r>
              <a:rPr lang="ru-RU" sz="1600" dirty="0"/>
              <a:t> </a:t>
            </a:r>
            <a:r>
              <a:rPr lang="ru-RU" sz="1600" dirty="0" err="1"/>
              <a:t>заздалегідь</a:t>
            </a:r>
            <a:r>
              <a:rPr lang="ru-RU" sz="1600" dirty="0"/>
              <a:t>, у </a:t>
            </a:r>
            <a:r>
              <a:rPr lang="ru-RU" sz="1600" dirty="0" err="1"/>
              <a:t>мирний</a:t>
            </a:r>
            <a:r>
              <a:rPr lang="ru-RU" sz="1600" dirty="0"/>
              <a:t> час, але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будувати</a:t>
            </a:r>
            <a:r>
              <a:rPr lang="ru-RU" sz="1600" dirty="0"/>
              <a:t> і в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загрози</a:t>
            </a:r>
            <a:r>
              <a:rPr lang="ru-RU" sz="1600" dirty="0"/>
              <a:t> нападу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час </a:t>
            </a:r>
            <a:r>
              <a:rPr lang="ru-RU" sz="1600" dirty="0" err="1"/>
              <a:t>воєнних</a:t>
            </a:r>
            <a:r>
              <a:rPr lang="ru-RU" sz="1600" dirty="0"/>
              <a:t> </a:t>
            </a:r>
            <a:r>
              <a:rPr lang="ru-RU" sz="1600" dirty="0" err="1"/>
              <a:t>дій</a:t>
            </a:r>
            <a:r>
              <a:rPr lang="ru-RU" sz="1600" dirty="0"/>
              <a:t> (</a:t>
            </a:r>
            <a:r>
              <a:rPr lang="ru-RU" sz="1600" dirty="0" err="1"/>
              <a:t>швидкозведені</a:t>
            </a:r>
            <a:r>
              <a:rPr lang="ru-RU" sz="1600" dirty="0"/>
              <a:t>).</a:t>
            </a:r>
          </a:p>
          <a:p>
            <a:pPr marL="0" indent="0" algn="ctr">
              <a:buNone/>
            </a:pPr>
            <a:endParaRPr lang="ru-RU" sz="1600" dirty="0"/>
          </a:p>
          <a:p>
            <a:pPr marL="0" indent="0" algn="ctr">
              <a:buNone/>
            </a:pPr>
            <a:r>
              <a:rPr lang="ru-RU" sz="1600" dirty="0"/>
              <a:t> За </a:t>
            </a:r>
            <a:r>
              <a:rPr lang="ru-RU" sz="1600" dirty="0" err="1"/>
              <a:t>місткістю</a:t>
            </a:r>
            <a:r>
              <a:rPr lang="ru-RU" sz="1600" dirty="0"/>
              <a:t> </a:t>
            </a:r>
            <a:r>
              <a:rPr lang="ru-RU" sz="1600" dirty="0" err="1"/>
              <a:t>розрізняють</a:t>
            </a:r>
            <a:r>
              <a:rPr lang="ru-RU" sz="1600" dirty="0"/>
              <a:t> </a:t>
            </a:r>
            <a:r>
              <a:rPr lang="ru-RU" sz="1600" dirty="0" err="1"/>
              <a:t>малі</a:t>
            </a:r>
            <a:r>
              <a:rPr lang="ru-RU" sz="1600" dirty="0"/>
              <a:t> </a:t>
            </a:r>
            <a:r>
              <a:rPr lang="ru-RU" sz="1600" dirty="0" err="1"/>
              <a:t>сховища</a:t>
            </a:r>
            <a:r>
              <a:rPr lang="ru-RU" sz="1600" dirty="0"/>
              <a:t> (150.—300 </a:t>
            </a:r>
            <a:r>
              <a:rPr lang="ru-RU" sz="1600" dirty="0" err="1"/>
              <a:t>чол</a:t>
            </a:r>
            <a:r>
              <a:rPr lang="ru-RU" sz="1600" dirty="0"/>
              <a:t>.), </a:t>
            </a:r>
            <a:r>
              <a:rPr lang="ru-RU" sz="1600" dirty="0" err="1"/>
              <a:t>середні</a:t>
            </a:r>
            <a:r>
              <a:rPr lang="ru-RU" sz="1600" dirty="0"/>
              <a:t> (300—600 </a:t>
            </a:r>
            <a:r>
              <a:rPr lang="ru-RU" sz="1600" dirty="0" err="1"/>
              <a:t>чол</a:t>
            </a:r>
            <a:r>
              <a:rPr lang="ru-RU" sz="1600" dirty="0"/>
              <a:t>.) і </a:t>
            </a:r>
            <a:r>
              <a:rPr lang="ru-RU" sz="1600" dirty="0" err="1"/>
              <a:t>великі</a:t>
            </a:r>
            <a:r>
              <a:rPr lang="ru-RU" sz="1600" dirty="0"/>
              <a:t> (</a:t>
            </a:r>
            <a:r>
              <a:rPr lang="ru-RU" sz="1600" dirty="0" err="1"/>
              <a:t>понад</a:t>
            </a:r>
            <a:r>
              <a:rPr lang="ru-RU" sz="1600" dirty="0"/>
              <a:t> 600 </a:t>
            </a:r>
            <a:r>
              <a:rPr lang="ru-RU" sz="1600" dirty="0" err="1"/>
              <a:t>чол</a:t>
            </a:r>
            <a:r>
              <a:rPr lang="ru-RU" sz="1600" dirty="0"/>
              <a:t>.).</a:t>
            </a:r>
          </a:p>
          <a:p>
            <a:pPr marL="0" indent="0" algn="ctr">
              <a:buNone/>
            </a:pPr>
            <a:endParaRPr lang="ru-RU" sz="1600" dirty="0"/>
          </a:p>
          <a:p>
            <a:pPr marL="0" indent="0" algn="ctr">
              <a:buNone/>
            </a:pPr>
            <a:r>
              <a:rPr lang="ru-RU" sz="1600" dirty="0"/>
              <a:t> </a:t>
            </a:r>
            <a:r>
              <a:rPr lang="ru-RU" sz="1600" dirty="0" err="1"/>
              <a:t>Сховища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</a:t>
            </a:r>
            <a:r>
              <a:rPr lang="ru-RU" sz="1600" dirty="0" err="1"/>
              <a:t>фільтровентиляційні</a:t>
            </a:r>
            <a:r>
              <a:rPr lang="ru-RU" sz="1600" dirty="0"/>
              <a:t> установки (ФВУ) </a:t>
            </a:r>
            <a:r>
              <a:rPr lang="ru-RU" sz="1600" dirty="0" err="1"/>
              <a:t>промислового</a:t>
            </a:r>
            <a:r>
              <a:rPr lang="ru-RU" sz="1600" dirty="0"/>
              <a:t> </a:t>
            </a:r>
            <a:r>
              <a:rPr lang="ru-RU" sz="1600" dirty="0" err="1"/>
              <a:t>виготовлення</a:t>
            </a:r>
            <a:r>
              <a:rPr lang="ru-RU" sz="1600" dirty="0"/>
              <a:t>. ФВУ </a:t>
            </a:r>
            <a:r>
              <a:rPr lang="ru-RU" sz="1600" dirty="0" err="1"/>
              <a:t>очищає</a:t>
            </a:r>
            <a:r>
              <a:rPr lang="ru-RU" sz="1600" dirty="0"/>
              <a:t> </a:t>
            </a:r>
            <a:r>
              <a:rPr lang="ru-RU" sz="1600" dirty="0" err="1"/>
              <a:t>зовнішнє</a:t>
            </a:r>
            <a:r>
              <a:rPr lang="ru-RU" sz="1600" dirty="0"/>
              <a:t> </a:t>
            </a:r>
            <a:r>
              <a:rPr lang="ru-RU" sz="1600" dirty="0" err="1"/>
              <a:t>повітря</a:t>
            </a:r>
            <a:r>
              <a:rPr lang="ru-RU" sz="1600" dirty="0"/>
              <a:t>, </a:t>
            </a:r>
            <a:r>
              <a:rPr lang="ru-RU" sz="1600" dirty="0" err="1"/>
              <a:t>розподіляє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по </a:t>
            </a:r>
            <a:r>
              <a:rPr lang="ru-RU" sz="1600" dirty="0" err="1"/>
              <a:t>відсіках</a:t>
            </a:r>
            <a:r>
              <a:rPr lang="ru-RU" sz="1600" dirty="0"/>
              <a:t> і </a:t>
            </a:r>
            <a:r>
              <a:rPr lang="ru-RU" sz="1600" dirty="0" err="1"/>
              <a:t>створює</a:t>
            </a:r>
            <a:r>
              <a:rPr lang="ru-RU" sz="1600" dirty="0"/>
              <a:t> у </a:t>
            </a:r>
            <a:r>
              <a:rPr lang="ru-RU" sz="1600" dirty="0" err="1"/>
              <a:t>захисному</a:t>
            </a:r>
            <a:r>
              <a:rPr lang="ru-RU" sz="1600" dirty="0"/>
              <a:t> </a:t>
            </a:r>
            <a:r>
              <a:rPr lang="ru-RU" sz="1600" dirty="0" err="1"/>
              <a:t>приміщенні</a:t>
            </a:r>
            <a:r>
              <a:rPr lang="ru-RU" sz="1600" dirty="0"/>
              <a:t> </a:t>
            </a:r>
            <a:r>
              <a:rPr lang="ru-RU" sz="1600" dirty="0" err="1"/>
              <a:t>надлишковий</a:t>
            </a:r>
            <a:r>
              <a:rPr lang="ru-RU" sz="1600" dirty="0"/>
              <a:t> </a:t>
            </a:r>
            <a:r>
              <a:rPr lang="ru-RU" sz="1600" dirty="0" err="1"/>
              <a:t>тиск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перешкоджає</a:t>
            </a:r>
            <a:r>
              <a:rPr lang="ru-RU" sz="1600" dirty="0"/>
              <a:t> </a:t>
            </a:r>
            <a:r>
              <a:rPr lang="ru-RU" sz="1600" dirty="0" err="1"/>
              <a:t>проникненню</a:t>
            </a:r>
            <a:r>
              <a:rPr lang="ru-RU" sz="1600" dirty="0"/>
              <a:t> </a:t>
            </a:r>
            <a:r>
              <a:rPr lang="ru-RU" sz="1600" dirty="0" err="1"/>
              <a:t>зараженого</a:t>
            </a:r>
            <a:r>
              <a:rPr lang="ru-RU" sz="1600" dirty="0"/>
              <a:t> </a:t>
            </a:r>
            <a:r>
              <a:rPr lang="ru-RU" sz="1600" dirty="0" err="1"/>
              <a:t>повітря</a:t>
            </a:r>
            <a:r>
              <a:rPr lang="ru-RU" sz="1600" dirty="0"/>
              <a:t> через </a:t>
            </a:r>
            <a:r>
              <a:rPr lang="ru-RU" sz="1600" dirty="0" err="1"/>
              <a:t>тріщини</a:t>
            </a:r>
            <a:r>
              <a:rPr lang="ru-RU" sz="1600" dirty="0"/>
              <a:t> і </a:t>
            </a:r>
            <a:r>
              <a:rPr lang="ru-RU" sz="1600" dirty="0" err="1"/>
              <a:t>щілини</a:t>
            </a:r>
            <a:r>
              <a:rPr lang="ru-RU" sz="1600" dirty="0"/>
              <a:t>. В </a:t>
            </a:r>
            <a:r>
              <a:rPr lang="ru-RU" sz="1600" dirty="0" err="1"/>
              <a:t>усіх</a:t>
            </a:r>
            <a:r>
              <a:rPr lang="ru-RU" sz="1600" dirty="0"/>
              <a:t> </a:t>
            </a:r>
            <a:r>
              <a:rPr lang="ru-RU" sz="1600" dirty="0" err="1"/>
              <a:t>сховищах</a:t>
            </a:r>
            <a:r>
              <a:rPr lang="ru-RU" sz="1600" dirty="0"/>
              <a:t> </a:t>
            </a:r>
            <a:r>
              <a:rPr lang="ru-RU" sz="1600" dirty="0" err="1"/>
              <a:t>передбачаються</a:t>
            </a:r>
            <a:r>
              <a:rPr lang="ru-RU" sz="1600" dirty="0"/>
              <a:t> два </a:t>
            </a:r>
            <a:r>
              <a:rPr lang="ru-RU" sz="1600" dirty="0" err="1"/>
              <a:t>режими</a:t>
            </a:r>
            <a:r>
              <a:rPr lang="ru-RU" sz="1600" dirty="0"/>
              <a:t> </a:t>
            </a:r>
            <a:r>
              <a:rPr lang="ru-RU" sz="1600" dirty="0" err="1"/>
              <a:t>вентиляції</a:t>
            </a:r>
            <a:r>
              <a:rPr lang="ru-RU" sz="1600" dirty="0"/>
              <a:t>: ч и с т о Ї, коли </a:t>
            </a:r>
            <a:r>
              <a:rPr lang="ru-RU" sz="1600" dirty="0" err="1"/>
              <a:t>зовнішнє</a:t>
            </a:r>
            <a:r>
              <a:rPr lang="ru-RU" sz="1600" dirty="0"/>
              <a:t> </a:t>
            </a:r>
            <a:r>
              <a:rPr lang="ru-RU" sz="1600" dirty="0" err="1"/>
              <a:t>повітря</a:t>
            </a:r>
            <a:r>
              <a:rPr lang="ru-RU" sz="1600" dirty="0"/>
              <a:t> </a:t>
            </a:r>
            <a:r>
              <a:rPr lang="ru-RU" sz="1600" dirty="0" err="1"/>
              <a:t>очищається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пилу, і ф і л ь т р о -</a:t>
            </a:r>
            <a:r>
              <a:rPr lang="ru-RU" sz="1600" dirty="0" err="1"/>
              <a:t>вентиляції</a:t>
            </a:r>
            <a:r>
              <a:rPr lang="ru-RU" sz="1600" dirty="0"/>
              <a:t>, коли </a:t>
            </a:r>
            <a:r>
              <a:rPr lang="ru-RU" sz="1600" dirty="0" err="1"/>
              <a:t>воно</a:t>
            </a:r>
            <a:r>
              <a:rPr lang="ru-RU" sz="1600" dirty="0"/>
              <a:t> проходить </a:t>
            </a:r>
            <a:r>
              <a:rPr lang="ru-RU" sz="1600" dirty="0" err="1"/>
              <a:t>крізь</a:t>
            </a:r>
            <a:r>
              <a:rPr lang="ru-RU" sz="1600" dirty="0"/>
              <a:t> </a:t>
            </a:r>
            <a:r>
              <a:rPr lang="ru-RU" sz="1600" dirty="0" err="1"/>
              <a:t>поглинальні</a:t>
            </a:r>
            <a:r>
              <a:rPr lang="ru-RU" sz="1600" dirty="0"/>
              <a:t> </a:t>
            </a:r>
            <a:r>
              <a:rPr lang="ru-RU" sz="1600" dirty="0" err="1"/>
              <a:t>фільтри</a:t>
            </a:r>
            <a:r>
              <a:rPr lang="ru-RU" sz="1600" dirty="0"/>
              <a:t>, де </a:t>
            </a:r>
            <a:r>
              <a:rPr lang="ru-RU" sz="1600" dirty="0" err="1"/>
              <a:t>очищається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радіоактивного</a:t>
            </a:r>
            <a:r>
              <a:rPr lang="ru-RU" sz="1600" dirty="0"/>
              <a:t> пилу, </a:t>
            </a:r>
            <a:r>
              <a:rPr lang="ru-RU" sz="1600" dirty="0" err="1"/>
              <a:t>отруйних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, СДОР і </a:t>
            </a:r>
            <a:r>
              <a:rPr lang="ru-RU" sz="1600" dirty="0" err="1"/>
              <a:t>бактеріологічних</a:t>
            </a:r>
            <a:r>
              <a:rPr lang="ru-RU" sz="1600" dirty="0"/>
              <a:t> </a:t>
            </a:r>
            <a:r>
              <a:rPr lang="ru-RU" sz="1600" dirty="0" err="1"/>
              <a:t>засобів</a:t>
            </a:r>
            <a:r>
              <a:rPr lang="ru-RU" sz="1600" dirty="0"/>
              <a:t>. Система </a:t>
            </a:r>
            <a:r>
              <a:rPr lang="ru-RU" sz="1600" dirty="0" err="1"/>
              <a:t>водопостачання</a:t>
            </a:r>
            <a:r>
              <a:rPr lang="ru-RU" sz="1600" dirty="0"/>
              <a:t> </a:t>
            </a:r>
            <a:r>
              <a:rPr lang="ru-RU" sz="1600" dirty="0" err="1"/>
              <a:t>забезпечує</a:t>
            </a:r>
            <a:r>
              <a:rPr lang="ru-RU" sz="1600" dirty="0"/>
              <a:t> людей водою для </a:t>
            </a:r>
            <a:r>
              <a:rPr lang="ru-RU" sz="1600" dirty="0" err="1"/>
              <a:t>життя</a:t>
            </a:r>
            <a:r>
              <a:rPr lang="ru-RU" sz="1600" dirty="0"/>
              <a:t> і </a:t>
            </a:r>
            <a:r>
              <a:rPr lang="ru-RU" sz="1600" dirty="0" err="1"/>
              <a:t>гігієнічних</a:t>
            </a:r>
            <a:r>
              <a:rPr lang="ru-RU" sz="1600" dirty="0"/>
              <a:t> потреб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зовнішньої</a:t>
            </a:r>
            <a:r>
              <a:rPr lang="ru-RU" sz="1600" dirty="0"/>
              <a:t> </a:t>
            </a:r>
            <a:r>
              <a:rPr lang="ru-RU" sz="1600" dirty="0" err="1"/>
              <a:t>водопровідної</a:t>
            </a:r>
            <a:r>
              <a:rPr lang="ru-RU" sz="1600" dirty="0"/>
              <a:t> </a:t>
            </a:r>
            <a:r>
              <a:rPr lang="ru-RU" sz="1600" dirty="0" err="1"/>
              <a:t>мережі</a:t>
            </a:r>
            <a:r>
              <a:rPr lang="ru-RU" sz="1600" dirty="0"/>
              <a:t>. На той </a:t>
            </a:r>
            <a:r>
              <a:rPr lang="ru-RU" sz="1600" dirty="0" err="1"/>
              <a:t>випадок</a:t>
            </a:r>
            <a:r>
              <a:rPr lang="ru-RU" sz="1600" dirty="0"/>
              <a:t>, коли </a:t>
            </a:r>
            <a:r>
              <a:rPr lang="ru-RU" sz="1600" dirty="0" err="1"/>
              <a:t>водопровід</a:t>
            </a:r>
            <a:r>
              <a:rPr lang="ru-RU" sz="1600" dirty="0"/>
              <a:t> </a:t>
            </a:r>
            <a:r>
              <a:rPr lang="ru-RU" sz="1600" dirty="0" err="1"/>
              <a:t>перестане</a:t>
            </a:r>
            <a:r>
              <a:rPr lang="ru-RU" sz="1600" dirty="0"/>
              <a:t> </a:t>
            </a:r>
            <a:r>
              <a:rPr lang="ru-RU" sz="1600" dirty="0" err="1"/>
              <a:t>діяти</a:t>
            </a:r>
            <a:r>
              <a:rPr lang="ru-RU" sz="1600" dirty="0"/>
              <a:t>, </a:t>
            </a:r>
            <a:r>
              <a:rPr lang="ru-RU" sz="1600" dirty="0" err="1"/>
              <a:t>передбачено</a:t>
            </a:r>
            <a:r>
              <a:rPr lang="ru-RU" sz="1600" dirty="0"/>
              <a:t> </a:t>
            </a:r>
            <a:r>
              <a:rPr lang="ru-RU" sz="1600" dirty="0" err="1"/>
              <a:t>аварійний</a:t>
            </a:r>
            <a:r>
              <a:rPr lang="ru-RU" sz="1600" dirty="0"/>
              <a:t> запас води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джерело</a:t>
            </a:r>
            <a:r>
              <a:rPr lang="ru-RU" sz="1600" dirty="0"/>
              <a:t>. </a:t>
            </a:r>
            <a:r>
              <a:rPr lang="ru-RU" sz="1600" dirty="0" err="1"/>
              <a:t>Кожна</a:t>
            </a:r>
            <a:r>
              <a:rPr lang="ru-RU" sz="1600" dirty="0"/>
              <a:t> </a:t>
            </a:r>
            <a:r>
              <a:rPr lang="ru-RU" sz="1600" dirty="0" err="1"/>
              <a:t>захисна</a:t>
            </a:r>
            <a:r>
              <a:rPr lang="ru-RU" sz="1600" dirty="0"/>
              <a:t> </a:t>
            </a:r>
            <a:r>
              <a:rPr lang="ru-RU" sz="1600" dirty="0" err="1"/>
              <a:t>споруда</a:t>
            </a:r>
            <a:r>
              <a:rPr lang="ru-RU" sz="1600" dirty="0"/>
              <a:t> </a:t>
            </a:r>
            <a:r>
              <a:rPr lang="ru-RU" sz="1600" dirty="0" err="1"/>
              <a:t>має</a:t>
            </a:r>
            <a:r>
              <a:rPr lang="ru-RU" sz="1600" dirty="0"/>
              <a:t> систему </a:t>
            </a:r>
            <a:r>
              <a:rPr lang="ru-RU" sz="1600" dirty="0" err="1"/>
              <a:t>каналізації</a:t>
            </a:r>
            <a:r>
              <a:rPr lang="ru-RU" sz="1600" dirty="0"/>
              <a:t> для </a:t>
            </a:r>
            <a:r>
              <a:rPr lang="ru-RU" sz="1600" dirty="0" err="1"/>
              <a:t>відводу</a:t>
            </a:r>
            <a:r>
              <a:rPr lang="ru-RU" sz="1600" dirty="0"/>
              <a:t> </a:t>
            </a:r>
            <a:r>
              <a:rPr lang="ru-RU" sz="1600" dirty="0" err="1"/>
              <a:t>фекальних</a:t>
            </a:r>
            <a:r>
              <a:rPr lang="ru-RU" sz="1600" dirty="0"/>
              <a:t> </a:t>
            </a:r>
            <a:r>
              <a:rPr lang="ru-RU" sz="1600" dirty="0" err="1"/>
              <a:t>стоків</a:t>
            </a:r>
            <a:r>
              <a:rPr lang="ru-RU" sz="1600" dirty="0"/>
              <a:t>. </a:t>
            </a:r>
            <a:r>
              <a:rPr lang="ru-RU" sz="1600" dirty="0" err="1"/>
              <a:t>Санвузол</a:t>
            </a:r>
            <a:r>
              <a:rPr lang="ru-RU" sz="1600" dirty="0"/>
              <a:t> </a:t>
            </a:r>
            <a:r>
              <a:rPr lang="ru-RU" sz="1600" dirty="0" err="1"/>
              <a:t>влаштовують</a:t>
            </a:r>
            <a:r>
              <a:rPr lang="ru-RU" sz="1600" dirty="0"/>
              <a:t> у </a:t>
            </a:r>
            <a:r>
              <a:rPr lang="ru-RU" sz="1600" dirty="0" err="1"/>
              <a:t>приміщенні</a:t>
            </a:r>
            <a:r>
              <a:rPr lang="ru-RU" sz="1600" dirty="0"/>
              <a:t>, </a:t>
            </a:r>
            <a:r>
              <a:rPr lang="ru-RU" sz="1600" dirty="0" err="1"/>
              <a:t>ізольованому</a:t>
            </a:r>
            <a:r>
              <a:rPr lang="ru-RU" sz="1600" dirty="0"/>
              <a:t> перегородками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секцій</a:t>
            </a:r>
            <a:r>
              <a:rPr lang="ru-RU" sz="1600" dirty="0"/>
              <a:t> </a:t>
            </a:r>
            <a:r>
              <a:rPr lang="ru-RU" sz="1600" dirty="0" err="1"/>
              <a:t>сховища</a:t>
            </a:r>
            <a:r>
              <a:rPr lang="ru-RU" sz="1600" dirty="0"/>
              <a:t>, </a:t>
            </a:r>
            <a:r>
              <a:rPr lang="ru-RU" sz="1600" dirty="0" err="1"/>
              <a:t>обов'язково</a:t>
            </a:r>
            <a:r>
              <a:rPr lang="ru-RU" sz="1600" dirty="0"/>
              <a:t> з </a:t>
            </a:r>
            <a:r>
              <a:rPr lang="ru-RU" sz="1600" dirty="0" err="1"/>
              <a:t>витяжкою</a:t>
            </a:r>
            <a:r>
              <a:rPr lang="ru-RU" sz="1600" dirty="0"/>
              <a:t>. Система </a:t>
            </a:r>
            <a:r>
              <a:rPr lang="ru-RU" sz="1600" dirty="0" err="1"/>
              <a:t>опалення</a:t>
            </a:r>
            <a:r>
              <a:rPr lang="ru-RU" sz="1600" dirty="0"/>
              <a:t> </a:t>
            </a:r>
            <a:r>
              <a:rPr lang="ru-RU" sz="1600" dirty="0" err="1"/>
              <a:t>сховища</a:t>
            </a:r>
            <a:r>
              <a:rPr lang="ru-RU" sz="1600" dirty="0"/>
              <a:t> </a:t>
            </a:r>
            <a:r>
              <a:rPr lang="ru-RU" sz="1600" dirty="0" err="1"/>
              <a:t>працює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опалювальної</a:t>
            </a:r>
            <a:r>
              <a:rPr lang="ru-RU" sz="1600" dirty="0"/>
              <a:t> </a:t>
            </a:r>
            <a:r>
              <a:rPr lang="ru-RU" sz="1600" dirty="0" err="1"/>
              <a:t>мережі</a:t>
            </a:r>
            <a:r>
              <a:rPr lang="ru-RU" sz="1600" dirty="0"/>
              <a:t> </a:t>
            </a:r>
            <a:r>
              <a:rPr lang="ru-RU" sz="1600" dirty="0" err="1" smtClean="0"/>
              <a:t>будинку</a:t>
            </a:r>
            <a:r>
              <a:rPr lang="ru-RU" sz="1600" dirty="0"/>
              <a:t>,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яким</a:t>
            </a:r>
            <a:r>
              <a:rPr lang="ru-RU" sz="1600" dirty="0"/>
              <a:t> </a:t>
            </a:r>
            <a:r>
              <a:rPr lang="ru-RU" sz="1600" dirty="0" err="1"/>
              <a:t>воно</a:t>
            </a:r>
            <a:r>
              <a:rPr lang="ru-RU" sz="1600" dirty="0"/>
              <a:t> </a:t>
            </a:r>
            <a:r>
              <a:rPr lang="ru-RU" sz="1600" dirty="0" err="1"/>
              <a:t>знаходиться</a:t>
            </a:r>
            <a:r>
              <a:rPr lang="ru-RU" sz="1600" dirty="0"/>
              <a:t>. </a:t>
            </a:r>
            <a:r>
              <a:rPr lang="ru-RU" sz="1600" dirty="0" err="1"/>
              <a:t>Освітлюється</a:t>
            </a:r>
            <a:r>
              <a:rPr lang="ru-RU" sz="1600" dirty="0"/>
              <a:t> </a:t>
            </a:r>
            <a:r>
              <a:rPr lang="ru-RU" sz="1600" dirty="0" err="1"/>
              <a:t>сховище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міської</a:t>
            </a:r>
            <a:r>
              <a:rPr lang="ru-RU" sz="1600" dirty="0"/>
              <a:t> (</a:t>
            </a:r>
            <a:r>
              <a:rPr lang="ru-RU" sz="1600" dirty="0" err="1"/>
              <a:t>об'єктної</a:t>
            </a:r>
            <a:r>
              <a:rPr lang="ru-RU" sz="1600" dirty="0"/>
              <a:t>) </a:t>
            </a:r>
            <a:r>
              <a:rPr lang="ru-RU" sz="1600" dirty="0" err="1"/>
              <a:t>електромережі</a:t>
            </a:r>
            <a:r>
              <a:rPr lang="ru-RU" sz="1600" dirty="0"/>
              <a:t>, в </a:t>
            </a:r>
            <a:r>
              <a:rPr lang="ru-RU" sz="1600" dirty="0" err="1"/>
              <a:t>аварійних</a:t>
            </a:r>
            <a:r>
              <a:rPr lang="ru-RU" sz="1600" dirty="0"/>
              <a:t> </a:t>
            </a:r>
            <a:r>
              <a:rPr lang="ru-RU" sz="1600" dirty="0" err="1" smtClean="0"/>
              <a:t>випадках</a:t>
            </a:r>
            <a:r>
              <a:rPr lang="ru-RU" sz="1600" dirty="0" smtClean="0"/>
              <a:t> </a:t>
            </a:r>
            <a:r>
              <a:rPr lang="ru-RU" sz="1600" dirty="0"/>
              <a:t>—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автономної</a:t>
            </a:r>
            <a:r>
              <a:rPr lang="ru-RU" sz="1600" dirty="0"/>
              <a:t> </a:t>
            </a:r>
            <a:r>
              <a:rPr lang="ru-RU" sz="1600" dirty="0" err="1"/>
              <a:t>електростанції</a:t>
            </a:r>
            <a:r>
              <a:rPr lang="ru-RU" sz="1600" dirty="0"/>
              <a:t>, а </a:t>
            </a:r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немає</a:t>
            </a:r>
            <a:r>
              <a:rPr lang="ru-RU" sz="1600" dirty="0"/>
              <a:t> —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акумуляторів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ліхтарями</a:t>
            </a:r>
            <a:r>
              <a:rPr lang="ru-RU" sz="1600" dirty="0" smtClean="0"/>
              <a:t>. </a:t>
            </a:r>
            <a:r>
              <a:rPr lang="ru-RU" sz="1600" dirty="0"/>
              <a:t>Запас </a:t>
            </a:r>
            <a:r>
              <a:rPr lang="ru-RU" sz="1600" dirty="0" err="1"/>
              <a:t>продуктів</a:t>
            </a:r>
            <a:r>
              <a:rPr lang="ru-RU" sz="1600" dirty="0"/>
              <a:t> </a:t>
            </a:r>
            <a:r>
              <a:rPr lang="ru-RU" sz="1600" dirty="0" err="1"/>
              <a:t>харчування</a:t>
            </a:r>
            <a:r>
              <a:rPr lang="ru-RU" sz="1600" dirty="0"/>
              <a:t> </a:t>
            </a:r>
            <a:r>
              <a:rPr lang="ru-RU" sz="1600" dirty="0" err="1"/>
              <a:t>робиться</a:t>
            </a:r>
            <a:r>
              <a:rPr lang="ru-RU" sz="1600" dirty="0"/>
              <a:t> з </a:t>
            </a:r>
            <a:r>
              <a:rPr lang="ru-RU" sz="1600" dirty="0" err="1"/>
              <a:t>розрахунку</a:t>
            </a:r>
            <a:r>
              <a:rPr lang="ru-RU" sz="1600" dirty="0"/>
              <a:t> не </a:t>
            </a:r>
            <a:r>
              <a:rPr lang="ru-RU" sz="1600" dirty="0" err="1"/>
              <a:t>менше</a:t>
            </a:r>
            <a:r>
              <a:rPr lang="ru-RU" sz="1600" dirty="0"/>
              <a:t> </a:t>
            </a:r>
            <a:r>
              <a:rPr lang="ru-RU" sz="1600" dirty="0" err="1"/>
              <a:t>ніж</a:t>
            </a:r>
            <a:r>
              <a:rPr lang="ru-RU" sz="1600" dirty="0"/>
              <a:t> на </a:t>
            </a:r>
            <a:r>
              <a:rPr lang="ru-RU" sz="1600" dirty="0" err="1"/>
              <a:t>дві</a:t>
            </a:r>
            <a:r>
              <a:rPr lang="ru-RU" sz="1600" dirty="0"/>
              <a:t> </a:t>
            </a:r>
            <a:r>
              <a:rPr lang="ru-RU" sz="1600" dirty="0" err="1"/>
              <a:t>доби</a:t>
            </a:r>
            <a:r>
              <a:rPr lang="ru-RU" sz="1600" dirty="0"/>
              <a:t> для </a:t>
            </a:r>
            <a:r>
              <a:rPr lang="ru-RU" sz="1600" dirty="0" err="1"/>
              <a:t>кожної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у </a:t>
            </a:r>
            <a:r>
              <a:rPr lang="ru-RU" sz="1600" dirty="0" err="1"/>
              <a:t>сховищі</a:t>
            </a:r>
            <a:r>
              <a:rPr lang="ru-RU" sz="1600" dirty="0" smtClean="0"/>
              <a:t>. </a:t>
            </a:r>
            <a:r>
              <a:rPr lang="ru-RU" sz="1600" dirty="0" err="1"/>
              <a:t>Медичне</a:t>
            </a:r>
            <a:r>
              <a:rPr lang="ru-RU" sz="1600" dirty="0"/>
              <a:t> </a:t>
            </a:r>
            <a:r>
              <a:rPr lang="ru-RU" sz="1600" dirty="0" err="1"/>
              <a:t>обслуговування</a:t>
            </a:r>
            <a:r>
              <a:rPr lang="ru-RU" sz="1600" dirty="0"/>
              <a:t> </a:t>
            </a:r>
            <a:r>
              <a:rPr lang="ru-RU" sz="1600" dirty="0" err="1"/>
              <a:t>здійснюють</a:t>
            </a:r>
            <a:r>
              <a:rPr lang="ru-RU" sz="1600" dirty="0"/>
              <a:t> </a:t>
            </a:r>
            <a:r>
              <a:rPr lang="ru-RU" sz="1600" dirty="0" err="1"/>
              <a:t>санітарні</a:t>
            </a:r>
            <a:r>
              <a:rPr lang="ru-RU" sz="1600" dirty="0"/>
              <a:t> </a:t>
            </a:r>
            <a:r>
              <a:rPr lang="ru-RU" sz="1600" dirty="0" err="1"/>
              <a:t>пости</a:t>
            </a:r>
            <a:r>
              <a:rPr lang="ru-RU" sz="1600" dirty="0"/>
              <a:t> і </a:t>
            </a:r>
            <a:r>
              <a:rPr lang="ru-RU" sz="1600" dirty="0" err="1"/>
              <a:t>медпункти</a:t>
            </a:r>
            <a:r>
              <a:rPr lang="ru-RU" sz="1600" dirty="0"/>
              <a:t> </a:t>
            </a:r>
            <a:r>
              <a:rPr lang="ru-RU" sz="1600" dirty="0" err="1"/>
              <a:t>об'єктів</a:t>
            </a:r>
            <a:r>
              <a:rPr lang="ru-RU" sz="1600" dirty="0"/>
              <a:t> народного </a:t>
            </a:r>
            <a:r>
              <a:rPr lang="ru-RU" sz="1600" dirty="0" err="1"/>
              <a:t>господарства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28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35</TotalTime>
  <Words>812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Паркет</vt:lpstr>
      <vt:lpstr>Захисні споруди</vt:lpstr>
      <vt:lpstr>Презентация PowerPoint</vt:lpstr>
      <vt:lpstr>Захисні споруди розрізняють:</vt:lpstr>
      <vt:lpstr>УКРИТТЯ НАЙПРОСТІШОГО ТИПУ</vt:lpstr>
      <vt:lpstr>Презентация PowerPoint</vt:lpstr>
      <vt:lpstr>ПРОТИРАДІАЦІЙНІ УКРИТТЯ</vt:lpstr>
      <vt:lpstr>Презентация PowerPoint</vt:lpstr>
      <vt:lpstr>СХОВИЩА </vt:lpstr>
      <vt:lpstr>Презентация PowerPoint</vt:lpstr>
      <vt:lpstr>ПРАВИЛА ПЕРЕБУВАННЯ У ЗАХИСНІЙ СПОРУДІ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Захисні споруди</dc:title>
  <dc:creator>FF</dc:creator>
  <cp:lastModifiedBy>FF</cp:lastModifiedBy>
  <cp:revision>4</cp:revision>
  <dcterms:created xsi:type="dcterms:W3CDTF">2014-05-10T16:45:00Z</dcterms:created>
  <dcterms:modified xsi:type="dcterms:W3CDTF">2014-05-10T17:20:59Z</dcterms:modified>
</cp:coreProperties>
</file>