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16.09.2014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/index.php?title=%D0%9D%D0%B0%D0%B2%D0%BE%D0%BB%D0%BE%D1%87%D0%BA%D0%B8&amp;action=edit&amp;redlink=1" TargetMode="External"/><Relationship Id="rId3" Type="http://schemas.openxmlformats.org/officeDocument/2006/relationships/hyperlink" Target="http://uk.wikipedia.org/wiki/%D0%A2%D0%BA%D0%B0%D0%BD%D0%B8%D0%BD%D0%B0" TargetMode="External"/><Relationship Id="rId7" Type="http://schemas.openxmlformats.org/officeDocument/2006/relationships/hyperlink" Target="http://uk.wikipedia.org/w/index.php?title=%D0%9E%D0%B1%D1%80%D1%83%D1%81%D0%B8&amp;action=edit&amp;redlink=1" TargetMode="External"/><Relationship Id="rId2" Type="http://schemas.openxmlformats.org/officeDocument/2006/relationships/hyperlink" Target="http://uk.wikipedia.org/wiki/%D0%A3%D0%BA%D1%80%D0%B0%D1%97%D0%BD%D1%86%D1%9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/index.php?title=%D0%9D%D0%B0%D0%BB%D1%96%D0%B6%D0%BD%D0%B8%D0%BA%D0%B8&amp;action=edit&amp;redlink=1" TargetMode="External"/><Relationship Id="rId5" Type="http://schemas.openxmlformats.org/officeDocument/2006/relationships/hyperlink" Target="http://uk.wikipedia.org/wiki/%D0%92%D0%B8%D1%88%D0%B8%D1%82%D0%B0_%D1%81%D0%BE%D1%80%D0%BE%D1%87%D0%BA%D0%B0" TargetMode="External"/><Relationship Id="rId10" Type="http://schemas.openxmlformats.org/officeDocument/2006/relationships/image" Target="../media/image4.jpeg"/><Relationship Id="rId4" Type="http://schemas.openxmlformats.org/officeDocument/2006/relationships/hyperlink" Target="http://uk.wikipedia.org/wiki/%D0%A8%D0%BA%D1%96%D1%80%D0%B0" TargetMode="External"/><Relationship Id="rId9" Type="http://schemas.openxmlformats.org/officeDocument/2006/relationships/hyperlink" Target="http://uk.wikipedia.org/wiki/%D0%A0%D1%83%D1%88%D0%BD%D0%B8%D0%B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A0%D1%83%D1%81%D1%8C" TargetMode="External"/><Relationship Id="rId13" Type="http://schemas.openxmlformats.org/officeDocument/2006/relationships/hyperlink" Target="http://uk.wikipedia.org/wiki/XIX_%D1%81%D1%82%D0%BE%D0%BB%D1%96%D1%82%D1%82%D1%8F" TargetMode="External"/><Relationship Id="rId18" Type="http://schemas.openxmlformats.org/officeDocument/2006/relationships/hyperlink" Target="http://uk.wikipedia.org/wiki/%D0%92%D0%B5%D0%BB%D0%B8%D0%BA%D0%B0_%D0%91%D1%83%D1%80%D1%96%D0%BC%D0%BA%D0%B0" TargetMode="External"/><Relationship Id="rId3" Type="http://schemas.openxmlformats.org/officeDocument/2006/relationships/hyperlink" Target="http://uk.wikipedia.org/wiki/%D0%92%D1%96%D0%B7%D0%B0%D0%BD%D1%82%D1%96%D1%8F" TargetMode="External"/><Relationship Id="rId21" Type="http://schemas.openxmlformats.org/officeDocument/2006/relationships/image" Target="../media/image11.jpeg"/><Relationship Id="rId7" Type="http://schemas.openxmlformats.org/officeDocument/2006/relationships/hyperlink" Target="http://uk.wikipedia.org/wiki/%D0%A3%D0%BA%D1%80%D0%B0%D1%97%D0%BD%D0%B0" TargetMode="External"/><Relationship Id="rId12" Type="http://schemas.openxmlformats.org/officeDocument/2006/relationships/hyperlink" Target="http://uk.wikipedia.org/wiki/XVI_%D1%81%D1%82%D0%BE%D0%BB%D1%96%D1%82%D1%82%D1%8F" TargetMode="External"/><Relationship Id="rId17" Type="http://schemas.openxmlformats.org/officeDocument/2006/relationships/hyperlink" Target="http://uk.wikipedia.org/wiki/%D0%9A%D0%B0%D1%87%D0%B0%D0%BD%D1%96%D0%B2%D0%BA%D0%B0_(%D0%86%D1%87%D0%BD%D1%8F%D0%BD%D1%81%D1%8C%D0%BA%D0%B8%D0%B9_%D1%80%D0%B0%D0%B9%D0%BE%D0%BD)" TargetMode="External"/><Relationship Id="rId2" Type="http://schemas.openxmlformats.org/officeDocument/2006/relationships/image" Target="../media/image10.jpeg"/><Relationship Id="rId16" Type="http://schemas.openxmlformats.org/officeDocument/2006/relationships/hyperlink" Target="http://uk.wikipedia.org/wiki/16_%D1%81%D1%82%D0%BE%D0%BB%D1%96%D1%82%D1%82%D1%8F" TargetMode="External"/><Relationship Id="rId20" Type="http://schemas.openxmlformats.org/officeDocument/2006/relationships/hyperlink" Target="http://uk.wikipedia.org/wiki/20_%D1%81%D1%82%D0%BE%D0%BB%D1%96%D1%82%D1%82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A4%D1%80%D0%B5%D1%81%D0%BA%D0%B0" TargetMode="External"/><Relationship Id="rId11" Type="http://schemas.openxmlformats.org/officeDocument/2006/relationships/hyperlink" Target="http://uk.wikipedia.org/wiki/%D0%A1%D1%80%D1%96%D0%B1%D0%BB%D0%BE" TargetMode="External"/><Relationship Id="rId5" Type="http://schemas.openxmlformats.org/officeDocument/2006/relationships/hyperlink" Target="http://uk.wikipedia.org/wiki/%D0%A5%D0%86%D0%86_%D1%81%D1%82%D0%BE%D0%BB%D1%96%D1%82%D1%82%D1%8F" TargetMode="External"/><Relationship Id="rId15" Type="http://schemas.openxmlformats.org/officeDocument/2006/relationships/hyperlink" Target="http://uk.wikipedia.org/wiki/18_%D1%81%D1%82%D0%BE%D0%BB%D1%96%D1%82%D1%82%D1%8F" TargetMode="External"/><Relationship Id="rId10" Type="http://schemas.openxmlformats.org/officeDocument/2006/relationships/hyperlink" Target="http://uk.wikipedia.org/wiki/%D0%97%D0%BE%D0%BB%D0%BE%D1%82%D0%BE" TargetMode="External"/><Relationship Id="rId19" Type="http://schemas.openxmlformats.org/officeDocument/2006/relationships/hyperlink" Target="http://uk.wikipedia.org/wiki/19_%D1%81%D1%82%D0%BE%D0%BB%D1%96%D1%82%D1%82%D1%8F" TargetMode="External"/><Relationship Id="rId4" Type="http://schemas.openxmlformats.org/officeDocument/2006/relationships/hyperlink" Target="http://uk.wikipedia.org/wiki/%D0%A5%D0%86_%D1%81%D1%82%D0%BE%D0%BB%D1%96%D1%82%D1%82%D1%8F" TargetMode="External"/><Relationship Id="rId9" Type="http://schemas.openxmlformats.org/officeDocument/2006/relationships/hyperlink" Target="http://uk.wikipedia.org/wiki/%D0%92%D0%BE%D0%BB%D0%BE%D0%B4%D0%B8%D0%BC%D0%B8%D1%80_%D0%9C%D0%BE%D0%BD%D0%BE%D0%BC%D0%B0%D1%85" TargetMode="External"/><Relationship Id="rId14" Type="http://schemas.openxmlformats.org/officeDocument/2006/relationships/hyperlink" Target="http://uk.wikipedia.org/wiki/17_%D1%81%D1%82%D0%BE%D0%BB%D1%96%D1%82%D1%82%D1%8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/index.php?title=%D0%9F%D0%BB%D0%B5%D1%82%D1%96%D0%BD%D0%BD%D1%8F_(%D0%B2%D0%B8%D1%88%D0%B8%D0%B2%D0%BA%D0%B0)&amp;action=edit&amp;redlink=1" TargetMode="External"/><Relationship Id="rId3" Type="http://schemas.openxmlformats.org/officeDocument/2006/relationships/hyperlink" Target="http://uk.wikipedia.org/wiki/%D0%93%D0%BB%D0%B0%D0%B4%D1%8C" TargetMode="External"/><Relationship Id="rId7" Type="http://schemas.openxmlformats.org/officeDocument/2006/relationships/hyperlink" Target="http://uk.wikipedia.org/w/index.php?title=%D0%91%D1%96%D0%B3%D1%83%D0%BD%D0%B5%D1%86%D1%8C&amp;action=edit&amp;redlink=1" TargetMode="External"/><Relationship Id="rId2" Type="http://schemas.openxmlformats.org/officeDocument/2006/relationships/hyperlink" Target="http://uk.wikipedia.org/wiki/%D0%93%D0%B5%D0%BE%D0%BC%D0%B5%D1%82%D1%80%D0%B8%D1%87%D0%BD%D0%B8%D0%B9_%D0%BE%D1%80%D0%BD%D0%B0%D0%BC%D0%B5%D0%BD%D1%82_(%D1%83%D0%BA%D1%80%D0%B0%D1%97%D0%BD%D1%81%D1%8C%D0%BA%D0%B0_%D0%B2%D0%B8%D1%88%D0%B8%D0%B2%D0%BA%D0%B0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C%D0%B5%D1%80%D0%B5%D0%B6%D0%B5%D0%BD%D0%BD%D1%8F" TargetMode="External"/><Relationship Id="rId5" Type="http://schemas.openxmlformats.org/officeDocument/2006/relationships/hyperlink" Target="http://uk.wikipedia.org/wiki/%D0%9D%D0%B8%D0%B7%D1%8C" TargetMode="External"/><Relationship Id="rId4" Type="http://schemas.openxmlformats.org/officeDocument/2006/relationships/hyperlink" Target="http://uk.wikipedia.org/w/index.php?title=%D0%A5%D1%80%D0%B5%D1%81%D1%82%D0%B8%D0%BA&amp;action=edit&amp;redlink=1" TargetMode="External"/><Relationship Id="rId9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A1%D0%B8%D0%BC%D0%B5%D1%82%D1%80%D1%96%D1%8F" TargetMode="External"/><Relationship Id="rId3" Type="http://schemas.openxmlformats.org/officeDocument/2006/relationships/hyperlink" Target="http://uk.wikipedia.org/wiki/%D0%9C%D0%B5%D1%82%D0%BE%D0%B4" TargetMode="External"/><Relationship Id="rId7" Type="http://schemas.openxmlformats.org/officeDocument/2006/relationships/hyperlink" Target="http://uk.wikipedia.org/wiki/%D0%A4%D0%BE%D1%80%D0%BC%D0%B0%D0%BB%D1%96%D0%B7%D0%B0%D1%86%D1%96%D1%8F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0%D0%BB%D0%B3%D0%BE%D1%80%D0%B8%D1%82%D0%BC" TargetMode="External"/><Relationship Id="rId5" Type="http://schemas.openxmlformats.org/officeDocument/2006/relationships/hyperlink" Target="http://uk.wikipedia.org/wiki/%D0%A3%D0%BA%D1%80%D0%B0%D1%97%D0%BD%D1%86%D1%96" TargetMode="External"/><Relationship Id="rId10" Type="http://schemas.openxmlformats.org/officeDocument/2006/relationships/hyperlink" Target="http://uk.wikipedia.org/wiki/%D0%90%D0%B2%D1%82%D0%BE%D0%BC%D0%B0%D1%82%D0%B8%D0%B7%D0%B0%D1%86%D1%96%D1%8F" TargetMode="External"/><Relationship Id="rId4" Type="http://schemas.openxmlformats.org/officeDocument/2006/relationships/hyperlink" Target="http://uk.wikipedia.org/wiki/%D0%9E%D1%80%D0%BD%D0%B0%D0%BC%D0%B5%D0%BD%D1%82" TargetMode="External"/><Relationship Id="rId9" Type="http://schemas.openxmlformats.org/officeDocument/2006/relationships/hyperlink" Target="http://uk.wikipedia.org/wiki/%D0%9C%D0%B0%D1%82%D0%B5%D0%BC%D0%B0%D1%82%D0%B8%D1%87%D0%BD%D0%B0_%D0%BC%D0%BE%D0%B4%D0%B5%D0%BB%D1%8C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979721"/>
            <a:ext cx="9144000" cy="7837721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0760212">
            <a:off x="214282" y="857232"/>
            <a:ext cx="7772400" cy="1470025"/>
          </a:xfrm>
        </p:spPr>
        <p:txBody>
          <a:bodyPr/>
          <a:lstStyle/>
          <a:p>
            <a:r>
              <a:rPr lang="uk-UA" dirty="0" smtClean="0"/>
              <a:t>Українська Вишивка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187342"/>
            <a:ext cx="3214678" cy="2670657"/>
          </a:xfrm>
          <a:prstGeom prst="rect">
            <a:avLst/>
          </a:prstGeom>
        </p:spPr>
      </p:pic>
    </p:spTree>
  </p:cSld>
  <p:clrMapOvr>
    <a:masterClrMapping/>
  </p:clrMapOvr>
  <p:transition advTm="3515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3880" cy="10515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670048"/>
            <a:ext cx="8183880" cy="4187952"/>
          </a:xfrm>
        </p:spPr>
        <p:txBody>
          <a:bodyPr>
            <a:normAutofit/>
          </a:bodyPr>
          <a:lstStyle/>
          <a:p>
            <a:r>
              <a:rPr lang="ru-RU" sz="2000" b="1" dirty="0" err="1" smtClean="0"/>
              <a:t>Українська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вишивка</a:t>
            </a:r>
            <a:r>
              <a:rPr lang="ru-RU" sz="2000" dirty="0" smtClean="0"/>
              <a:t> — один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видів</a:t>
            </a:r>
            <a:r>
              <a:rPr lang="ru-RU" sz="2000" dirty="0" smtClean="0"/>
              <a:t> народного декоративного </a:t>
            </a:r>
            <a:r>
              <a:rPr lang="ru-RU" sz="2000" dirty="0" err="1" smtClean="0"/>
              <a:t>мистецтва</a:t>
            </a:r>
            <a:r>
              <a:rPr lang="ru-RU" sz="2000" dirty="0" smtClean="0"/>
              <a:t> </a:t>
            </a:r>
            <a:r>
              <a:rPr lang="ru-RU" sz="2000" dirty="0" err="1" smtClean="0">
                <a:hlinkClick r:id="rId2" tooltip="Українці"/>
              </a:rPr>
              <a:t>українців</a:t>
            </a:r>
            <a:r>
              <a:rPr lang="ru-RU" sz="2000" dirty="0" smtClean="0"/>
              <a:t>; </a:t>
            </a:r>
            <a:r>
              <a:rPr lang="ru-RU" sz="2000" dirty="0" err="1" smtClean="0"/>
              <a:t>орнаментальне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сюжетне</a:t>
            </a:r>
            <a:r>
              <a:rPr lang="ru-RU" sz="2000" dirty="0" smtClean="0"/>
              <a:t> </a:t>
            </a:r>
            <a:r>
              <a:rPr lang="ru-RU" sz="2000" dirty="0" err="1" smtClean="0"/>
              <a:t>зображення</a:t>
            </a:r>
            <a:r>
              <a:rPr lang="ru-RU" sz="2000" dirty="0" smtClean="0"/>
              <a:t> на </a:t>
            </a:r>
            <a:r>
              <a:rPr lang="ru-RU" sz="2000" dirty="0" err="1" smtClean="0">
                <a:hlinkClick r:id="rId3" tooltip="Тканина"/>
              </a:rPr>
              <a:t>тканині</a:t>
            </a:r>
            <a:r>
              <a:rPr lang="ru-RU" sz="2000" dirty="0" smtClean="0"/>
              <a:t>, </a:t>
            </a:r>
            <a:r>
              <a:rPr lang="ru-RU" sz="2000" dirty="0" err="1" smtClean="0">
                <a:hlinkClick r:id="rId4" tooltip="Шкіра"/>
              </a:rPr>
              <a:t>шкірі</a:t>
            </a:r>
            <a:r>
              <a:rPr lang="ru-RU" sz="2000" dirty="0" smtClean="0"/>
              <a:t>, </a:t>
            </a:r>
            <a:r>
              <a:rPr lang="ru-RU" sz="2000" dirty="0" err="1" smtClean="0"/>
              <a:t>виконане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ручними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машинними</a:t>
            </a:r>
            <a:r>
              <a:rPr lang="ru-RU" sz="2000" dirty="0" smtClean="0"/>
              <a:t> швами; один </a:t>
            </a:r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найпоширеніших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видів</a:t>
            </a:r>
            <a:r>
              <a:rPr lang="ru-RU" sz="2000" dirty="0" smtClean="0"/>
              <a:t> </a:t>
            </a:r>
            <a:r>
              <a:rPr lang="ru-RU" sz="2000" dirty="0" err="1" smtClean="0"/>
              <a:t>ручної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праці</a:t>
            </a:r>
            <a:r>
              <a:rPr lang="ru-RU" sz="2000" dirty="0" smtClean="0"/>
              <a:t> </a:t>
            </a:r>
            <a:r>
              <a:rPr lang="ru-RU" sz="2000" dirty="0" err="1" smtClean="0">
                <a:hlinkClick r:id="rId2" tooltip="Українці"/>
              </a:rPr>
              <a:t>українських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жінок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, </a:t>
            </a:r>
            <a:r>
              <a:rPr lang="ru-RU" sz="2000" dirty="0" err="1" smtClean="0"/>
              <a:t>зокрема</a:t>
            </a:r>
            <a:r>
              <a:rPr lang="ru-RU" sz="2000" dirty="0" smtClean="0"/>
              <a:t>, </a:t>
            </a:r>
            <a:r>
              <a:rPr lang="ru-RU" sz="2000" dirty="0" err="1" smtClean="0"/>
              <a:t>дівчат</a:t>
            </a:r>
            <a:r>
              <a:rPr lang="ru-RU" sz="2000" dirty="0" smtClean="0"/>
              <a:t>. </a:t>
            </a:r>
            <a:r>
              <a:rPr lang="ru-RU" sz="2000" dirty="0" err="1" smtClean="0"/>
              <a:t>Вишивку</a:t>
            </a:r>
            <a:r>
              <a:rPr lang="ru-RU" sz="2000" dirty="0" smtClean="0"/>
              <a:t> </a:t>
            </a:r>
            <a:r>
              <a:rPr lang="ru-RU" sz="2000" dirty="0" err="1" smtClean="0"/>
              <a:t>вживають</a:t>
            </a:r>
            <a:r>
              <a:rPr lang="ru-RU" sz="2000" dirty="0" smtClean="0"/>
              <a:t> в </a:t>
            </a:r>
            <a:r>
              <a:rPr lang="ru-RU" sz="2000" dirty="0" err="1" smtClean="0"/>
              <a:t>українському</a:t>
            </a:r>
            <a:r>
              <a:rPr lang="ru-RU" sz="2000" dirty="0" smtClean="0"/>
              <a:t> народному </a:t>
            </a:r>
            <a:r>
              <a:rPr lang="ru-RU" sz="2000" dirty="0" err="1" smtClean="0"/>
              <a:t>побуті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передусім</a:t>
            </a:r>
            <a:r>
              <a:rPr lang="ru-RU" sz="2000" dirty="0" smtClean="0"/>
              <a:t> на предметах </a:t>
            </a:r>
            <a:r>
              <a:rPr lang="ru-RU" sz="2000" dirty="0" err="1" smtClean="0"/>
              <a:t>одягу</a:t>
            </a:r>
            <a:r>
              <a:rPr lang="ru-RU" sz="2000" dirty="0" smtClean="0"/>
              <a:t>, в основному на </a:t>
            </a:r>
            <a:r>
              <a:rPr lang="ru-RU" sz="2000" dirty="0" err="1" smtClean="0"/>
              <a:t>жіночих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чоловічих</a:t>
            </a:r>
            <a:r>
              <a:rPr lang="ru-RU" sz="2000" dirty="0" smtClean="0"/>
              <a:t> </a:t>
            </a:r>
            <a:r>
              <a:rPr lang="ru-RU" sz="2000" dirty="0" smtClean="0">
                <a:hlinkClick r:id="rId5" tooltip="Вишита сорочка"/>
              </a:rPr>
              <a:t>сорочках</a:t>
            </a:r>
            <a:r>
              <a:rPr lang="ru-RU" sz="2000" dirty="0" smtClean="0"/>
              <a:t>. </a:t>
            </a:r>
            <a:r>
              <a:rPr lang="ru-RU" sz="2000" dirty="0" err="1" smtClean="0"/>
              <a:t>Крім</a:t>
            </a:r>
            <a:r>
              <a:rPr lang="ru-RU" sz="2000" dirty="0" smtClean="0"/>
              <a:t> того, </a:t>
            </a:r>
            <a:r>
              <a:rPr lang="ru-RU" sz="2000" dirty="0" err="1" smtClean="0"/>
              <a:t>вишивки</a:t>
            </a:r>
            <a:r>
              <a:rPr lang="ru-RU" sz="2000" dirty="0" smtClean="0"/>
              <a:t> </a:t>
            </a:r>
            <a:r>
              <a:rPr lang="ru-RU" sz="2000" dirty="0" err="1" smtClean="0"/>
              <a:t>поширені</a:t>
            </a:r>
            <a:r>
              <a:rPr lang="ru-RU" sz="2000" dirty="0" smtClean="0"/>
              <a:t> на предметах </a:t>
            </a:r>
            <a:r>
              <a:rPr lang="ru-RU" sz="2000" dirty="0" err="1" smtClean="0"/>
              <a:t>домашнього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вжитку</a:t>
            </a:r>
            <a:r>
              <a:rPr lang="ru-RU" sz="2000" dirty="0" smtClean="0"/>
              <a:t>, як </a:t>
            </a:r>
            <a:r>
              <a:rPr lang="ru-RU" sz="2000" dirty="0" err="1" smtClean="0">
                <a:hlinkClick r:id="rId6" tooltip="Наліжники (ще не написана)"/>
              </a:rPr>
              <a:t>наліжники</a:t>
            </a:r>
            <a:r>
              <a:rPr lang="ru-RU" sz="2000" dirty="0" smtClean="0"/>
              <a:t>, </a:t>
            </a:r>
            <a:r>
              <a:rPr lang="ru-RU" sz="2000" dirty="0" smtClean="0">
                <a:hlinkClick r:id="rId7" tooltip="Обруси (ще не написана)"/>
              </a:rPr>
              <a:t>обруси</a:t>
            </a:r>
            <a:r>
              <a:rPr lang="ru-RU" sz="2000" dirty="0" smtClean="0"/>
              <a:t>, </a:t>
            </a:r>
            <a:r>
              <a:rPr lang="ru-RU" sz="2000" dirty="0" smtClean="0">
                <a:hlinkClick r:id="rId8" tooltip="Наволочки (ще не написана)"/>
              </a:rPr>
              <a:t>наволочки</a:t>
            </a:r>
            <a:r>
              <a:rPr lang="ru-RU" sz="2000" dirty="0" smtClean="0"/>
              <a:t>, </a:t>
            </a:r>
            <a:r>
              <a:rPr lang="ru-RU" sz="2000" dirty="0" smtClean="0">
                <a:hlinkClick r:id="rId9" tooltip="Рушник"/>
              </a:rPr>
              <a:t>рушники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.</a:t>
            </a:r>
          </a:p>
          <a:p>
            <a:endParaRPr lang="ru-RU" sz="2000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71472" y="500042"/>
            <a:ext cx="7929618" cy="2214578"/>
          </a:xfrm>
          <a:prstGeom prst="rect">
            <a:avLst/>
          </a:prstGeom>
        </p:spPr>
      </p:pic>
    </p:spTree>
  </p:cSld>
  <p:clrMapOvr>
    <a:masterClrMapping/>
  </p:clrMapOvr>
  <p:transition advTm="22266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44" y="214290"/>
            <a:ext cx="2643182" cy="26431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488" y="142852"/>
            <a:ext cx="3603911" cy="23764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4876" y="2487486"/>
            <a:ext cx="3786214" cy="22226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imag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596" y="5000636"/>
            <a:ext cx="8215370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imag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928662" y="2928934"/>
            <a:ext cx="3286148" cy="19288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Tm="2062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1571612"/>
            <a:ext cx="2428892" cy="421484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183880" cy="1051560"/>
          </a:xfrm>
          <a:ln>
            <a:solidFill>
              <a:srgbClr val="FFFF00"/>
            </a:solidFill>
          </a:ln>
        </p:spPr>
        <p:txBody>
          <a:bodyPr/>
          <a:lstStyle/>
          <a:p>
            <a:r>
              <a:rPr lang="uk-UA" dirty="0" smtClean="0"/>
              <a:t>Історія вишивки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357430"/>
            <a:ext cx="8183880" cy="4045076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вишивки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давня</a:t>
            </a:r>
            <a:r>
              <a:rPr lang="ru-RU" dirty="0" smtClean="0"/>
              <a:t>. </a:t>
            </a:r>
            <a:r>
              <a:rPr lang="ru-RU" dirty="0" err="1" smtClean="0"/>
              <a:t>Вишивки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відомі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в II ст. до н. е. Великий </a:t>
            </a:r>
            <a:r>
              <a:rPr lang="ru-RU" dirty="0" err="1" smtClean="0"/>
              <a:t>вплив</a:t>
            </a:r>
            <a:r>
              <a:rPr lang="ru-RU" dirty="0" smtClean="0"/>
              <a:t> на характер </a:t>
            </a:r>
            <a:r>
              <a:rPr lang="ru-RU" dirty="0" err="1" smtClean="0"/>
              <a:t>вишивки</a:t>
            </a:r>
            <a:r>
              <a:rPr lang="ru-RU" dirty="0" smtClean="0"/>
              <a:t> </a:t>
            </a:r>
            <a:r>
              <a:rPr lang="ru-RU" dirty="0" err="1" smtClean="0"/>
              <a:t>мали</a:t>
            </a:r>
            <a:r>
              <a:rPr lang="ru-RU" dirty="0" smtClean="0"/>
              <a:t> </a:t>
            </a:r>
            <a:r>
              <a:rPr lang="ru-RU" dirty="0" err="1" smtClean="0"/>
              <a:t>ткані</a:t>
            </a:r>
            <a:r>
              <a:rPr lang="ru-RU" dirty="0" smtClean="0"/>
              <a:t> </a:t>
            </a:r>
            <a:r>
              <a:rPr lang="ru-RU" dirty="0" err="1" smtClean="0">
                <a:hlinkClick r:id="rId3" tooltip="Візантія"/>
              </a:rPr>
              <a:t>візантійські</a:t>
            </a:r>
            <a:r>
              <a:rPr lang="ru-RU" dirty="0" smtClean="0"/>
              <a:t> </a:t>
            </a:r>
            <a:r>
              <a:rPr lang="ru-RU" dirty="0" err="1" smtClean="0"/>
              <a:t>матерії</a:t>
            </a:r>
            <a:r>
              <a:rPr lang="ru-RU" dirty="0" smtClean="0"/>
              <a:t>. Про </a:t>
            </a:r>
            <a:r>
              <a:rPr lang="ru-RU" dirty="0" err="1" smtClean="0"/>
              <a:t>вишивку</a:t>
            </a:r>
            <a:r>
              <a:rPr lang="ru-RU" dirty="0" smtClean="0"/>
              <a:t> на </a:t>
            </a:r>
            <a:r>
              <a:rPr lang="ru-RU" dirty="0" err="1" smtClean="0"/>
              <a:t>білій</a:t>
            </a:r>
            <a:r>
              <a:rPr lang="ru-RU" dirty="0" smtClean="0"/>
              <a:t> </a:t>
            </a:r>
            <a:r>
              <a:rPr lang="ru-RU" dirty="0" err="1" smtClean="0"/>
              <a:t>сорочці</a:t>
            </a:r>
            <a:r>
              <a:rPr lang="ru-RU" dirty="0" smtClean="0"/>
              <a:t> </a:t>
            </a:r>
            <a:r>
              <a:rPr lang="ru-RU" dirty="0" err="1" smtClean="0"/>
              <a:t>українців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звістки</a:t>
            </a:r>
            <a:r>
              <a:rPr lang="ru-RU" dirty="0" smtClean="0"/>
              <a:t> </a:t>
            </a:r>
            <a:r>
              <a:rPr lang="ru-RU" dirty="0" smtClean="0">
                <a:hlinkClick r:id="rId4" tooltip="ХІ століття"/>
              </a:rPr>
              <a:t>ХІ</a:t>
            </a:r>
            <a:r>
              <a:rPr lang="ru-RU" dirty="0" smtClean="0"/>
              <a:t>-</a:t>
            </a:r>
            <a:r>
              <a:rPr lang="ru-RU" dirty="0" smtClean="0">
                <a:hlinkClick r:id="rId5" tooltip="ХІІ століття"/>
              </a:rPr>
              <a:t>ХІІ</a:t>
            </a:r>
            <a:r>
              <a:rPr lang="ru-RU" dirty="0" smtClean="0"/>
              <a:t> ст. </a:t>
            </a:r>
            <a:r>
              <a:rPr lang="ru-RU" dirty="0" err="1" smtClean="0"/>
              <a:t>візантійських</a:t>
            </a:r>
            <a:r>
              <a:rPr lang="ru-RU" dirty="0" smtClean="0"/>
              <a:t> </a:t>
            </a:r>
            <a:r>
              <a:rPr lang="ru-RU" dirty="0" err="1" smtClean="0"/>
              <a:t>письменників</a:t>
            </a:r>
            <a:r>
              <a:rPr lang="ru-RU" dirty="0" smtClean="0"/>
              <a:t>. </a:t>
            </a:r>
            <a:r>
              <a:rPr lang="ru-RU" dirty="0" err="1" smtClean="0"/>
              <a:t>Відомі</a:t>
            </a:r>
            <a:r>
              <a:rPr lang="ru-RU" dirty="0" smtClean="0"/>
              <a:t> </a:t>
            </a:r>
            <a:r>
              <a:rPr lang="ru-RU" dirty="0" err="1" smtClean="0"/>
              <a:t>малюнки</a:t>
            </a:r>
            <a:r>
              <a:rPr lang="ru-RU" dirty="0" smtClean="0"/>
              <a:t> на </a:t>
            </a:r>
            <a:r>
              <a:rPr lang="ru-RU" dirty="0" err="1" smtClean="0"/>
              <a:t>мініатюрах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>
                <a:hlinkClick r:id="rId6" tooltip="Фреска"/>
              </a:rPr>
              <a:t>фресках</a:t>
            </a:r>
            <a:r>
              <a:rPr lang="ru-RU" dirty="0" smtClean="0"/>
              <a:t> в </a:t>
            </a:r>
            <a:r>
              <a:rPr lang="ru-RU" dirty="0" err="1" smtClean="0">
                <a:hlinkClick r:id="rId7" tooltip="Україна"/>
              </a:rPr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тієї</a:t>
            </a:r>
            <a:r>
              <a:rPr lang="ru-RU" dirty="0" smtClean="0"/>
              <a:t> ж </a:t>
            </a:r>
            <a:r>
              <a:rPr lang="ru-RU" dirty="0" err="1" smtClean="0"/>
              <a:t>доби</a:t>
            </a:r>
            <a:r>
              <a:rPr lang="ru-RU" dirty="0" smtClean="0"/>
              <a:t>. </a:t>
            </a:r>
            <a:r>
              <a:rPr lang="ru-RU" dirty="0" err="1" smtClean="0"/>
              <a:t>Ще</a:t>
            </a:r>
            <a:r>
              <a:rPr lang="ru-RU" dirty="0" smtClean="0"/>
              <a:t> в </a:t>
            </a:r>
            <a:r>
              <a:rPr lang="ru-RU" dirty="0" smtClean="0">
                <a:hlinkClick r:id="rId4" tooltip="ХІ століття"/>
              </a:rPr>
              <a:t>ХІ ст.</a:t>
            </a:r>
            <a:r>
              <a:rPr lang="ru-RU" dirty="0" smtClean="0"/>
              <a:t> на </a:t>
            </a:r>
            <a:r>
              <a:rPr lang="ru-RU" dirty="0" err="1" smtClean="0">
                <a:hlinkClick r:id="rId8" tooltip="Русь"/>
              </a:rPr>
              <a:t>Русі</a:t>
            </a:r>
            <a:r>
              <a:rPr lang="ru-RU" dirty="0" smtClean="0"/>
              <a:t> </a:t>
            </a:r>
            <a:r>
              <a:rPr lang="ru-RU" dirty="0" err="1" smtClean="0"/>
              <a:t>існувала</a:t>
            </a:r>
            <a:r>
              <a:rPr lang="ru-RU" dirty="0" smtClean="0"/>
              <a:t> перша </a:t>
            </a:r>
            <a:r>
              <a:rPr lang="ru-RU" dirty="0" err="1" smtClean="0"/>
              <a:t>вишивальна</a:t>
            </a:r>
            <a:r>
              <a:rPr lang="ru-RU" dirty="0" smtClean="0"/>
              <a:t> школа, </a:t>
            </a:r>
            <a:r>
              <a:rPr lang="ru-RU" dirty="0" err="1" smtClean="0"/>
              <a:t>організована</a:t>
            </a:r>
            <a:r>
              <a:rPr lang="ru-RU" dirty="0" smtClean="0"/>
              <a:t> сестрою </a:t>
            </a:r>
            <a:r>
              <a:rPr lang="ru-RU" dirty="0" err="1" smtClean="0">
                <a:hlinkClick r:id="rId9" tooltip="Володимир Мономах"/>
              </a:rPr>
              <a:t>Володимира</a:t>
            </a:r>
            <a:r>
              <a:rPr lang="ru-RU" dirty="0" smtClean="0">
                <a:hlinkClick r:id="rId9" tooltip="Володимир Мономах"/>
              </a:rPr>
              <a:t> Мономаха</a:t>
            </a:r>
            <a:r>
              <a:rPr lang="ru-RU" dirty="0" smtClean="0"/>
              <a:t> — Ганкою, де </a:t>
            </a:r>
            <a:r>
              <a:rPr lang="ru-RU" dirty="0" err="1" smtClean="0"/>
              <a:t>дівчата</a:t>
            </a:r>
            <a:r>
              <a:rPr lang="ru-RU" dirty="0" smtClean="0"/>
              <a:t> </a:t>
            </a:r>
            <a:r>
              <a:rPr lang="ru-RU" dirty="0" err="1" smtClean="0"/>
              <a:t>вчилися</a:t>
            </a:r>
            <a:r>
              <a:rPr lang="ru-RU" dirty="0" smtClean="0"/>
              <a:t> </a:t>
            </a:r>
            <a:r>
              <a:rPr lang="ru-RU" dirty="0" err="1" smtClean="0"/>
              <a:t>гаптувати</a:t>
            </a:r>
            <a:r>
              <a:rPr lang="ru-RU" dirty="0" smtClean="0"/>
              <a:t> </a:t>
            </a:r>
            <a:r>
              <a:rPr lang="ru-RU" dirty="0" smtClean="0">
                <a:hlinkClick r:id="rId10" tooltip="Золото"/>
              </a:rPr>
              <a:t>золотом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>
                <a:hlinkClick r:id="rId11" tooltip="Срібло"/>
              </a:rPr>
              <a:t>сріблом</a:t>
            </a:r>
            <a:r>
              <a:rPr lang="ru-RU" dirty="0" smtClean="0"/>
              <a:t>. Про </a:t>
            </a:r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ru-RU" dirty="0" err="1" smtClean="0"/>
              <a:t>вишиванки</a:t>
            </a:r>
            <a:r>
              <a:rPr lang="ru-RU" dirty="0" smtClean="0"/>
              <a:t> </a:t>
            </a:r>
            <a:r>
              <a:rPr lang="ru-RU" dirty="0" err="1" smtClean="0"/>
              <a:t>згадують</a:t>
            </a:r>
            <a:r>
              <a:rPr lang="ru-RU" dirty="0" smtClean="0"/>
              <a:t> </a:t>
            </a:r>
            <a:r>
              <a:rPr lang="ru-RU" dirty="0" err="1" smtClean="0"/>
              <a:t>іноземні</a:t>
            </a:r>
            <a:r>
              <a:rPr lang="ru-RU" dirty="0" smtClean="0"/>
              <a:t> </a:t>
            </a:r>
            <a:r>
              <a:rPr lang="ru-RU" dirty="0" err="1" smtClean="0"/>
              <a:t>мандрівники</a:t>
            </a:r>
            <a:r>
              <a:rPr lang="ru-RU" dirty="0" smtClean="0"/>
              <a:t> </a:t>
            </a:r>
            <a:r>
              <a:rPr lang="ru-RU" dirty="0" smtClean="0">
                <a:hlinkClick r:id="rId12" tooltip="XVI століття"/>
              </a:rPr>
              <a:t>XVI</a:t>
            </a:r>
            <a:r>
              <a:rPr lang="ru-RU" dirty="0" smtClean="0"/>
              <a:t>-</a:t>
            </a:r>
            <a:r>
              <a:rPr lang="ru-RU" dirty="0" smtClean="0">
                <a:hlinkClick r:id="rId13" tooltip="XIX століття"/>
              </a:rPr>
              <a:t>XIX</a:t>
            </a:r>
            <a:r>
              <a:rPr lang="ru-RU" dirty="0" smtClean="0"/>
              <a:t> ст. </a:t>
            </a:r>
            <a:r>
              <a:rPr lang="ru-RU" dirty="0" err="1" smtClean="0"/>
              <a:t>Збереглися</a:t>
            </a:r>
            <a:r>
              <a:rPr lang="ru-RU" dirty="0" smtClean="0"/>
              <a:t> </a:t>
            </a:r>
            <a:r>
              <a:rPr lang="ru-RU" dirty="0" err="1" smtClean="0"/>
              <a:t>вишиванки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козацьких</a:t>
            </a:r>
            <a:r>
              <a:rPr lang="ru-RU" dirty="0" smtClean="0"/>
              <a:t> </a:t>
            </a:r>
            <a:r>
              <a:rPr lang="ru-RU" dirty="0" err="1" smtClean="0"/>
              <a:t>часів</a:t>
            </a:r>
            <a:r>
              <a:rPr lang="ru-RU" dirty="0" smtClean="0"/>
              <a:t> </a:t>
            </a:r>
            <a:r>
              <a:rPr lang="ru-RU" dirty="0" smtClean="0">
                <a:hlinkClick r:id="rId14" tooltip="17 століття"/>
              </a:rPr>
              <a:t>17</a:t>
            </a:r>
            <a:r>
              <a:rPr lang="ru-RU" dirty="0" smtClean="0"/>
              <a:t>-</a:t>
            </a:r>
            <a:r>
              <a:rPr lang="ru-RU" dirty="0" smtClean="0">
                <a:hlinkClick r:id="rId15" tooltip="18 століття"/>
              </a:rPr>
              <a:t>18</a:t>
            </a:r>
            <a:r>
              <a:rPr lang="ru-RU" dirty="0" smtClean="0"/>
              <a:t> ст. У </a:t>
            </a:r>
            <a:r>
              <a:rPr lang="ru-RU" dirty="0" smtClean="0">
                <a:hlinkClick r:id="rId16" tooltip="16 століття"/>
              </a:rPr>
              <a:t>16</a:t>
            </a:r>
            <a:r>
              <a:rPr lang="ru-RU" dirty="0" smtClean="0"/>
              <a:t>-</a:t>
            </a:r>
            <a:r>
              <a:rPr lang="ru-RU" dirty="0" smtClean="0">
                <a:hlinkClick r:id="rId15" tooltip="18 століття"/>
              </a:rPr>
              <a:t>18</a:t>
            </a:r>
            <a:r>
              <a:rPr lang="ru-RU" dirty="0" smtClean="0"/>
              <a:t> ст. центрами </a:t>
            </a:r>
            <a:r>
              <a:rPr lang="ru-RU" dirty="0" err="1" smtClean="0"/>
              <a:t>вишивання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>
                <a:hlinkClick r:id="rId17" tooltip="Качанівка (Ічнянський район)"/>
              </a:rPr>
              <a:t>Качанівка</a:t>
            </a:r>
            <a:r>
              <a:rPr lang="ru-RU" dirty="0" smtClean="0"/>
              <a:t> на </a:t>
            </a:r>
            <a:r>
              <a:rPr lang="ru-RU" dirty="0" err="1" smtClean="0"/>
              <a:t>Чернігівщині</a:t>
            </a:r>
            <a:r>
              <a:rPr lang="ru-RU" dirty="0" smtClean="0"/>
              <a:t>, </a:t>
            </a:r>
            <a:r>
              <a:rPr lang="ru-RU" dirty="0" err="1" smtClean="0"/>
              <a:t>Григорівка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Київщині</a:t>
            </a:r>
            <a:r>
              <a:rPr lang="ru-RU" dirty="0" smtClean="0"/>
              <a:t>, </a:t>
            </a:r>
            <a:r>
              <a:rPr lang="ru-RU" dirty="0" smtClean="0">
                <a:hlinkClick r:id="rId18" tooltip="Велика Бурімка"/>
              </a:rPr>
              <a:t>Велика </a:t>
            </a:r>
            <a:r>
              <a:rPr lang="ru-RU" dirty="0" err="1" smtClean="0">
                <a:hlinkClick r:id="rId18" tooltip="Велика Бурімка"/>
              </a:rPr>
              <a:t>Бурімка</a:t>
            </a:r>
            <a:r>
              <a:rPr lang="ru-RU" dirty="0" smtClean="0"/>
              <a:t> на </a:t>
            </a:r>
            <a:r>
              <a:rPr lang="ru-RU" dirty="0" err="1" smtClean="0"/>
              <a:t>Черкащині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. </a:t>
            </a:r>
            <a:r>
              <a:rPr lang="ru-RU" dirty="0" err="1" smtClean="0"/>
              <a:t>Вишивали</a:t>
            </a:r>
            <a:r>
              <a:rPr lang="ru-RU" dirty="0" smtClean="0"/>
              <a:t> у кожному </a:t>
            </a:r>
            <a:r>
              <a:rPr lang="ru-RU" dirty="0" err="1" smtClean="0"/>
              <a:t>селі</a:t>
            </a:r>
            <a:r>
              <a:rPr lang="ru-RU" dirty="0" smtClean="0"/>
              <a:t>, </a:t>
            </a:r>
            <a:r>
              <a:rPr lang="ru-RU" dirty="0" err="1" smtClean="0"/>
              <a:t>монастирях</a:t>
            </a:r>
            <a:r>
              <a:rPr lang="ru-RU" dirty="0" smtClean="0"/>
              <a:t>, </a:t>
            </a:r>
            <a:r>
              <a:rPr lang="ru-RU" dirty="0" err="1" smtClean="0"/>
              <a:t>дворянському</a:t>
            </a:r>
            <a:r>
              <a:rPr lang="ru-RU" dirty="0" smtClean="0"/>
              <a:t>, </a:t>
            </a:r>
            <a:r>
              <a:rPr lang="ru-RU" dirty="0" err="1" smtClean="0"/>
              <a:t>купецькому</a:t>
            </a:r>
            <a:r>
              <a:rPr lang="ru-RU" dirty="0" smtClean="0"/>
              <a:t> </a:t>
            </a:r>
            <a:r>
              <a:rPr lang="ru-RU" dirty="0" err="1" smtClean="0"/>
              <a:t>середовищі</a:t>
            </a:r>
            <a:r>
              <a:rPr lang="ru-RU" dirty="0" smtClean="0"/>
              <a:t>. У </a:t>
            </a:r>
            <a:r>
              <a:rPr lang="ru-RU" dirty="0" smtClean="0">
                <a:hlinkClick r:id="rId19" tooltip="19 століття"/>
              </a:rPr>
              <a:t>19</a:t>
            </a:r>
            <a:r>
              <a:rPr lang="ru-RU" dirty="0" smtClean="0"/>
              <a:t>-</a:t>
            </a:r>
            <a:r>
              <a:rPr lang="ru-RU" dirty="0" smtClean="0">
                <a:hlinkClick r:id="rId20" tooltip="20 століття"/>
              </a:rPr>
              <a:t>20</a:t>
            </a:r>
            <a:r>
              <a:rPr lang="ru-RU" dirty="0" smtClean="0"/>
              <a:t> ст. </a:t>
            </a:r>
            <a:r>
              <a:rPr lang="ru-RU" dirty="0" err="1" smtClean="0"/>
              <a:t>відкривалися</a:t>
            </a:r>
            <a:r>
              <a:rPr lang="ru-RU" dirty="0" smtClean="0"/>
              <a:t> </a:t>
            </a:r>
            <a:r>
              <a:rPr lang="ru-RU" dirty="0" err="1" smtClean="0"/>
              <a:t>навчально-кустарні</a:t>
            </a:r>
            <a:r>
              <a:rPr lang="ru-RU" dirty="0" smtClean="0"/>
              <a:t> </a:t>
            </a:r>
            <a:r>
              <a:rPr lang="ru-RU" dirty="0" err="1" smtClean="0"/>
              <a:t>майстерні</a:t>
            </a:r>
            <a:r>
              <a:rPr lang="ru-RU" dirty="0" smtClean="0"/>
              <a:t>, </a:t>
            </a:r>
            <a:r>
              <a:rPr lang="ru-RU" dirty="0" err="1" smtClean="0"/>
              <a:t>художньо-промислові</a:t>
            </a:r>
            <a:r>
              <a:rPr lang="ru-RU" dirty="0" smtClean="0"/>
              <a:t> </a:t>
            </a:r>
            <a:r>
              <a:rPr lang="ru-RU" dirty="0" err="1" smtClean="0"/>
              <a:t>артілі</a:t>
            </a:r>
            <a:r>
              <a:rPr lang="ru-RU" dirty="0" smtClean="0"/>
              <a:t>,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спеціалізовані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вишивки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5" name="Рисунок 4" descr="foivn_large.jp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7143768" y="0"/>
            <a:ext cx="1857388" cy="2362598"/>
          </a:xfrm>
          <a:prstGeom prst="rect">
            <a:avLst/>
          </a:prstGeom>
        </p:spPr>
      </p:pic>
    </p:spTree>
  </p:cSld>
  <p:clrMapOvr>
    <a:masterClrMapping/>
  </p:clrMapOvr>
  <p:transition advTm="31485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28604"/>
            <a:ext cx="8358246" cy="592935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sz="4400" dirty="0" err="1" smtClean="0"/>
              <a:t>Призначення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5984" y="4500570"/>
            <a:ext cx="6326492" cy="1684202"/>
          </a:xfrm>
          <a:noFill/>
          <a:ln>
            <a:solidFill>
              <a:srgbClr val="0070C0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err="1" smtClean="0">
                <a:solidFill>
                  <a:srgbClr val="00B050"/>
                </a:solidFill>
              </a:rPr>
              <a:t>Вважається</a:t>
            </a:r>
            <a:r>
              <a:rPr lang="ru-RU" dirty="0" smtClean="0">
                <a:solidFill>
                  <a:srgbClr val="00B050"/>
                </a:solidFill>
              </a:rPr>
              <a:t>, </a:t>
            </a:r>
            <a:r>
              <a:rPr lang="ru-RU" dirty="0" err="1" smtClean="0">
                <a:solidFill>
                  <a:srgbClr val="00B050"/>
                </a:solidFill>
              </a:rPr>
              <a:t>що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основне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призначення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вишивки</a:t>
            </a:r>
            <a:r>
              <a:rPr lang="ru-RU" dirty="0" smtClean="0">
                <a:solidFill>
                  <a:srgbClr val="00B050"/>
                </a:solidFill>
              </a:rPr>
              <a:t> — </a:t>
            </a:r>
            <a:r>
              <a:rPr lang="ru-RU" dirty="0" err="1" smtClean="0">
                <a:solidFill>
                  <a:srgbClr val="00B050"/>
                </a:solidFill>
              </a:rPr>
              <a:t>прикрашання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одягу</a:t>
            </a:r>
            <a:r>
              <a:rPr lang="ru-RU" dirty="0" smtClean="0">
                <a:solidFill>
                  <a:srgbClr val="00B050"/>
                </a:solidFill>
              </a:rPr>
              <a:t> та </a:t>
            </a:r>
            <a:r>
              <a:rPr lang="ru-RU" dirty="0" err="1" smtClean="0">
                <a:solidFill>
                  <a:srgbClr val="00B050"/>
                </a:solidFill>
              </a:rPr>
              <a:t>інтер'єрно-обрядових</a:t>
            </a:r>
            <a:r>
              <a:rPr lang="ru-RU" dirty="0" smtClean="0">
                <a:solidFill>
                  <a:srgbClr val="00B050"/>
                </a:solidFill>
              </a:rPr>
              <a:t> тканин.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15140" y="1928802"/>
            <a:ext cx="1933575" cy="2362200"/>
          </a:xfrm>
          <a:prstGeom prst="rect">
            <a:avLst/>
          </a:prstGeom>
        </p:spPr>
      </p:pic>
      <p:pic>
        <p:nvPicPr>
          <p:cNvPr id="6" name="Рисунок 5" descr="3612aa594091bba0efb74cc24364cef7_larg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2535783" y="1821879"/>
            <a:ext cx="1877033" cy="2519508"/>
          </a:xfrm>
          <a:prstGeom prst="rect">
            <a:avLst/>
          </a:prstGeom>
        </p:spPr>
      </p:pic>
      <p:pic>
        <p:nvPicPr>
          <p:cNvPr id="7" name="Рисунок 6" descr="imag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857752" y="1714488"/>
            <a:ext cx="1790700" cy="2714644"/>
          </a:xfrm>
          <a:prstGeom prst="rect">
            <a:avLst/>
          </a:prstGeom>
        </p:spPr>
      </p:pic>
    </p:spTree>
  </p:cSld>
  <p:clrMapOvr>
    <a:masterClrMapping/>
  </p:clrMapOvr>
  <p:transition advTm="8953"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Традиційні</a:t>
            </a:r>
            <a:r>
              <a:rPr lang="ru-RU" dirty="0" smtClean="0"/>
              <a:t> </a:t>
            </a:r>
            <a:r>
              <a:rPr lang="ru-RU" dirty="0" err="1" smtClean="0"/>
              <a:t>орнаменти</a:t>
            </a:r>
            <a:r>
              <a:rPr lang="ru-RU" dirty="0" smtClean="0"/>
              <a:t>, </a:t>
            </a:r>
            <a:r>
              <a:rPr lang="ru-RU" dirty="0" err="1" smtClean="0"/>
              <a:t>стилі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143248"/>
            <a:ext cx="8183880" cy="3071834"/>
          </a:xfrm>
        </p:spPr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err="1" smtClean="0"/>
              <a:t>Багатство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різноманітність</a:t>
            </a:r>
            <a:r>
              <a:rPr lang="ru-RU" dirty="0" smtClean="0"/>
              <a:t> </a:t>
            </a:r>
            <a:r>
              <a:rPr lang="ru-RU" dirty="0" err="1" smtClean="0">
                <a:hlinkClick r:id="rId2" tooltip="Геометричний орнамент (українська вишивка)"/>
              </a:rPr>
              <a:t>геометричних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в </a:t>
            </a:r>
            <a:r>
              <a:rPr lang="ru-RU" dirty="0" err="1" smtClean="0"/>
              <a:t>українській</a:t>
            </a:r>
            <a:r>
              <a:rPr lang="ru-RU" dirty="0" smtClean="0"/>
              <a:t> </a:t>
            </a:r>
            <a:r>
              <a:rPr lang="ru-RU" dirty="0" err="1" smtClean="0"/>
              <a:t>вишивці</a:t>
            </a:r>
            <a:r>
              <a:rPr lang="ru-RU" dirty="0" smtClean="0"/>
              <a:t> (</a:t>
            </a:r>
            <a:r>
              <a:rPr lang="ru-RU" dirty="0" err="1" smtClean="0"/>
              <a:t>ромби</a:t>
            </a:r>
            <a:r>
              <a:rPr lang="ru-RU" dirty="0" smtClean="0"/>
              <a:t>, кола, </a:t>
            </a:r>
            <a:r>
              <a:rPr lang="ru-RU" dirty="0" err="1" smtClean="0"/>
              <a:t>хрести</a:t>
            </a:r>
            <a:r>
              <a:rPr lang="ru-RU" dirty="0" smtClean="0"/>
              <a:t>, </a:t>
            </a:r>
            <a:r>
              <a:rPr lang="ru-RU" dirty="0" err="1" smtClean="0"/>
              <a:t>хвилясті</a:t>
            </a:r>
            <a:r>
              <a:rPr lang="ru-RU" dirty="0" smtClean="0"/>
              <a:t> </a:t>
            </a:r>
            <a:r>
              <a:rPr lang="ru-RU" dirty="0" err="1" smtClean="0"/>
              <a:t>лінії</a:t>
            </a:r>
            <a:r>
              <a:rPr lang="ru-RU" dirty="0" smtClean="0"/>
              <a:t> води, </a:t>
            </a:r>
            <a:r>
              <a:rPr lang="ru-RU" dirty="0" err="1" smtClean="0"/>
              <a:t>горизонтальні</a:t>
            </a:r>
            <a:r>
              <a:rPr lang="ru-RU" dirty="0" smtClean="0"/>
              <a:t> знаки </a:t>
            </a:r>
            <a:r>
              <a:rPr lang="ru-RU" dirty="0" err="1" smtClean="0"/>
              <a:t>землі</a:t>
            </a:r>
            <a:r>
              <a:rPr lang="ru-RU" dirty="0" smtClean="0"/>
              <a:t>), </a:t>
            </a:r>
            <a:r>
              <a:rPr lang="ru-RU" dirty="0" err="1" smtClean="0"/>
              <a:t>зображенням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  <a:r>
              <a:rPr lang="ru-RU" dirty="0" err="1" smtClean="0"/>
              <a:t>птахів</a:t>
            </a:r>
            <a:r>
              <a:rPr lang="ru-RU" dirty="0" smtClean="0"/>
              <a:t>, </a:t>
            </a:r>
            <a:r>
              <a:rPr lang="ru-RU" dirty="0" err="1" smtClean="0"/>
              <a:t>рослин</a:t>
            </a:r>
            <a:r>
              <a:rPr lang="ru-RU" dirty="0" smtClean="0"/>
              <a:t> (дерево </a:t>
            </a:r>
            <a:r>
              <a:rPr lang="ru-RU" dirty="0" err="1" smtClean="0"/>
              <a:t>життя</a:t>
            </a:r>
            <a:r>
              <a:rPr lang="ru-RU" dirty="0" smtClean="0"/>
              <a:t> — верба, дуб, </a:t>
            </a:r>
            <a:r>
              <a:rPr lang="ru-RU" dirty="0" err="1" smtClean="0"/>
              <a:t>явір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.; </a:t>
            </a:r>
            <a:r>
              <a:rPr lang="ru-RU" dirty="0" err="1" smtClean="0"/>
              <a:t>листя</a:t>
            </a:r>
            <a:r>
              <a:rPr lang="ru-RU" dirty="0" smtClean="0"/>
              <a:t>, плоди, </a:t>
            </a:r>
            <a:r>
              <a:rPr lang="ru-RU" dirty="0" err="1" smtClean="0"/>
              <a:t>квіти</a:t>
            </a:r>
            <a:r>
              <a:rPr lang="ru-RU" dirty="0" smtClean="0"/>
              <a:t>; голуби, </a:t>
            </a:r>
            <a:r>
              <a:rPr lang="ru-RU" dirty="0" err="1" smtClean="0"/>
              <a:t>змії</a:t>
            </a:r>
            <a:r>
              <a:rPr lang="ru-RU" dirty="0" smtClean="0"/>
              <a:t>, </a:t>
            </a:r>
            <a:r>
              <a:rPr lang="ru-RU" dirty="0" err="1" smtClean="0"/>
              <a:t>коні</a:t>
            </a:r>
            <a:r>
              <a:rPr lang="ru-RU" dirty="0" smtClean="0"/>
              <a:t>, </a:t>
            </a:r>
            <a:r>
              <a:rPr lang="ru-RU" dirty="0" err="1" smtClean="0"/>
              <a:t>журавлі</a:t>
            </a:r>
            <a:r>
              <a:rPr lang="ru-RU" dirty="0" smtClean="0"/>
              <a:t>, качки </a:t>
            </a:r>
            <a:r>
              <a:rPr lang="ru-RU" dirty="0" err="1" smtClean="0"/>
              <a:t>тощо</a:t>
            </a:r>
            <a:r>
              <a:rPr lang="ru-RU" dirty="0" smtClean="0"/>
              <a:t>), людей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ромбоподібними</a:t>
            </a:r>
            <a:r>
              <a:rPr lang="ru-RU" dirty="0" smtClean="0"/>
              <a:t> </a:t>
            </a:r>
            <a:r>
              <a:rPr lang="ru-RU" dirty="0" err="1" smtClean="0"/>
              <a:t>тулубами</a:t>
            </a:r>
            <a:r>
              <a:rPr lang="ru-RU" dirty="0" smtClean="0"/>
              <a:t>, </a:t>
            </a:r>
            <a:r>
              <a:rPr lang="ru-RU" dirty="0" err="1" smtClean="0"/>
              <a:t>хрестоподібними</a:t>
            </a:r>
            <a:r>
              <a:rPr lang="ru-RU" dirty="0" smtClean="0"/>
              <a:t> головами. 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налічувалось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100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технічних</a:t>
            </a:r>
            <a:r>
              <a:rPr lang="ru-RU" dirty="0" smtClean="0"/>
              <a:t> </a:t>
            </a:r>
            <a:r>
              <a:rPr lang="ru-RU" dirty="0" err="1" smtClean="0"/>
              <a:t>прийомів</a:t>
            </a:r>
            <a:r>
              <a:rPr lang="ru-RU" dirty="0" smtClean="0"/>
              <a:t> </a:t>
            </a:r>
            <a:r>
              <a:rPr lang="ru-RU" dirty="0" err="1" smtClean="0"/>
              <a:t>вишивання</a:t>
            </a:r>
            <a:r>
              <a:rPr lang="ru-RU" dirty="0" smtClean="0"/>
              <a:t> (</a:t>
            </a:r>
            <a:r>
              <a:rPr lang="ru-RU" dirty="0" smtClean="0">
                <a:hlinkClick r:id="rId3" tooltip="Гладь"/>
              </a:rPr>
              <a:t>гладь</a:t>
            </a:r>
            <a:r>
              <a:rPr lang="ru-RU" dirty="0" smtClean="0"/>
              <a:t>, </a:t>
            </a:r>
            <a:r>
              <a:rPr lang="ru-RU" dirty="0" err="1" smtClean="0">
                <a:hlinkClick r:id="rId4" tooltip="Хрестик (ще не написана)"/>
              </a:rPr>
              <a:t>хрестик</a:t>
            </a:r>
            <a:r>
              <a:rPr lang="ru-RU" dirty="0" smtClean="0"/>
              <a:t>, </a:t>
            </a:r>
            <a:r>
              <a:rPr lang="ru-RU" dirty="0" err="1" smtClean="0">
                <a:hlinkClick r:id="rId5" tooltip="Низь"/>
              </a:rPr>
              <a:t>низь</a:t>
            </a:r>
            <a:r>
              <a:rPr lang="ru-RU" dirty="0" smtClean="0"/>
              <a:t>, </a:t>
            </a:r>
            <a:r>
              <a:rPr lang="ru-RU" dirty="0" err="1" smtClean="0">
                <a:hlinkClick r:id="rId6" tooltip="Мереження"/>
              </a:rPr>
              <a:t>мереження</a:t>
            </a:r>
            <a:r>
              <a:rPr lang="ru-RU" dirty="0" smtClean="0"/>
              <a:t>, </a:t>
            </a:r>
            <a:r>
              <a:rPr lang="ru-RU" dirty="0" err="1" smtClean="0">
                <a:hlinkClick r:id="rId7" tooltip="Бігунець (ще не написана)"/>
              </a:rPr>
              <a:t>бігунець</a:t>
            </a:r>
            <a:r>
              <a:rPr lang="ru-RU" dirty="0" smtClean="0"/>
              <a:t>, </a:t>
            </a:r>
            <a:r>
              <a:rPr lang="ru-RU" dirty="0" err="1" smtClean="0">
                <a:hlinkClick r:id="rId8" tooltip="Плетіння (вишивка) (ще не написана)"/>
              </a:rPr>
              <a:t>плетіння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). </a:t>
            </a:r>
            <a:r>
              <a:rPr lang="ru-RU" dirty="0" err="1" smtClean="0"/>
              <a:t>Композиційне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вишивки</a:t>
            </a:r>
            <a:r>
              <a:rPr lang="ru-RU" dirty="0" smtClean="0"/>
              <a:t> </a:t>
            </a:r>
            <a:r>
              <a:rPr lang="ru-RU" dirty="0" err="1" smtClean="0"/>
              <a:t>відзначається</a:t>
            </a:r>
            <a:r>
              <a:rPr lang="ru-RU" dirty="0" smtClean="0"/>
              <a:t> </a:t>
            </a:r>
            <a:r>
              <a:rPr lang="ru-RU" dirty="0" err="1" smtClean="0"/>
              <a:t>безмежною</a:t>
            </a:r>
            <a:r>
              <a:rPr lang="ru-RU" dirty="0" smtClean="0"/>
              <a:t> </a:t>
            </a:r>
            <a:r>
              <a:rPr lang="ru-RU" dirty="0" err="1" smtClean="0"/>
              <a:t>фантазією</a:t>
            </a:r>
            <a:r>
              <a:rPr lang="ru-RU" dirty="0" smtClean="0"/>
              <a:t>, колоритом. І все ж </a:t>
            </a:r>
            <a:r>
              <a:rPr lang="ru-RU" dirty="0" err="1" smtClean="0"/>
              <a:t>переважає</a:t>
            </a:r>
            <a:r>
              <a:rPr lang="ru-RU" dirty="0" smtClean="0"/>
              <a:t> </a:t>
            </a:r>
            <a:r>
              <a:rPr lang="ru-RU" dirty="0" err="1" smtClean="0"/>
              <a:t>стрічкова</a:t>
            </a:r>
            <a:r>
              <a:rPr lang="ru-RU" dirty="0" smtClean="0"/>
              <a:t>, </a:t>
            </a:r>
            <a:r>
              <a:rPr lang="ru-RU" dirty="0" err="1" smtClean="0"/>
              <a:t>букетна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вазонна</a:t>
            </a:r>
            <a:r>
              <a:rPr lang="ru-RU" dirty="0" smtClean="0"/>
              <a:t> </a:t>
            </a:r>
            <a:r>
              <a:rPr lang="ru-RU" dirty="0" err="1" smtClean="0"/>
              <a:t>композиції</a:t>
            </a:r>
            <a:r>
              <a:rPr lang="ru-RU" dirty="0" smtClean="0"/>
              <a:t>.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етнографічних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</a:t>
            </a:r>
            <a:r>
              <a:rPr lang="ru-RU" dirty="0" err="1" smtClean="0"/>
              <a:t>вишиванки</a:t>
            </a:r>
            <a:r>
              <a:rPr lang="ru-RU" dirty="0" smtClean="0"/>
              <a:t> </a:t>
            </a:r>
            <a:r>
              <a:rPr lang="ru-RU" dirty="0" err="1" smtClean="0"/>
              <a:t>виявляють</a:t>
            </a:r>
            <a:r>
              <a:rPr lang="ru-RU" dirty="0" smtClean="0"/>
              <a:t> </a:t>
            </a:r>
            <a:r>
              <a:rPr lang="ru-RU" dirty="0" err="1" smtClean="0"/>
              <a:t>чимало</a:t>
            </a:r>
            <a:r>
              <a:rPr lang="ru-RU" dirty="0" smtClean="0"/>
              <a:t> </a:t>
            </a:r>
            <a:r>
              <a:rPr lang="ru-RU" dirty="0" err="1" smtClean="0"/>
              <a:t>регіональних</a:t>
            </a:r>
            <a:r>
              <a:rPr lang="ru-RU" dirty="0" smtClean="0"/>
              <a:t> </a:t>
            </a:r>
            <a:r>
              <a:rPr lang="ru-RU" dirty="0" err="1" smtClean="0"/>
              <a:t>відмінностей</a:t>
            </a:r>
            <a:r>
              <a:rPr lang="ru-RU" dirty="0" smtClean="0"/>
              <a:t>. </a:t>
            </a:r>
            <a:r>
              <a:rPr lang="ru-RU" dirty="0" err="1" smtClean="0"/>
              <a:t>Притому</a:t>
            </a:r>
            <a:r>
              <a:rPr lang="ru-RU" dirty="0" smtClean="0"/>
              <a:t> </a:t>
            </a:r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ru-RU" dirty="0" err="1" smtClean="0"/>
              <a:t>вишиванки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один </a:t>
            </a:r>
            <a:r>
              <a:rPr lang="ru-RU" dirty="0" err="1" smtClean="0"/>
              <a:t>спільний</a:t>
            </a:r>
            <a:r>
              <a:rPr lang="ru-RU" dirty="0" smtClean="0"/>
              <a:t> для </a:t>
            </a:r>
            <a:r>
              <a:rPr lang="ru-RU" dirty="0" err="1" smtClean="0"/>
              <a:t>всіх</a:t>
            </a:r>
            <a:r>
              <a:rPr lang="ru-RU" dirty="0" smtClean="0"/>
              <a:t> земель стиль, так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неважко</a:t>
            </a:r>
            <a:r>
              <a:rPr lang="ru-RU" dirty="0" smtClean="0"/>
              <a:t> </a:t>
            </a:r>
            <a:r>
              <a:rPr lang="ru-RU" dirty="0" err="1" smtClean="0"/>
              <a:t>розпізнати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вишиванок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народів</a:t>
            </a:r>
            <a:r>
              <a:rPr lang="ru-RU" dirty="0" smtClean="0"/>
              <a:t> — </a:t>
            </a:r>
            <a:r>
              <a:rPr lang="ru-RU" dirty="0" err="1" smtClean="0"/>
              <a:t>слов'янських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неслов'янських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" name="Рисунок 3" descr="789409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85786" y="928670"/>
            <a:ext cx="4929222" cy="25717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00760" y="1428736"/>
            <a:ext cx="1500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 smtClean="0"/>
              <a:t>Сім”я</a:t>
            </a:r>
            <a:r>
              <a:rPr lang="uk-UA" dirty="0" smtClean="0"/>
              <a:t> в вишитих сорочках</a:t>
            </a:r>
            <a:endParaRPr lang="ru-RU" dirty="0"/>
          </a:p>
        </p:txBody>
      </p:sp>
    </p:spTree>
  </p:cSld>
  <p:clrMapOvr>
    <a:masterClrMapping/>
  </p:clrMapOvr>
  <p:transition advTm="28047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571480"/>
            <a:ext cx="8143932" cy="221457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86808" cy="142876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Математичне</a:t>
            </a:r>
            <a:r>
              <a:rPr lang="ru-RU" dirty="0" smtClean="0"/>
              <a:t> </a:t>
            </a:r>
            <a:r>
              <a:rPr lang="ru-RU" dirty="0" err="1" smtClean="0"/>
              <a:t>моделювання</a:t>
            </a:r>
            <a:r>
              <a:rPr lang="ru-RU" dirty="0" smtClean="0"/>
              <a:t> в </a:t>
            </a:r>
            <a:r>
              <a:rPr lang="ru-RU" dirty="0" err="1" smtClean="0"/>
              <a:t>українській</a:t>
            </a:r>
            <a:r>
              <a:rPr lang="ru-RU" dirty="0" smtClean="0"/>
              <a:t> </a:t>
            </a:r>
            <a:r>
              <a:rPr lang="ru-RU" dirty="0" err="1" smtClean="0"/>
              <a:t>вишивці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670048"/>
            <a:ext cx="8183880" cy="418795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Низкою </a:t>
            </a:r>
            <a:r>
              <a:rPr lang="ru-RU" dirty="0" err="1" smtClean="0"/>
              <a:t>вчених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розроблені</a:t>
            </a:r>
            <a:r>
              <a:rPr lang="ru-RU" dirty="0" smtClean="0"/>
              <a:t> </a:t>
            </a:r>
            <a:r>
              <a:rPr lang="ru-RU" dirty="0" err="1" smtClean="0">
                <a:hlinkClick r:id="rId3" tooltip="Метод"/>
              </a:rPr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опису</a:t>
            </a:r>
            <a:r>
              <a:rPr lang="ru-RU" dirty="0" smtClean="0"/>
              <a:t>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ru-RU" dirty="0" err="1" smtClean="0"/>
              <a:t>симетричних</a:t>
            </a:r>
            <a:r>
              <a:rPr lang="ru-RU" dirty="0" smtClean="0"/>
              <a:t> </a:t>
            </a:r>
            <a:r>
              <a:rPr lang="ru-RU" dirty="0" err="1" smtClean="0"/>
              <a:t>зображень-</a:t>
            </a:r>
            <a:r>
              <a:rPr lang="ru-RU" dirty="0" err="1" smtClean="0">
                <a:hlinkClick r:id="rId4" tooltip="Орнамент"/>
              </a:rPr>
              <a:t>орнаментів</a:t>
            </a:r>
            <a:r>
              <a:rPr lang="ru-RU" dirty="0" smtClean="0"/>
              <a:t> </a:t>
            </a:r>
            <a:r>
              <a:rPr lang="ru-RU" dirty="0" err="1" smtClean="0">
                <a:hlinkClick r:id="rId5" tooltip="Українці"/>
              </a:rPr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вишивк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базуються</a:t>
            </a:r>
            <a:r>
              <a:rPr lang="ru-RU" dirty="0" smtClean="0"/>
              <a:t> на </a:t>
            </a:r>
            <a:r>
              <a:rPr lang="ru-RU" dirty="0" smtClean="0">
                <a:hlinkClick r:id="rId6" tooltip="Алгоритм"/>
              </a:rPr>
              <a:t>алгоритмах</a:t>
            </a:r>
            <a:r>
              <a:rPr lang="ru-RU" dirty="0" smtClean="0"/>
              <a:t> </a:t>
            </a:r>
            <a:r>
              <a:rPr lang="ru-RU" dirty="0" err="1" smtClean="0">
                <a:hlinkClick r:id="rId7" tooltip="Формалізація"/>
              </a:rPr>
              <a:t>формалізації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перетворень</a:t>
            </a:r>
            <a:r>
              <a:rPr lang="ru-RU" dirty="0" smtClean="0"/>
              <a:t> </a:t>
            </a:r>
            <a:r>
              <a:rPr lang="ru-RU" dirty="0" err="1" smtClean="0"/>
              <a:t>зображень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осьових</a:t>
            </a:r>
            <a:r>
              <a:rPr lang="ru-RU" dirty="0" smtClean="0"/>
              <a:t> </a:t>
            </a:r>
            <a:r>
              <a:rPr lang="ru-RU" dirty="0" err="1" smtClean="0">
                <a:hlinkClick r:id="rId8" tooltip="Симетрія"/>
              </a:rPr>
              <a:t>симетрій</a:t>
            </a:r>
            <a:r>
              <a:rPr lang="ru-RU" dirty="0" smtClean="0"/>
              <a:t>, </a:t>
            </a:r>
            <a:r>
              <a:rPr lang="ru-RU" dirty="0" err="1" smtClean="0"/>
              <a:t>мові</a:t>
            </a:r>
            <a:r>
              <a:rPr lang="ru-RU" dirty="0" smtClean="0"/>
              <a:t> </a:t>
            </a:r>
            <a:r>
              <a:rPr lang="ru-RU" dirty="0" err="1" smtClean="0"/>
              <a:t>опису</a:t>
            </a:r>
            <a:r>
              <a:rPr lang="ru-RU" dirty="0" smtClean="0"/>
              <a:t> </a:t>
            </a:r>
            <a:r>
              <a:rPr lang="ru-RU" dirty="0" err="1" smtClean="0"/>
              <a:t>мінімальних</a:t>
            </a:r>
            <a:r>
              <a:rPr lang="ru-RU" dirty="0" smtClean="0"/>
              <a:t> </a:t>
            </a:r>
            <a:r>
              <a:rPr lang="ru-RU" dirty="0" err="1" smtClean="0"/>
              <a:t>рисунків</a:t>
            </a:r>
            <a:r>
              <a:rPr lang="ru-RU" dirty="0" smtClean="0"/>
              <a:t> та алгоритмах </a:t>
            </a:r>
            <a:r>
              <a:rPr lang="ru-RU" dirty="0" err="1" smtClean="0"/>
              <a:t>формалізації</a:t>
            </a:r>
            <a:r>
              <a:rPr lang="ru-RU" dirty="0" smtClean="0"/>
              <a:t> </a:t>
            </a:r>
            <a:r>
              <a:rPr lang="ru-RU" dirty="0" err="1" smtClean="0"/>
              <a:t>рапортів</a:t>
            </a:r>
            <a:r>
              <a:rPr lang="ru-RU" dirty="0" smtClean="0"/>
              <a:t>. </a:t>
            </a:r>
            <a:r>
              <a:rPr lang="ru-RU" dirty="0" err="1" smtClean="0"/>
              <a:t>Принципова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моделювання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вишивки</a:t>
            </a:r>
            <a:r>
              <a:rPr lang="ru-RU" dirty="0" smtClean="0"/>
              <a:t> </a:t>
            </a:r>
            <a:r>
              <a:rPr lang="ru-RU" dirty="0" err="1" smtClean="0"/>
              <a:t>обумовлюється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лежить</a:t>
            </a:r>
            <a:r>
              <a:rPr lang="ru-RU" dirty="0" smtClean="0"/>
              <a:t> </a:t>
            </a:r>
            <a:r>
              <a:rPr lang="ru-RU" dirty="0" err="1" smtClean="0"/>
              <a:t>побудова</a:t>
            </a:r>
            <a:r>
              <a:rPr lang="ru-RU" dirty="0" smtClean="0"/>
              <a:t> </a:t>
            </a:r>
            <a:r>
              <a:rPr lang="ru-RU" dirty="0" err="1" smtClean="0"/>
              <a:t>симетричних</a:t>
            </a:r>
            <a:r>
              <a:rPr lang="ru-RU" dirty="0" smtClean="0"/>
              <a:t> структур.</a:t>
            </a:r>
          </a:p>
          <a:p>
            <a:r>
              <a:rPr lang="ru-RU" dirty="0" err="1" smtClean="0"/>
              <a:t>Математична</a:t>
            </a:r>
            <a:r>
              <a:rPr lang="ru-RU" dirty="0" smtClean="0"/>
              <a:t> </a:t>
            </a:r>
            <a:r>
              <a:rPr lang="ru-RU" dirty="0" err="1" smtClean="0"/>
              <a:t>формалізація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розробити</a:t>
            </a:r>
            <a:r>
              <a:rPr lang="ru-RU" dirty="0" smtClean="0"/>
              <a:t> </a:t>
            </a:r>
            <a:r>
              <a:rPr lang="ru-RU" dirty="0" err="1" smtClean="0"/>
              <a:t>інформаційну</a:t>
            </a:r>
            <a:r>
              <a:rPr lang="ru-RU" dirty="0" smtClean="0"/>
              <a:t> модель </a:t>
            </a:r>
            <a:r>
              <a:rPr lang="ru-RU" dirty="0" err="1" smtClean="0"/>
              <a:t>побудови</a:t>
            </a:r>
            <a:r>
              <a:rPr lang="ru-RU" dirty="0" smtClean="0"/>
              <a:t> </a:t>
            </a:r>
            <a:r>
              <a:rPr lang="ru-RU" dirty="0" err="1" smtClean="0"/>
              <a:t>орнаментів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вишивки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редактор </a:t>
            </a:r>
            <a:r>
              <a:rPr lang="ru-RU" dirty="0" err="1" smtClean="0"/>
              <a:t>зображень-орнаментів</a:t>
            </a:r>
            <a:r>
              <a:rPr lang="ru-RU" dirty="0" smtClean="0"/>
              <a:t>. </a:t>
            </a:r>
            <a:r>
              <a:rPr lang="ru-RU" dirty="0" err="1" smtClean="0">
                <a:hlinkClick r:id="rId9" tooltip="Математична модель"/>
              </a:rPr>
              <a:t>Математична</a:t>
            </a:r>
            <a:r>
              <a:rPr lang="ru-RU" dirty="0" smtClean="0">
                <a:hlinkClick r:id="rId9" tooltip="Математична модель"/>
              </a:rPr>
              <a:t> модель</a:t>
            </a:r>
            <a:r>
              <a:rPr lang="ru-RU" dirty="0" smtClean="0"/>
              <a:t> </a:t>
            </a:r>
            <a:r>
              <a:rPr lang="ru-RU" dirty="0" err="1" smtClean="0"/>
              <a:t>вишивки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та </a:t>
            </a:r>
            <a:r>
              <a:rPr lang="ru-RU" dirty="0" err="1" smtClean="0"/>
              <a:t>економного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наявних</a:t>
            </a:r>
            <a:r>
              <a:rPr lang="ru-RU" dirty="0" smtClean="0"/>
              <a:t> </a:t>
            </a:r>
            <a:r>
              <a:rPr lang="ru-RU" dirty="0" err="1" smtClean="0"/>
              <a:t>зображень-орнаментів</a:t>
            </a:r>
            <a:r>
              <a:rPr lang="ru-RU" dirty="0" smtClean="0"/>
              <a:t>, </a:t>
            </a:r>
            <a:r>
              <a:rPr lang="ru-RU" dirty="0" err="1" smtClean="0">
                <a:hlinkClick r:id="rId10" tooltip="Автоматизація"/>
              </a:rPr>
              <a:t>автоматизацію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редагування</a:t>
            </a:r>
            <a:r>
              <a:rPr lang="ru-RU" dirty="0" smtClean="0"/>
              <a:t> </a:t>
            </a:r>
            <a:r>
              <a:rPr lang="ru-RU" dirty="0" err="1" smtClean="0"/>
              <a:t>вишивок</a:t>
            </a:r>
            <a:r>
              <a:rPr lang="ru-RU" dirty="0" smtClean="0"/>
              <a:t> для </a:t>
            </a:r>
            <a:r>
              <a:rPr lang="ru-RU" dirty="0" err="1" smtClean="0"/>
              <a:t>відтворення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в натуральному </a:t>
            </a:r>
            <a:r>
              <a:rPr lang="ru-RU" dirty="0" err="1" smtClean="0"/>
              <a:t>вигляді</a:t>
            </a:r>
            <a:r>
              <a:rPr lang="ru-RU" dirty="0" smtClean="0"/>
              <a:t> (на </a:t>
            </a:r>
            <a:r>
              <a:rPr lang="ru-RU" dirty="0" err="1" smtClean="0"/>
              <a:t>тканині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  <p:transition advTm="24656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183880" cy="1051560"/>
          </a:xfrm>
        </p:spPr>
        <p:txBody>
          <a:bodyPr/>
          <a:lstStyle/>
          <a:p>
            <a:r>
              <a:rPr lang="uk-UA" dirty="0" smtClean="0"/>
              <a:t>Приклади вишивки</a:t>
            </a:r>
            <a:endParaRPr lang="ru-RU" dirty="0"/>
          </a:p>
        </p:txBody>
      </p:sp>
      <p:pic>
        <p:nvPicPr>
          <p:cNvPr id="4" name="Содержимое 3" descr="foivn_larg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2214554"/>
            <a:ext cx="3292315" cy="4187825"/>
          </a:xfr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00760" y="500042"/>
            <a:ext cx="2571768" cy="3351506"/>
          </a:xfrm>
          <a:prstGeom prst="rect">
            <a:avLst/>
          </a:prstGeom>
        </p:spPr>
      </p:pic>
      <p:pic>
        <p:nvPicPr>
          <p:cNvPr id="6" name="Рисунок 5" descr="inde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9058" y="4214818"/>
            <a:ext cx="4643470" cy="2143140"/>
          </a:xfrm>
          <a:prstGeom prst="rect">
            <a:avLst/>
          </a:prstGeom>
        </p:spPr>
      </p:pic>
    </p:spTree>
  </p:cSld>
  <p:clrMapOvr>
    <a:masterClrMapping/>
  </p:clrMapOvr>
  <p:transition advTm="4235"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357166"/>
            <a:ext cx="2857520" cy="2113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500042"/>
            <a:ext cx="3500462" cy="33330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596" y="2643182"/>
            <a:ext cx="3762129" cy="2286016"/>
          </a:xfrm>
          <a:prstGeom prst="rect">
            <a:avLst/>
          </a:prstGeom>
        </p:spPr>
      </p:pic>
      <p:pic>
        <p:nvPicPr>
          <p:cNvPr id="7" name="Рисунок 6" descr="imag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6200000">
            <a:off x="3750462" y="1607332"/>
            <a:ext cx="1643074" cy="8429682"/>
          </a:xfrm>
          <a:prstGeom prst="rect">
            <a:avLst/>
          </a:prstGeom>
        </p:spPr>
      </p:pic>
      <p:pic>
        <p:nvPicPr>
          <p:cNvPr id="8" name="Рисунок 7" descr="imag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00364" y="500042"/>
            <a:ext cx="2133600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Tm="0"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48</TotalTime>
  <Words>170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Українська Вишивка</vt:lpstr>
      <vt:lpstr>Слайд 2</vt:lpstr>
      <vt:lpstr>Слайд 3</vt:lpstr>
      <vt:lpstr>Історія вишивки</vt:lpstr>
      <vt:lpstr>Призначення </vt:lpstr>
      <vt:lpstr>Традиційні орнаменти, стилі </vt:lpstr>
      <vt:lpstr>Математичне моделювання в українській вишивці  </vt:lpstr>
      <vt:lpstr>Приклади вишивки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Українська Вишивка</dc:title>
  <cp:lastModifiedBy>Admin</cp:lastModifiedBy>
  <cp:revision>7</cp:revision>
  <dcterms:modified xsi:type="dcterms:W3CDTF">2014-09-16T14:39:53Z</dcterms:modified>
</cp:coreProperties>
</file>