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23E6F3-2342-422E-A1C2-AB806BAA8894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EF58D3B-1077-4F28-8469-814510E98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70" y="2000240"/>
            <a:ext cx="478633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err="1" smtClean="0"/>
              <a:t>Презентац</a:t>
            </a:r>
            <a:r>
              <a:rPr lang="uk-UA" sz="6000" b="1" dirty="0" err="1" smtClean="0"/>
              <a:t>ія</a:t>
            </a:r>
            <a:r>
              <a:rPr lang="uk-UA" sz="6000" b="1" dirty="0" smtClean="0"/>
              <a:t> </a:t>
            </a:r>
          </a:p>
          <a:p>
            <a:pPr algn="ctr"/>
            <a:r>
              <a:rPr lang="uk-UA" sz="6000" b="1" dirty="0" smtClean="0"/>
              <a:t>На тему:</a:t>
            </a:r>
          </a:p>
          <a:p>
            <a:pPr algn="ctr"/>
            <a:r>
              <a:rPr lang="uk-UA" sz="6000" b="1" dirty="0" err="1" smtClean="0"/>
              <a:t>“Пожежна</a:t>
            </a:r>
            <a:r>
              <a:rPr lang="uk-UA" sz="6000" b="1" dirty="0" smtClean="0"/>
              <a:t> </a:t>
            </a:r>
            <a:r>
              <a:rPr lang="uk-UA" sz="6000" b="1" dirty="0" err="1" smtClean="0"/>
              <a:t>безпека”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9919" y="357166"/>
            <a:ext cx="916391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Бережіть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себе та </a:t>
            </a:r>
            <a:b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дотримуйтесь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правил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пожежної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безпеки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" name="Рисунок 2" descr="9996332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071810"/>
            <a:ext cx="57150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04" y="3429000"/>
            <a:ext cx="613821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Підготувала </a:t>
            </a:r>
          </a:p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учениця 11 класу</a:t>
            </a:r>
          </a:p>
          <a:p>
            <a:pPr algn="ctr"/>
            <a:r>
              <a:rPr lang="uk-UA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Ліпатова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Тетяна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3214686"/>
            <a:ext cx="7786106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«</a:t>
            </a:r>
            <a:r>
              <a:rPr lang="ru-RU" sz="54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Вогонь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 — друг, </a:t>
            </a:r>
            <a:r>
              <a:rPr lang="ru-RU" sz="54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вогонь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 — ворог. </a:t>
            </a:r>
          </a:p>
          <a:p>
            <a:pPr algn="ctr"/>
            <a:r>
              <a:rPr lang="ru-RU" sz="54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Якою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54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гранню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54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він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54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обернеться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, </a:t>
            </a:r>
            <a:b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</a:br>
            <a:r>
              <a:rPr lang="ru-RU" sz="54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залежить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54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від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54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людини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.»</a:t>
            </a:r>
            <a:r>
              <a:rPr lang="ru-RU" sz="72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itchFamily="82" charset="0"/>
              </a:rPr>
              <a:t> </a:t>
            </a:r>
            <a:endParaRPr lang="ru-RU" sz="72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3429000"/>
            <a:ext cx="8715436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dirty="0" err="1" smtClean="0">
                <a:latin typeface="Arial Black" pitchFamily="34" charset="0"/>
              </a:rPr>
              <a:t>Пожежа</a:t>
            </a:r>
            <a:r>
              <a:rPr lang="ru-RU" sz="3600" b="1" i="1" dirty="0" smtClean="0">
                <a:latin typeface="Arial Black" pitchFamily="34" charset="0"/>
              </a:rPr>
              <a:t> – </a:t>
            </a:r>
            <a:r>
              <a:rPr lang="ru-RU" sz="3600" b="1" i="1" dirty="0" err="1" smtClean="0">
                <a:latin typeface="Arial Black" pitchFamily="34" charset="0"/>
              </a:rPr>
              <a:t>це</a:t>
            </a:r>
            <a:r>
              <a:rPr lang="ru-RU" sz="3600" b="1" i="1" dirty="0" smtClean="0">
                <a:latin typeface="Arial Black" pitchFamily="34" charset="0"/>
              </a:rPr>
              <a:t> </a:t>
            </a:r>
            <a:r>
              <a:rPr lang="ru-RU" sz="3600" b="1" i="1" dirty="0" err="1" smtClean="0">
                <a:latin typeface="Arial Black" pitchFamily="34" charset="0"/>
              </a:rPr>
              <a:t>неконтрольований</a:t>
            </a:r>
            <a:r>
              <a:rPr lang="ru-RU" sz="3600" b="1" i="1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ru-RU" sz="3600" b="1" i="1" dirty="0" err="1" smtClean="0">
                <a:latin typeface="Arial Black" pitchFamily="34" charset="0"/>
              </a:rPr>
              <a:t>процес</a:t>
            </a:r>
            <a:r>
              <a:rPr lang="ru-RU" sz="3600" b="1" i="1" dirty="0" smtClean="0">
                <a:latin typeface="Arial Black" pitchFamily="34" charset="0"/>
              </a:rPr>
              <a:t> </a:t>
            </a:r>
            <a:r>
              <a:rPr lang="ru-RU" sz="3600" b="1" i="1" dirty="0" err="1" smtClean="0">
                <a:latin typeface="Arial Black" pitchFamily="34" charset="0"/>
              </a:rPr>
              <a:t>горіння</a:t>
            </a:r>
            <a:r>
              <a:rPr lang="ru-RU" sz="3600" b="1" i="1" dirty="0" smtClean="0">
                <a:latin typeface="Arial Black" pitchFamily="34" charset="0"/>
              </a:rPr>
              <a:t>, </a:t>
            </a:r>
            <a:r>
              <a:rPr lang="ru-RU" sz="3600" b="1" i="1" dirty="0" err="1" smtClean="0">
                <a:latin typeface="Arial Black" pitchFamily="34" charset="0"/>
              </a:rPr>
              <a:t>який</a:t>
            </a:r>
            <a:r>
              <a:rPr lang="ru-RU" sz="3600" b="1" i="1" dirty="0" smtClean="0">
                <a:latin typeface="Arial Black" pitchFamily="34" charset="0"/>
              </a:rPr>
              <a:t> </a:t>
            </a:r>
            <a:r>
              <a:rPr lang="ru-RU" sz="3600" b="1" i="1" dirty="0" err="1" smtClean="0">
                <a:latin typeface="Arial Black" pitchFamily="34" charset="0"/>
              </a:rPr>
              <a:t>несе</a:t>
            </a:r>
            <a:r>
              <a:rPr lang="ru-RU" sz="3600" b="1" i="1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ru-RU" sz="3600" b="1" i="1" dirty="0" err="1" smtClean="0">
                <a:latin typeface="Arial Black" pitchFamily="34" charset="0"/>
              </a:rPr>
              <a:t>загрозу</a:t>
            </a:r>
            <a:r>
              <a:rPr lang="ru-RU" sz="3600" b="1" i="1" dirty="0" smtClean="0">
                <a:latin typeface="Arial Black" pitchFamily="34" charset="0"/>
              </a:rPr>
              <a:t> </a:t>
            </a:r>
            <a:r>
              <a:rPr lang="ru-RU" sz="3600" b="1" i="1" dirty="0" err="1" smtClean="0">
                <a:latin typeface="Arial Black" pitchFamily="34" charset="0"/>
              </a:rPr>
              <a:t>життю</a:t>
            </a:r>
            <a:r>
              <a:rPr lang="ru-RU" sz="3600" b="1" i="1" dirty="0" smtClean="0">
                <a:latin typeface="Arial Black" pitchFamily="34" charset="0"/>
              </a:rPr>
              <a:t> людей, </a:t>
            </a:r>
            <a:r>
              <a:rPr lang="ru-RU" sz="3600" b="1" i="1" dirty="0" err="1" smtClean="0">
                <a:latin typeface="Arial Black" pitchFamily="34" charset="0"/>
              </a:rPr>
              <a:t>тварин</a:t>
            </a:r>
            <a:r>
              <a:rPr lang="ru-RU" sz="3600" b="1" i="1" dirty="0" smtClean="0">
                <a:latin typeface="Arial Black" pitchFamily="34" charset="0"/>
              </a:rPr>
              <a:t>, </a:t>
            </a:r>
          </a:p>
          <a:p>
            <a:pPr algn="ctr"/>
            <a:r>
              <a:rPr lang="ru-RU" sz="3600" b="1" i="1" dirty="0" err="1" smtClean="0">
                <a:latin typeface="Arial Black" pitchFamily="34" charset="0"/>
              </a:rPr>
              <a:t>знищує</a:t>
            </a:r>
            <a:r>
              <a:rPr lang="ru-RU" sz="3600" b="1" i="1" dirty="0" smtClean="0">
                <a:latin typeface="Arial Black" pitchFamily="34" charset="0"/>
              </a:rPr>
              <a:t> </a:t>
            </a:r>
            <a:r>
              <a:rPr lang="ru-RU" sz="3600" b="1" i="1" dirty="0" err="1" smtClean="0">
                <a:latin typeface="Arial Black" pitchFamily="34" charset="0"/>
              </a:rPr>
              <a:t>природні</a:t>
            </a:r>
            <a:r>
              <a:rPr lang="ru-RU" sz="3600" b="1" i="1" dirty="0" smtClean="0">
                <a:latin typeface="Arial Black" pitchFamily="34" charset="0"/>
              </a:rPr>
              <a:t> </a:t>
            </a:r>
            <a:r>
              <a:rPr lang="ru-RU" sz="3600" b="1" i="1" dirty="0" err="1" smtClean="0">
                <a:latin typeface="Arial Black" pitchFamily="34" charset="0"/>
              </a:rPr>
              <a:t>ресурси</a:t>
            </a:r>
            <a:r>
              <a:rPr lang="ru-RU" sz="3600" b="1" i="1" dirty="0" smtClean="0">
                <a:latin typeface="Arial Black" pitchFamily="34" charset="0"/>
              </a:rPr>
              <a:t>, </a:t>
            </a:r>
          </a:p>
          <a:p>
            <a:pPr algn="ctr"/>
            <a:r>
              <a:rPr lang="ru-RU" sz="3600" b="1" i="1" dirty="0" err="1" smtClean="0">
                <a:latin typeface="Arial Black" pitchFamily="34" charset="0"/>
              </a:rPr>
              <a:t>матеріальні</a:t>
            </a:r>
            <a:r>
              <a:rPr lang="ru-RU" sz="3600" b="1" i="1" dirty="0" smtClean="0">
                <a:latin typeface="Arial Black" pitchFamily="34" charset="0"/>
              </a:rPr>
              <a:t> </a:t>
            </a:r>
            <a:r>
              <a:rPr lang="ru-RU" sz="3600" b="1" i="1" dirty="0" err="1" smtClean="0">
                <a:latin typeface="Arial Black" pitchFamily="34" charset="0"/>
              </a:rPr>
              <a:t>цінності</a:t>
            </a:r>
            <a:r>
              <a:rPr lang="ru-RU" sz="3600" b="1" i="1" dirty="0" smtClean="0">
                <a:latin typeface="Arial Black" pitchFamily="34" charset="0"/>
              </a:rPr>
              <a:t>.</a:t>
            </a:r>
            <a:endParaRPr lang="ru-RU" sz="3600" b="1" dirty="0">
              <a:latin typeface="Arial Black" pitchFamily="34" charset="0"/>
            </a:endParaRPr>
          </a:p>
        </p:txBody>
      </p:sp>
      <p:pic>
        <p:nvPicPr>
          <p:cNvPr id="3" name="Рисунок 2" descr="6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2861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5720" y="142852"/>
            <a:ext cx="8715436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err="1"/>
              <a:t>Головними</a:t>
            </a:r>
            <a:r>
              <a:rPr lang="ru-RU" sz="3600" b="1" dirty="0"/>
              <a:t> причинами </a:t>
            </a:r>
            <a:r>
              <a:rPr lang="ru-RU" sz="3600" b="1" dirty="0" err="1"/>
              <a:t>виникнення</a:t>
            </a:r>
            <a:r>
              <a:rPr lang="ru-RU" sz="3600" b="1" dirty="0"/>
              <a:t> </a:t>
            </a:r>
            <a:r>
              <a:rPr lang="ru-RU" sz="3600" b="1" dirty="0" err="1"/>
              <a:t>пожеж</a:t>
            </a:r>
            <a:r>
              <a:rPr lang="ru-RU" sz="3600" b="1" dirty="0"/>
              <a:t> </a:t>
            </a:r>
            <a:r>
              <a:rPr lang="ru-RU" sz="3600" b="1" dirty="0" err="1"/>
              <a:t>найчастіше</a:t>
            </a:r>
            <a:r>
              <a:rPr lang="ru-RU" sz="3600" b="1" dirty="0"/>
              <a:t> </a:t>
            </a:r>
            <a:r>
              <a:rPr lang="ru-RU" sz="3600" b="1" dirty="0" err="1"/>
              <a:t>є</a:t>
            </a:r>
            <a:r>
              <a:rPr lang="ru-RU" sz="3600" b="1" dirty="0"/>
              <a:t> </a:t>
            </a:r>
            <a:r>
              <a:rPr lang="ru-RU" sz="3600" b="1" dirty="0" err="1"/>
              <a:t>такі</a:t>
            </a:r>
            <a:r>
              <a:rPr lang="ru-RU" sz="3600" b="1" dirty="0"/>
              <a:t>:</a:t>
            </a:r>
          </a:p>
          <a:p>
            <a:r>
              <a:rPr lang="ru-RU" sz="3600" b="1" dirty="0"/>
              <a:t>* </a:t>
            </a:r>
            <a:r>
              <a:rPr lang="ru-RU" sz="3600" b="1" dirty="0" err="1"/>
              <a:t>необережне</a:t>
            </a:r>
            <a:r>
              <a:rPr lang="ru-RU" sz="3600" b="1" dirty="0"/>
              <a:t> </a:t>
            </a:r>
            <a:r>
              <a:rPr lang="ru-RU" sz="3600" b="1" dirty="0" err="1"/>
              <a:t>поводження</a:t>
            </a:r>
            <a:r>
              <a:rPr lang="ru-RU" sz="3600" b="1" dirty="0"/>
              <a:t> </a:t>
            </a:r>
            <a:r>
              <a:rPr lang="ru-RU" sz="3600" b="1" dirty="0" err="1"/>
              <a:t>з</a:t>
            </a:r>
            <a:r>
              <a:rPr lang="ru-RU" sz="3600" b="1" dirty="0"/>
              <a:t> вогнем;</a:t>
            </a:r>
          </a:p>
          <a:p>
            <a:r>
              <a:rPr lang="ru-RU" sz="3600" b="1" dirty="0"/>
              <a:t>* </a:t>
            </a:r>
            <a:r>
              <a:rPr lang="ru-RU" sz="3600" b="1" dirty="0" err="1"/>
              <a:t>необережність</a:t>
            </a:r>
            <a:r>
              <a:rPr lang="ru-RU" sz="3600" b="1" dirty="0"/>
              <a:t> </a:t>
            </a:r>
            <a:r>
              <a:rPr lang="ru-RU" sz="3600" b="1" dirty="0" err="1"/>
              <a:t>під</a:t>
            </a:r>
            <a:r>
              <a:rPr lang="ru-RU" sz="3600" b="1" dirty="0"/>
              <a:t> час </a:t>
            </a:r>
            <a:r>
              <a:rPr lang="ru-RU" sz="3600" b="1" dirty="0" err="1"/>
              <a:t>паління</a:t>
            </a:r>
            <a:r>
              <a:rPr lang="ru-RU" sz="3600" b="1" dirty="0"/>
              <a:t> (у </a:t>
            </a:r>
            <a:r>
              <a:rPr lang="ru-RU" sz="3600" b="1" dirty="0" err="1"/>
              <a:t>ліжку</a:t>
            </a:r>
            <a:r>
              <a:rPr lang="ru-RU" sz="3600" b="1" dirty="0"/>
              <a:t> </a:t>
            </a:r>
            <a:r>
              <a:rPr lang="ru-RU" sz="3600" b="1" dirty="0" err="1"/>
              <a:t>або</a:t>
            </a:r>
            <a:r>
              <a:rPr lang="ru-RU" sz="3600" b="1" dirty="0"/>
              <a:t> </a:t>
            </a:r>
            <a:r>
              <a:rPr lang="ru-RU" sz="3600" b="1" dirty="0" err="1"/>
              <a:t>інших</a:t>
            </a:r>
            <a:r>
              <a:rPr lang="ru-RU" sz="3600" b="1" dirty="0"/>
              <a:t> </a:t>
            </a:r>
            <a:r>
              <a:rPr lang="ru-RU" sz="3600" b="1" dirty="0" err="1"/>
              <a:t>місцях</a:t>
            </a:r>
            <a:r>
              <a:rPr lang="ru-RU" sz="3600" b="1" dirty="0"/>
              <a:t>);</a:t>
            </a:r>
          </a:p>
          <a:p>
            <a:r>
              <a:rPr lang="ru-RU" sz="3600" b="1" dirty="0"/>
              <a:t>* </a:t>
            </a:r>
            <a:r>
              <a:rPr lang="ru-RU" sz="3600" b="1" dirty="0" err="1"/>
              <a:t>дитячі</a:t>
            </a:r>
            <a:r>
              <a:rPr lang="ru-RU" sz="3600" b="1" dirty="0"/>
              <a:t> </a:t>
            </a:r>
            <a:r>
              <a:rPr lang="ru-RU" sz="3600" b="1" dirty="0" err="1"/>
              <a:t>забавки</a:t>
            </a:r>
            <a:r>
              <a:rPr lang="ru-RU" sz="3600" b="1" dirty="0"/>
              <a:t> </a:t>
            </a:r>
            <a:r>
              <a:rPr lang="ru-RU" sz="3600" b="1" dirty="0" err="1"/>
              <a:t>з</a:t>
            </a:r>
            <a:r>
              <a:rPr lang="ru-RU" sz="3600" b="1" dirty="0"/>
              <a:t> вогнем;</a:t>
            </a:r>
          </a:p>
          <a:p>
            <a:r>
              <a:rPr lang="ru-RU" sz="3600" b="1" dirty="0"/>
              <a:t>* </a:t>
            </a:r>
            <a:r>
              <a:rPr lang="ru-RU" sz="3600" b="1" dirty="0" err="1"/>
              <a:t>порушення</a:t>
            </a:r>
            <a:r>
              <a:rPr lang="ru-RU" sz="3600" b="1" dirty="0"/>
              <a:t> правил </a:t>
            </a:r>
            <a:r>
              <a:rPr lang="ru-RU" sz="3600" b="1" dirty="0" err="1"/>
              <a:t>пожежної</a:t>
            </a:r>
            <a:r>
              <a:rPr lang="ru-RU" sz="3600" b="1" dirty="0"/>
              <a:t> </a:t>
            </a:r>
            <a:r>
              <a:rPr lang="ru-RU" sz="3600" b="1" dirty="0" err="1"/>
              <a:t>безпеки</a:t>
            </a:r>
            <a:r>
              <a:rPr lang="ru-RU" sz="3600" b="1" dirty="0"/>
              <a:t> </a:t>
            </a:r>
            <a:r>
              <a:rPr lang="ru-RU" sz="3600" b="1" dirty="0" err="1"/>
              <a:t>під</a:t>
            </a:r>
            <a:r>
              <a:rPr lang="ru-RU" sz="3600" b="1" dirty="0"/>
              <a:t> час </a:t>
            </a:r>
            <a:r>
              <a:rPr lang="ru-RU" sz="3600" b="1" dirty="0" err="1"/>
              <a:t>обладнання</a:t>
            </a:r>
            <a:r>
              <a:rPr lang="ru-RU" sz="3600" b="1" dirty="0"/>
              <a:t> та </a:t>
            </a:r>
            <a:r>
              <a:rPr lang="ru-RU" sz="3600" b="1" dirty="0" err="1"/>
              <a:t>експлуатації</a:t>
            </a:r>
            <a:r>
              <a:rPr lang="ru-RU" sz="3600" b="1" dirty="0"/>
              <a:t> </a:t>
            </a:r>
            <a:r>
              <a:rPr lang="ru-RU" sz="3600" b="1" dirty="0" err="1"/>
              <a:t>електроустаткування'й</a:t>
            </a:r>
            <a:r>
              <a:rPr lang="ru-RU" sz="3600" b="1" dirty="0"/>
              <a:t> </a:t>
            </a:r>
            <a:r>
              <a:rPr lang="ru-RU" sz="3600" b="1" dirty="0" err="1"/>
              <a:t>побутових</a:t>
            </a:r>
            <a:r>
              <a:rPr lang="ru-RU" sz="3600" b="1" dirty="0"/>
              <a:t> </a:t>
            </a:r>
            <a:r>
              <a:rPr lang="ru-RU" sz="3600" b="1" dirty="0" err="1"/>
              <a:t>електроприладів</a:t>
            </a:r>
            <a:r>
              <a:rPr lang="ru-RU" sz="3600" b="1" dirty="0"/>
              <a:t>;</a:t>
            </a:r>
          </a:p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3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* </a:t>
            </a:r>
            <a:r>
              <a:rPr lang="ru-RU" sz="2800" b="1" dirty="0" err="1" smtClean="0"/>
              <a:t>порушення</a:t>
            </a:r>
            <a:r>
              <a:rPr lang="ru-RU" sz="2800" b="1" dirty="0" smtClean="0"/>
              <a:t> правил </a:t>
            </a:r>
            <a:r>
              <a:rPr lang="ru-RU" sz="2800" b="1" dirty="0" err="1" smtClean="0"/>
              <a:t>обладнання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експлуатації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грубного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опалення</a:t>
            </a:r>
            <a:r>
              <a:rPr lang="ru-RU" sz="2800" b="1" dirty="0" smtClean="0"/>
              <a:t>;</a:t>
            </a:r>
          </a:p>
          <a:p>
            <a:r>
              <a:rPr lang="ru-RU" sz="2800" b="1" dirty="0" smtClean="0"/>
              <a:t>* </a:t>
            </a:r>
            <a:r>
              <a:rPr lang="ru-RU" sz="2800" b="1" dirty="0" err="1" smtClean="0"/>
              <a:t>порушення</a:t>
            </a:r>
            <a:r>
              <a:rPr lang="ru-RU" sz="2800" b="1" dirty="0" smtClean="0"/>
              <a:t> правил </a:t>
            </a:r>
            <a:r>
              <a:rPr lang="ru-RU" sz="2800" b="1" dirty="0" err="1" smtClean="0"/>
              <a:t>експлуатації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газових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приладів</a:t>
            </a:r>
            <a:r>
              <a:rPr lang="ru-RU" sz="2800" b="1" dirty="0" smtClean="0"/>
              <a:t>;</a:t>
            </a:r>
          </a:p>
          <a:p>
            <a:r>
              <a:rPr lang="ru-RU" sz="2800" b="1" dirty="0" smtClean="0"/>
              <a:t>* </a:t>
            </a:r>
            <a:r>
              <a:rPr lang="ru-RU" sz="2800" b="1" dirty="0" err="1" smtClean="0"/>
              <a:t>розпалювання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багать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спалювання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сміття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поблизу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будівель</a:t>
            </a:r>
            <a:r>
              <a:rPr lang="ru-RU" sz="2800" b="1" dirty="0" smtClean="0"/>
              <a:t>;</a:t>
            </a:r>
          </a:p>
          <a:p>
            <a:r>
              <a:rPr lang="ru-RU" sz="2800" b="1" dirty="0" smtClean="0"/>
              <a:t>* </a:t>
            </a:r>
            <a:r>
              <a:rPr lang="ru-RU" sz="2800" b="1" dirty="0" err="1" smtClean="0"/>
              <a:t>застосування</a:t>
            </a:r>
            <a:r>
              <a:rPr lang="ru-RU" sz="2800" b="1" dirty="0" smtClean="0"/>
              <a:t> для </a:t>
            </a:r>
            <a:r>
              <a:rPr lang="ru-RU" sz="2800" b="1" dirty="0" err="1" smtClean="0"/>
              <a:t>розпалення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багаття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легкозаймистих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рідин</a:t>
            </a:r>
            <a:endParaRPr lang="ru-RU" sz="2800" b="1" dirty="0" smtClean="0"/>
          </a:p>
          <a:p>
            <a:r>
              <a:rPr lang="ru-RU" sz="2800" b="1" dirty="0" smtClean="0"/>
              <a:t>(бензину, </a:t>
            </a:r>
            <a:r>
              <a:rPr lang="ru-RU" sz="2800" b="1" dirty="0" err="1" smtClean="0"/>
              <a:t>гасу</a:t>
            </a:r>
            <a:r>
              <a:rPr lang="ru-RU" sz="2800" b="1" dirty="0" smtClean="0"/>
              <a:t>, ацетону та </a:t>
            </a:r>
            <a:r>
              <a:rPr lang="ru-RU" sz="2800" b="1" dirty="0" err="1" smtClean="0"/>
              <a:t>ін</a:t>
            </a:r>
            <a:r>
              <a:rPr lang="ru-RU" sz="2800" b="1" dirty="0" smtClean="0"/>
              <a:t>.).</a:t>
            </a:r>
            <a:endParaRPr lang="ru-RU" sz="2800" b="1" dirty="0"/>
          </a:p>
        </p:txBody>
      </p:sp>
      <p:pic>
        <p:nvPicPr>
          <p:cNvPr id="3" name="Рисунок 2" descr="pozhezha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4071942"/>
            <a:ext cx="9001156" cy="26193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5720" y="142852"/>
            <a:ext cx="87154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3500438"/>
            <a:ext cx="824616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Якщо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пожежа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все таки,</a:t>
            </a:r>
            <a:b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сталась ,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телефонуй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номером 101!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6048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5720" y="142852"/>
            <a:ext cx="87154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66"/>
            <a:ext cx="87868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 smtClean="0"/>
              <a:t>У випадку виникнення пожежі проводиться евакуація – організований вихід усіх людей з небезпечного місця на вулицю.</a:t>
            </a:r>
          </a:p>
          <a:p>
            <a:pPr algn="ctr"/>
            <a:r>
              <a:rPr lang="uk-UA" sz="4400" b="1" dirty="0" smtClean="0"/>
              <a:t>Із приміщення, де сталася пожежа, слід виходити швидко, але без зайвої метушні і паніки.</a:t>
            </a:r>
            <a:endParaRPr lang="uk-UA" sz="4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</TotalTime>
  <Words>182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2014-09-23T14:14:20Z</dcterms:created>
  <dcterms:modified xsi:type="dcterms:W3CDTF">2014-10-01T03:41:56Z</dcterms:modified>
</cp:coreProperties>
</file>