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5F256F3-3AC7-457D-9AC2-D402C3F84EB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EE8BA3C-583F-44EA-9370-60B20D8EBF0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56F3-3AC7-457D-9AC2-D402C3F84EB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BA3C-583F-44EA-9370-60B20D8EB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56F3-3AC7-457D-9AC2-D402C3F84EB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BA3C-583F-44EA-9370-60B20D8EB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5F256F3-3AC7-457D-9AC2-D402C3F84EB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E8BA3C-583F-44EA-9370-60B20D8EBF0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5F256F3-3AC7-457D-9AC2-D402C3F84EB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EE8BA3C-583F-44EA-9370-60B20D8EBF0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56F3-3AC7-457D-9AC2-D402C3F84EB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BA3C-583F-44EA-9370-60B20D8EBF0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56F3-3AC7-457D-9AC2-D402C3F84EB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BA3C-583F-44EA-9370-60B20D8EBF0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F256F3-3AC7-457D-9AC2-D402C3F84EB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E8BA3C-583F-44EA-9370-60B20D8EBF0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56F3-3AC7-457D-9AC2-D402C3F84EB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BA3C-583F-44EA-9370-60B20D8EBF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5F256F3-3AC7-457D-9AC2-D402C3F84EB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E8BA3C-583F-44EA-9370-60B20D8EBF0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F256F3-3AC7-457D-9AC2-D402C3F84EB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E8BA3C-583F-44EA-9370-60B20D8EBF0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5F256F3-3AC7-457D-9AC2-D402C3F84EB1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EE8BA3C-583F-44EA-9370-60B20D8EBF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640960" cy="1512168"/>
          </a:xfrm>
        </p:spPr>
        <p:txBody>
          <a:bodyPr>
            <a:noAutofit/>
          </a:bodyPr>
          <a:lstStyle/>
          <a:p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Товариство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Українських</a:t>
            </a:r>
            <a:r>
              <a:rPr lang="ru-RU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Поступовців</a:t>
            </a:r>
            <a:r>
              <a:rPr lang="ru-RU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 (ТУП) </a:t>
            </a:r>
          </a:p>
        </p:txBody>
      </p:sp>
      <p:pic>
        <p:nvPicPr>
          <p:cNvPr id="16386" name="Picture 2" descr="http://3.bp.blogspot.com/-WBw60yRX0CE/UFtP5sWpRlI/AAAAAAAAMwg/5tqqyoyFafU/s1600/1917_GS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7620357" cy="5112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www.chytomo.com/wp-content/uploads/chytomo/2011/02/ua_lif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26776"/>
            <a:ext cx="8931936" cy="69847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539552"/>
            <a:ext cx="8820472" cy="7128792"/>
          </a:xfrm>
        </p:spPr>
        <p:txBody>
          <a:bodyPr>
            <a:normAutofit/>
          </a:bodyPr>
          <a:lstStyle/>
          <a:p>
            <a:r>
              <a:rPr lang="ru-RU" dirty="0" smtClean="0"/>
              <a:t> </a:t>
            </a:r>
            <a:r>
              <a:rPr lang="ru-RU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ru-RU" b="1" i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1917 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&gt;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Центральна Рада;</a:t>
            </a:r>
            <a:b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b="1" i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1917 </a:t>
            </a:r>
            <a:r>
              <a:rPr lang="ru-RU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союз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автономістів-федералістів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червень</a:t>
            </a:r>
            <a:r>
              <a:rPr lang="ru-RU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1917 </a:t>
            </a:r>
            <a:r>
              <a:rPr lang="ru-RU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партія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соціалістів-федералістів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3898776" cy="1012974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Українська Центральна Рада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AutoShape 2" descr="data:image/jpeg;base64,/9j/4AAQSkZJRgABAQAAAQABAAD/2wCEAAkGBxQTEhUUExQWFhUWGRsaGBgWGBofGRwfHRwZGxwcHxkaHSggHB0lHBogIjEhJSkrLi8uHB8zODMsNygtLisBCgoKDg0OFxAQGiwcHBwsLCwsLCwsLCwsLCwsLCwsLCwsLCwsLCwsLCwsLCwsLCwsLCwsLCwsLCw3LCssLDc3LP/AABEIAOgA2QMBIgACEQEDEQH/xAAbAAACAgMBAAAAAAAAAAAAAAAEBgMFAQIHAP/EAEcQAAEDAgQEBAMGBAQDBQkAAAECAxEAIQQSMUEFBlFhEyJxgTKRoQcUQrHB8CNS0eFicoLxJEOSFTOistIWJTRTVGNzk8L/xAAYAQEBAQEBAAAAAAAAAAAAAAABAAIDBP/EACARAQEBAAIDAAIDAAAAAAAAAAABEQIhEjFBUWEDQnH/2gAMAwEAAhEDEQA/AKNsz/evBeg29PnUOHm3Wp3E1ja1iRL5ER61lT3eoM21SNIJvV5VYmzmNay0sz/USKxnEH8q1Sd6vKjEqSe9F4dZG9CpMeto/Wpml1bTIOQ5IJn+tYafUiQlagDqASJ9YOlCIdnNlvGukbWlRAm+kzWnikawmf5QpZ/L9DVtPQ3xFR8Ugd/0rV3FpTYuJT6qA/M0DlEqKkFcA3Wu2gMZUmBY/wAtG4V8ZkBKW0a/CmZ00UI61bR01Rj2x+In/KFKH/hBrKccibeJ/wDqc/8ATWX3VhShmV+Ep8sTKwlQGxsRfvWVScxlaYySDlzCSoGJkHQU7Uy5xBvKYXB7oWD9U1K3jWybOtk9M4Cvkbms4efCzEne57T0oV5wmM4SoRJzA65M03ERtarVVgU3rBHvvVc3hQlScqCgqEy0vLECTKQYja4M1Jhn1kHw3ErA18RBCvmkDXuk1oDUaX3qUHS+1DM45OjqS3fU3R/1psP9UUZ4d5H9v70mMoVMGdawoW/vWzSdAe9TZPKdK0kEyNb9/at5vrUhbv8AKtVoE2sO/wBKuwwESNKxlvAFq0UsyEipvhMag3rVqwS0TASNJnX1qb78epoLNP6mivu3rT5VY5y1qD6UW83BIoUUUm815Wg5SQdKzm/vUzrff61C3Y1JlsHWpBJtWzIJntqakF4AmPqfTt3+VETWL2AURrew9Tt+daOC+6+xEJNibDU6bn2qRN4tGigNBBm+pnQ37Vs3h1Ak2AMGx0UlQn2Kb+oN9qUjxbilHMVSFIWZuNIg9rHtRzmGOQa2INjeIg/nNStNJSItAJInYK1T6f0qvxnMDTcgS4RsnT51rANaw1wryyRlnL54uNRp5SPlRzeFJKI+JIi24tqI7Ck93mxW4DSRuASq8Df16VjiWExK0hefxWyJCkq2Ohjar/FppxCBMKIF48yzuZtJsPTpWv3prNBW3NrlQm0xv3rmjsgeYWFyaeeR3g5gFLVdSHFJE3scsfnR5Kdr9ptDiShJSoEEeVU6+larwaSFAyCoROttwJ06Wrm/H+GZHJEgG6e4n8x/SouGuYyYYU6QO5yj52Fa8hfbpysEcjgF1rtJtYmInsnStUNeG2VlJCgkWUZNrJTOnypGHOuLYUUOpQ5GsiD7KT/embgvPeFdgOy0dwqMvsrTXrTsWilIKFIAzKOXzCbEnQXmBYn0i1b4bCG/hfwVJN0gAoNgfh0g9UwdasvBSsZkqi8hSYMyIvIIIgVHiF+ELFSi4bqkC5gRNsvQU+P06wzjQTldSG1mwvKFdkqMXP8AKYOutGOI20qkUAAUKSFCQSFKmyjlAGYee+vSbUQh1TESFLZA7qW36brbj/UI1IplS1Sj6CLVkm8xp/etWnRAUghSTcEGQRrINSJeGvyHU1rYmv3feI3rMTY61P4g6+23pWxO0bf0pkARpiD236UdWjaTOnS40GlWv3FXU1qSDXIW9Klz6VCE1IEmvJjepNqx3J2OvTr++lZQLe81qzKlApExp3INj3voDqasSRpUAz8FpBGt7E7gSRb0miWlEFEgpNx2tBEEa2nTpQwGYH4gCIJHxJ+YMpte1jPejEAZbg2uJIJSRvKQARFvenBqYoFiIkWsIgQbTMG5nTagcfxFLdhc9B+7UHj+L3yN67q2HpVYnCZjcyTe/wDepa3xmPW7r5R0m3e2/vQRaJsLHsKtMPgrD0J70azw9SoypM30FWAlcwgoQhMakmesRXVuWW0fcsGlRCVuNAo7xqJ67x2Ncv55Cg622pJTkRa1zmUok/p7U78QKk8Lwi0fEy224n/TBPzEj3osMB868LHhrWEBKk/GNJH80fvWp/s8a/8Ad70bumPkg/nV9zO2HsOlxIEOtKI/6MwHzqq+ztMcOcP/AN1R+iBTe8U9oeMut+G2hSQozMd9o+fvTpy9wkM+Gh2C+82tSWwBCEgCT0BkgT1pS4DhvvHFEJI8rKQs9JER9VCmTlziXj8adUrQMLCJ2EpAHyE+9FLnHGsB4mZQFwSn+mlKz/DlATXTcLh5zG2u5G+1R47g4IlSLHt+tMlHL255wfmHEYRX8NcDdChKD7H8xXSOAc4s4qEOQ24fwqPlV6KNvY0p8Y5aAEppZxWBUjvG4/dq1OTF2O5P4MfFkKim4BJMHtJhPtQrbpQlaioBZWUkQJURoJOiUyRNJnJHPRQQziiSiIS4blPTN1T32roWMwQcBWg3UmPKQMwN/igwO4rrMvcW6rWV+HC0JORwnM2BNxJUpFtbTFgqOutjhoWMyFSg6H996CxLZJJC8qkkZnTOWRo2lM+ZEm466XuMZlMHxcpDSzLiY+Em3iAXj/EPfUGcldtwQDpEz/WpUpO3SoUotEykxB6j/a9SpTETb1rWtJi2cqTmGuk3t1j96VZfeUfyn/q/tVQrXU3+Rory9FfM/wBK3Ga5R4pVJMk9fWiEIzaH1odlPyq14expMX66V5mguKRYAC5+f7NTMAwQAFJKFCN5gxbcTGlx9alcbBVIEpkp+IBfTNEje8ih3ZzTCZJhRACVg/zAiFQoQdTBmpCCsGFDpqfiI0AUdFQBZUTsZiaqMfjCryIt1I19KLxbhCQkanfoOtaYLA5fX961asA4XBR8Q161ZeGlMEi1hPcm31otLUkJAEnv/WgXcJikPhUheHgAthYJB/mymAYPc2NWAfjcKW0hQUlRMACZ1O46RJoLGcTLZSnMqVEJkaJJIE3t86OWkERlPlVcEGU+VUXVcgyRN6Gey4icO55gG1LN8uUpum4i+9X0/FZz2nPhUFw/xErtMTBm/ltBja3pTR4IVwtoGR/wg0/yTShzZgkN4aEICRnSCTKlEgT8SiT7CBXQ8FgVOcNaA/8Ap20+uZKQI+p9Aavoiu4CvPw3CzeCE+1x+VD8h4eOFK//ACKI9lJ/pV23w5GFwrOFLyFYgGcgIzbnSteTcAU8LaH84Ur5qJFZ/DUVnIKIxPEnP5EhP0J//kVr9nRniWInZiPnB/WpuUXEIf4iwpaEuuqASlSoJGXbrrRnJ/C1M8Sez6OMEj1SUgj8vnSFPg2gpKssrUhQBQkpzBKioFwBRgxlA+faiuB8TStTjC1Z1tEpKiAM6Z8qxGtrHuO4qu/7NZeJS4lWZJUc6FlKsqgLWMEBQkz1NacOaODfCTJbxA/hrJJyrSSUpvoFIIt1A611nTN9rHiPD0qKwkg5csg2+KwIO4Jkexpa4lwUpNgSD2MGnFt4BXnTKVAJskqMyqBlANr67VC/w1xxxawCEgBKEkkWA1y6CfnRy46nJeK8MKfMAR2pg5F5wLBDDxPgz5Tu2f8A09tqueK8IMEKF9x+tInFMCUHT99axNlZs/DuWLYStOYgLASYSSct97a23HtVYp4pUAPOpQGYKS4JExlQFQAALlRBmlf7N+ZM8YV1Um/hE9Ncn6in3KhGZRgSbk/v5AV6JJymqUPw8Flf3dQhBEsk7bqbnsDKe0jarJs2PtFAvuB8ZCQ2oAFsk+eRcKy7RAMakT1qbB4nxGwsjKQSlYH4VJ+Ie23YijMalGqubzaD2o/7uOhoFK9IiNqKz/4qYXJcL8URVg45lTE3NvQVDgkRfr9ALmpMKDmznKU3CgtQTIIIIBMXy/KvOUqsqwmQAUwDmkoUBsQLpJ3Ine1DM2uQIRMekkpTJuY6mtlNEW1SZyqkGR0Mbio3dQnYmTQensIwVqzK1VcdBVklnL71Kw2Ms6mtVtkkgKAMA+Y9rWrWM6qMBiRiHFKyyltZSiR+ICCoe1qsM6lJJaLdhMuKKQZMWi/vQHLuCDKQiFA2Woqvcm9x0IvHap4hSkZChYkpSS1DiVFRySZkGTGlQSYbHKJ8N1vIuLQZQsa+VW/p715aMuJACPKpAykDWCcwJ6yoa7Gt0veVtsyUKUYJyS2csx5dFJIkdQT1NEttBxJQsCRmQsdCIn2MAjsacOlrncpQyECJUoaklVge8D3rovAn8rOCQSBnZTl7rShMD/pKo9DXOOeOGMNMsFuQtXxpOaLpBsTqNtetq6dieVHcXgMMEKyw02UFJhSVACCD6T86xynalKvMHLwU+3kCvGccIUofhvOaZnrc9Ku+McaTh8XhcOkfwEjwVmbZ1CQfYgD3NX/CMBjGUq+9qacISPCUBCybghSgSOl43OtB4RGHxDScU4lJbSCopgagwQepCh9RRWijz5y0XXUeEn+PnASUzJBB6bpIF9qe0OZcYy2oy4jDK8T1Jbv7xUeI43iXsM09g0obUsHMVJzlKQSIFxe3SqvlDgWIbxbj75U54jZSVLiSokHSTaPlFVu3QWm8Yyl0odc8IkeVebKCRqCdJEgj/VGpqTmB0uOMsJSbLQvPtCPNIPpN+9AcRwjboLLiVEuSEqH4SATOlXKFBppCiZWG0ND1gfmQK6s0Ri+IFshtpvxHdSM2VKQdMxib9OnSjeG8TWmPvCENZiQlSXApJhOYTYFM3iReDVHw5BCnkkrS4PDuhIUpSVAySkg5k5iqd7DtU3EcEkpW2AvMIDSFtpAymCQlcXTN5BsQPfUtl0LPmLCJAzxdZifaQJ6bUg8awGYWE9a6NjFpWEoWkm8p3AKRudrEwe1LvFsBkEg7/v8Ac1fycd7LkqwplwEGCkggja9q7byvxMYvDJc0XcK6hQsT76j1rlHMeCjzREGKuvst4v4eILKvgeFuyxdPzEj5Vn+O5XO9U/QpKyc103lYTEgZMwQnzLVBjUDtUxKUPZgYaxHlMiMrqZAsdCoAoI6hNbY7CIK8685mBkSkKzRMXPw2PUCvKCcSy6y0gJITnbuSUrBlIVaAqRMSa758aGsEggEaWijsw6CqvAYjxW0L3UJPUH8Q+Yoy/wDMflRGnP3YTmBGiYAvqba+9EYZs5BC8wVfIn4gRoblN43E1Bj24y/4iTRWJWmFELls/gKVb2gwMutgZ6V5j8BsJJXBFyY+EJPukAQaLw2GClFUbx/ao+FfGVG+RM31nT9atcC2BGgHXpVJpqq4viAw2pyYgaaX0AnuaG4UvM1mCwteb+KsEEZjc73tsNqL4/gEvjKsEpkEgEjTrFJeF4JisO4Sy6EpM7mD2Kd6dZpsxeM8JvOq4CglfS9lH6g0WotrTlIzZTNlAFJ9YkD5a0noweKUs+K9nQtORQMmU7DsRsayeUVklTeIWlX5x3BFWrs6P4wqmQlKZBgAQClOUKk3mCZM3qJklbqngR/Eg+Wcq0G6VX0WLidxE9QmO8Mx6GijOHEkyCSZEbyRJkSInei8O7xIHVoA9gY66DvVq7M/M3DjisOEoHnQoKReAdQqZ0OU/QUtYnF8TYTlL2IQhIiApWUAdwYgbelRYDmfGYU5cQ0Xka5h8QH+YCD6KHvTLw7nDBuphToTOqHbRO3Q+1WSpN9lvH3H/HaecWsgpVK1EnLdJiZ7UwYRgtYTFMn8Lyx7EoV+RmubY/HN8PxzWKwq0LaX8baFz0ziJsCDI711TD8dwryA+Vg4c3Ud5AEII/msBHSj0YpuNtqa4bhWc6m1rvKSQUi52vYqiN4rngHECopS5iCUnZa49ZJimrE8bTjMV4iyEtokIQpYFptr9a04lzMyLKdRAsEoM+mhokitEcLacLaC9GdMzBnoM0+lS8b/AArlPlKVpCrDKggrvpnI0EbVROcTxTyFBhHgpULLXZR9OntWraeKZUJ8ZrKBBkAggWhQKb1uch2dGi2+hKxC0mChQJBG9lJII9JqDLhsIM05ITABUSY1gAmf3rSIzwPGYbEpXhjCFE/CbJkGQUm0CbGNqNXyk4oKK3yXCPigmJ9TJrXl+h2Y+HcdU8064gG68rQidAJMbwZJ9PSpMTxJGVDb8NrWSlCpltR6SPMjaMwHrSrhuSnEpR/xakwD8CVWnW+Ya1ZYLlZtBOfM/IE54iRv1n33o8qsqPj/AA0LbWND07ikDDOKbWFJMKSQR6gzXTsc15bCBpHTbf8Adq53xXD5Vk/Os/WeUdmRikPYZD2QrBSleUayL9djNWmF4w2FJlLiMx8pUg3PYpmR3pK+zXGFeGLZN21ED0Vca+9M/DnAxmy+DLdlOPOkqAGgjKMqY0TN69HHlc0z03ZHhuvN6JS4VI9HPMfbNmo3OnvQeP8A/iWnPEQtL7Rjwx5fJB1k5plZnvRmdPUVSmEjFrT4yJulCekyL6gEdL6VEpxBBunTLYLBvbTMQRfpUbeIWXJSQk5BEkRoq0nqDHvWHMWr4V2J2ITf0I19q829tfFjy9hytLm8lP0m31+lXqmCIEX2EUqKz/dihCigrUYUDBBAGUyL2NF8h8xu4phQdWS6glKidT0Jj92NanKSLLo7HMGRMJlQF+prRXDndkp/6VUBxzFOrS0kpTmW6lKSCcpgiNfNPUH5mrnBYwuYx9qSUNoEAExOYgmZm/6UcuXGVSVTO8OcETEAgmZol3BujKAQnMDYgxbXUa3Bj0q0adW4t4OoSlhgFwuIlKgE5hlMkglUC9tPel7Gc2MqQw0yrMrxUlwlMRm8ikAHoJuOiTN6PKLBv3Z3LANwenY70Fjw40lS1JkAG4Nv7e9Ec6cXVgw2tKElBP8AESRcjsRofpVtzFwxS8OVNkZVtLUM3QJCk23JgCOpFXlKsVPDEIewwxF20nMJVpKTB9ra0JguFh5T6CylS2l5bpEGYIg7gpOYU0v8NDXD0spAORACjtJnOTE7kk+9VX2Tpzh1nEJSTh1BvMCSTBJ1PTb0o8pmrKWuP8kNLIKB4S4vlHl63Bv7igOC8mPJJQpxoJUQcwUbxraM0iRIjcU18ocXXiOI4ht2FN5QUJIAyhKiABA/l19KD5n4q61xJpTYQEJfU0kZfwrCQoFOhMEwfS1OxWMf+xjQhKil49gde0gbVLgOCNIIyIbSZ2An/emvm/FOJWw3h0NDxFZVSmCSTYhYukpEnoQDVfzPxNHDWmm2Gm3MQtJUtboKgkCw8s6kz6AVeXFYH8M5lptKBKuoBBVNp1ArYNkj+x/pQnJvODWOU6HW0s4zwFpSpqyHEplWhnKtPmI7E1fcAxjrnCkKzZnoUjNkRmMLKNMsEwOlOxTtVtAZy0FAOASUTeDvHTvU33RRIN/akjnpOIZxLWIgoXlAC06FSZnWRvMGuscVxa08PS80lsuHISCnykFMqsmIJvBGhinZ9Hahabvl3Gx9utL3M/HjhHG05AoGSoGR5dLd96bTxJjAuNfevI68lTjhCC5kKo8NqIt5Zk/4dRSDzP8A8fiWEISQVuKSgHUIWsZZ9BNF5RUx48AtZgkpzoSsA2MKEi09xSHxhqZI+ldq5v4elKGSB5cnhGO3w/SuQccwxQSPUf0qqs6HfZY+Q68jZSQY/wApj8jT7jsNnWFkOEJghbaG1FMRrIKiPYiuc/ZuqMWe6Ffof0rouOIBSpSFLb8qYCr5iTq3+P5n0rrxvTPH00xgQlOEW0srSHleYxP8TPmHlA3XpFGwP5vpUfFMS2thpTZB/jNjpHmg22qbOOn0qrUJGYC5AIKE7xfL1FQHEKCVJtlVYpAt8vXepsUISj/In3uofpQjq5O1hBgAadY1NcK3Ftw5rM2P8/vtS7y4v7rxZ1gmEvG3ST5h9ZFM/AkeQEfzkR7A1Q888GfVi2X2GytaACoJKZlCsybEybGLdKbNgprewoS6HFHys+I4OmYpCUfU/SqjkdwrxmJg38JB+a1G/wBKP5r4l/wzOUEFzzEbgC5tte3tVVy5xPChw4pDqUB5tCVNurTmQpEjrdPTSuebDb2vMLiE4l7EYd1KTkUkpBGoIIFt4Uk370mcxYRKcTh8gCYeyqAnUKTB+U1c4viLOHxIxSH23Er8joSZKZVKFeWd5FZ4k9gnnGQjENlxTiXAoHyJKfMtKlEwJSDHeK1JZotMvPPLqcS0lK3mmpAAK1JTJkGfMQLb1ArHNPOsYVlfiNsIzuLSJSUtpEBPWSBfvUnM+KwmIbBU62ttCVAix1vYdo17UucrYptjDvOM4llDzuVKAFoLgb1MN3JUfS1GXIt7MPJGIcdbxWHfStLniuGFAyUu+YeoCpqL7PGSjFY0EEEuIPe6RP1mqHlvnR1HE0NYrFBTBSfO4EICSU5gVEQBcZddTTdg+KYNGNecGLwxbcyEK8ZEWKpvPcVYtK/2bpA4wsKFsivourLnLj+GTjvBXgQo/eBDvix55HmCfDkHS06VjlxWDw+PViFYvDZQhSSfGSQSpeZMXvY3jpQHMuHwr+JQtGMw2Yv+LPiAt+UJlKlzCSQLdavyDPzH5cbhO/ifPIqP1qv4twwP41WcjKloRJIFvT1rHP8AjGXksvYbFYdTuHOcJS4CpWvlIF4KZFhuKi4fzNhMWEqS+204YCkPKyEGOpsfX0q4w2kJPLOIRiVuYZQztnOgJPmN7gH3i9oNdJ4A6tPBXFp8jqC6YscqvFVbcEXil/GvYNhwPLeS67GVKWSFeEF2U4VfDny2AncmmHgz2Fb4cvDKxuECvEWQfGRBCnS4JvY5ab2PQHgOJ/7W4c6lxIDiZSqBbMAClYn4Tf8AOmLHcXVg+EsPpAI/glUifLAzDsY0OxpXwXGMBgcMvDM4kOOPuHM4gEtt5rCDbMANxPXarnjXE8I9wxGDGLw6lBCUrKHEqukR5U6qntV3VKk49wtlwpcySHb5pM5olJJnt+VK3IbJLz+KKSr7s2rLvLiyUtgdxc+1XfLHNOBd4cjD4nEJZeYsSQZVkJyqSI8xKdtZrR3HIZwqU8MxLQW4pbrgzIUqIGQKkECBMiLGn2ti/wCSnFYzg4QsHxmZQQsHNmRBSTN5KSPma57zZgz8Uaj8tKZfss57ccxDzWMeSBllJXkT5kmFCRA0/KjeZsKyVKCVtOBZUU5XASLSBA0Ak0zuDdc5+z9J++j/ACr/ACrp/wBwQ58ZJSI8pMImZBI0J9a5vyYiMcT0Sr+ldDxTjJBbeIhQBKTNxsQYi3rXXh6ZjHMKIaRAFnW4gWgKERRnjj+UUDxN1pWHQlCsxLzYEGQLyRb2orxT0+lbuUkzMQpkhQSSAkGLDzGbQf5xsda1xqFFK5UlVgRlCrQoGZyAaA1opfkQoaoX+YB/NIohTRWZDgWJPwpUvLm1BJg5QN9LV52k3LavIsAXStKh7gz+Q+daeK6MZiHml4Z5uyEKU5lWgomU5CNZJmo+WXIey/zpI9x5h/5YqFLYRiMWEiApbazGl0qk+5FX9TfY3Hht9WR+C4tJP8OyEpSAnKkm9pknc0vu8mYbbNcgCV7m8WHQH5VNxDy4nDGCCXCD0ykJP/mg/wC9WXFiUPsQbqdQgjqASr2IIEH1G9WsgMFyewmQErMjzAKJkekR71G/ytg5CShchIIGfYkx9d6ZOMcuKdKfKrLY+IhRSttMmVA9tbi9hVfy0y3i324dTnaS8hUwFqSIg5RsSAe00b0c7U6uVsK14asjgU4vw0kLOpSo/KBFbu8n4ZCVL8J0BCc05zNvbrFMfNfKDrzRWytIcQ4HMmaDASUm8WJG360Vxh5GdhTiiE51ZjmgFIGZaINjmCcoHU9dK1FjG8nNOEKWlzMABMxIGhNqixPJOHSkKyupAjVWpJCem5NW/JWKOLx2IUb/AA22TJJIAnQae1VD2JP3rEYNxX8J1DhbzaJUCqwnYxPqapUlb5AbVdCHj6H+1Yd5HbDaiFrStMnKoa/QUxczMH/s1ORxaVBKFghagQoJmbXFacv451/hiH3lZjCklX4jlJTJPUj50yxYpOWOCLc4cp1QAAehKgkZhFpzxm1gRMVXcX5OQ0sukyFXygQJOsGbXvFdK5dDYZc4eP8AvGWkqX3W4Cs22g2pO5sxEYZvUGVAn5Wj3oncSDlDl1OIbccbbQltmc+a5UQJATOpIPtQ+G4Dg3nHWgHfEZPnAVYiJChbodNRFPf2fpSwyjDmPEU0H1Cf/mFVj/pApNY4clPG2PLZYOYdVDMPyiqXoULxflJhtsuKS8EpSSBIvA6x+5rHA+WcPiUJcYS+ozoCCUke1PfMvCGXX3Gg4Uy2ErQFAkp65SZF9CKr/ss4KrD4zEN9EoUkiYUJMGfpWulnZePKTPjrZWl8OlKXCLaEqBtG5j51M3ymnDHxEl0EA/GBlNj5TABuB9O1E47geIHFG3UhRbLsqhXw+ZUAjUJm42BO1Xn2ljwyFCZDITM/zqPfoPz60zPwMLfI3CRiG8Y4UpISAYypmTmKiFRNhVdxHgxw+R5tdiokdRGx6/3ro32ZNNNspZUR4jyFPkb5FHIkfIT70s82sZG1o/kct9f7UTMPxS8jNy+4s7J/M/2ptxr3my5suXzJUUL8quocFiOoIg71R8ntFLLi/wASiAIA2GsSJ1NpFXKm3MwWC4AkqIgIcSJEHyJIWLesVueh8ex+IKzh5ySVyS2ZSYCjIMUfmFAY14qxDIMeRtSjAi6oGhuNTrRHifuKtawsYZmUKTMmJSP8SfMBsbxHvUjagEJUktIgXzXWVXmAJkRlOlsxE1A1iChQI2IOvQ2otxxKFqEBKFwpByBZExGotaQTcyKxErWncjiVpMkEGYidzbpaKvXsOFYp3LOVaGSDtq4BPsKq+ItKJzSFpH486jPsoCPQCrjlnHLAWAlC1oT5UuSApMkkZgNid+u1Z+Yf2peKYWcRhdbv5feP3arDm7DlGKwoA/5yD8yqpuKczeDlLvDiAlYUChySCNIVlgTVhzFzewhvDvHClZWhLpBUApERkkkHS+ho5e1jbnEuB9vJZKmVIcgmADIzZRZXprVJwZlKH8FDaEPOIeUcshWQ5smYTBJABJgbUDjftTacVmVhdLEeJqJ9PXSgT9oTf3k4h3D5pAUxlVBRYtlJMXTYWok6G9jftPbUklwKUFB1AUUqUAQUqmQDBukXj86YebcHmSgRYiR9L0o8X59bxKJOFRkC0+MlRkqSQQCkxKSlWW4vJG01ZK+0UYhSR93GYCEFSrC3SBJtWsGtPsbaIxWKvcKi/YqHptVHz6xDuffOtIO1zP5zRfKXPiMOp1SsIguuKIKknKIBkZk6ZtRmgTvRfNXHnkuMuFhCWHFLzseVSFRGYZoiTrmFxPrRntG/FKbbwjby21OJCUJKUkA3SDIB1sDagOCcfbxbreFYaDOFblayoyoITCjJFrkRub0LiecitptpWBDaFwptRckeVNtrwDMTSzwHnRGH+9hzDZ3MQopnNASmYiIkidRN6u8O9nDhC2EcSOKRjmFqdC0LbC0yZVmTlAvqIg9625u4X4y0NJgZ8SNNcq0yo+wSTSXx3hKyWsQwhMtqCncitxBBKdraxTIz9oKUuNuLwyB4YIBLqr5kmD8PQGPU1Tpai4fxZKeOMgHK05mZE6Afhv6pA96v+a+G/d+L4FbYJClKgdym9/Y0gcZQ8+4zjGGSGkKP/dp8rcFKoMC2h8x196Zlfai26tp1zCBSmYynxN4UCfh6Goa2+0pLhx+HeZssKSny63ix7CD86cuALIxyUgiS0c3pm/qJ9zSC/wDaU0t0LGFSVJHlzOEgE7ny3NB8E+05bTzj7jSFuElIIOWEbJAvYHQ96Z7Wj+JcXeRxRkeO74anzKCs5RC4iOl/3pTZ9qGFLq22kXU54aJHqs/lJ9jXOsbzi0vGIeWwC1lzhsKGZK86iFByJBkGRoQYOgq/c+1loqQr7nduSkh3QwUgny3IClfOmDV034COJMvIxbTZbAw5aObzASkJBAjNnPWjPtO4fAUoD4gkn1kD9a5tzdxcuvIUzGSUuJSgWCjFtBJBGtOyubl48BDjCW8oBKs8kxBAjLEnXWqXKYjwZ+7spsJAFtipR37TWmDYBdBKApAJSRY5VWUDm/GmNDqJv1qRa1E2vlIzRGUpIuFDXQyDEWrXFPpQC41kiDHhKVlJPVJAE6XAFdElaVnedc2sgR0SBJ+v0oiP8RqDAN5W0jffpJJJ+pomP3JoaJytQT+/30qwdV/DQpPxsq1H8qj1voq9/wCYmhMG1mFzMaUQjyqB+IbjZQNiPkTXOLBTK/ESXCFIE3U6AsKg/CFkj/wpoPh2OLToWkWkiBN0k6Sb6flWisD/ABQgupCIzJUtUJym8gaZjBEDUj0rdOHQpKigqOQDzGwN9IOki4npT3qyGTjvDximi14hQF3StIB76HY9qUMXypi0/G6MQBAm6VwBGlwYFqv+A42AGlG2qD63y+h/Or8JCh30/Yrpk5TWXJ+KcoNzKVKAP0oUcrCIKlQLjTeJ/KumcRwEgmqBSFIXCh+/9qxZhIHGeHDDJlJOY209/wBKcOS+ZGsRDS2Gw8BMpSkBQG+lldqi5gwqHUErTMabXgwaWfs6P/Ht9wofSj0HUsViWPGDSmW86hKcyU+YXNiRBV21qq5xwbf3dZYZyZMpVEx5iEE5dJmBaieeuCOLcSWgSpCsOUR1vIA9DNMPEcClIaaWbuwtxO6W2ylwmfVuP9VZ8+msVOI4U2nD4dsgKSWwlY6Hf0N7Gkfi4+6YkZPPlN834gQLfI084XGfeMOl0DqDHUGD+VKnGsJ4uPYQP+YWx/X6CqXYrDknhCWWw8LKcKdNgB8J7ydT0pd5ow6WUBxHl8YKSoDSBG22ug6U2cPxYxDOISk3bdWn0AMp+hikznJRLDPTM6Pl4Z/WndixafZ9w9S8HjFyqCUhKZMeWFKlOhsoXqoxnKiH8y0+VW4AsT1jb2p15MeRhy1glRmUx4qu6lKlSY3hBTQ62/CeUjuR/Snj2Mc3PKSknXtoRUDfK1jKyP8AT/eum45ga1TvYX5bxTeODCQ/y/Fs5Pt/ei2OXkoIOZWYQbhMfI/rTT90TE2/f+1aLw+YXBNrAHTWhYqWmEp1BIiAPy01ibDtTRgGENoAjzKueon+lVeAwpJmJANvWrAqzSfNKd0kE218p1E6iZnTuxehK8IuQpKkhaQQCQRI/lVc26HY/KonlF1wSNPMve+gE7x17VhWPITJhVhlKTZU6QDceh+tF4FjKi/xEyo9+lPtrBCRp+/at8/7io0k71nL3+taRawp8sAX/Fe/+1ZUseX1/f51EwYBO9o+f5VKhmQFHf8AsK5FMWc6C2bqE+Ge5glJOwO3Qx3rdPEkrASQQoiCENpCUEW8qCZUq11GDUnhktgqAAJie8a99KjbWVLzpIDgBzBRgOCDmgi+aBFrna4uitMUycyiLAGSDZQmCDHQ9tJFXvBuKZ/IuzmxP4v7/nVAGwIMqc2TkMpAGgzG51Ees1qoGAem4MkX6ai+9PHllWHV1Ntp6iq3F4QKmYm1zv2obhfHJGR3U6Lmx9e9XTrIKfivrHb16116rJM4vhwUKkhN99I0/ZpN5G4e41xJgOIKZWRcHKbGYOh9q6NxLDFSFpGpSoX2kEX+dc04FisfgVK8NpZm0LQpSBB1GwVbWuNhdi5txWJbdUcKpDZSicxbSogReFHS3bY0scDxmVh3F4gvPLeJaTlCSpSRBUSSQAJEZU9opY4hzvxBxtaVoKJTAKW1JmbFJ6gpJ96DwfNuMDSWMhS0n8SG1BY/1Dvc9bVnxWuhcl8Qw7qnmmgtF86m1gADPMlIkxcSR3rVHClJxhdIMYdgkSNVKKkIg+prnGB4k/hn3cUBkkkStJUDe1rawL96duDfaDiH8E+qGvGbWi5SCMhBiUn/ABCPerMOi/s+wrrOMfaVBQ8PEQoGUkpgKH+aDp2NE8W5cU8/hmCIT468x2y+VSvTypNIq/tKxyD/AMhN5kMpBPvNOXM/OOKStpeHDfi/d2i6kpzeZaQpUCRsQPQ1elqTiXGMAcYl3xXUOpc8stLAIVCIk+XKRHpANMvMnC1ZkuISTm3ERIE/kJrifHXsVigla0LJBUSIMAmPhB0HYU18N5n4u+gYcqQG8sHMlIsNRnnWKZ0NNj7qVGAQSLHsdx3qvxKgCLxWWWMiAjcASdp39a2w4AkkyR1rpqQOMEXIEn6dzQeXMYSYSNSN+wqbFOZ1G9jqRv2HasBcKyiRG8AgaRaRM9qwcSeJANlQNSnVIIsfzvp1rQ7K8wzgmQQATpdN8qtyBIOs3thlQQ4VJKgBAUUlNpGYeVYVKfMRr2Nr1lpoLMQEpnQaDsBtNI+pOH4YEj+VFk9z1joPz9KsiokjttUaBliNP3FYUq9TQraos9YSsCveIKZUoo8xgeXQa9CamYcAHcRBqTh6M0TIMakdjW7AhIESbn26/rWZAkIk3UPwwki5nuBYepFRYhuFDqCFa27AEHWp3XQRMbDTS3c+leeCVCRaEj5zrWsDTHNqTIbAMkKWkAZjEGUmJ75fUjpVVh1SVeGpRSBJURECQL3M3IFM7axAUUyRc9P2Z1qqx/CQVZ2yErJBkxlXofMk2zTqYIO+tFiivWfJmCYk7kQb6hOoPUafWicJxFSISDIG24mhQtZzNuSHJB8wFwJ/FO5sNiTtWX2yYABsLCRN7kAi20xreiXPRpiYxqVjyqlXTQ/I6+1eUAaVStQMRB/K00SzxBY3zD/Fr8615T6MXTjQnTWhlsd6wzxlu2YKB30j2P8Aap0YlCj8QjrberpKrinCvGbLZ0UIkbdKW2eSHmySh0ROh3HeLGn1LaiLGb7XrYJNgPraasRP4nyn4+RRGRSUhJAukncgW1qz4Fy94B+JS/Lorbrcae9X4ZBuSUjrsDe1C/eSiYV+v61eIbJ4aFK8sX29KmLaG9xIH7+lBucVV+ECIjSKBWCuSoxV1CPfeSdFdoBuffahcs66dP61H4qEi0WICuo0v6Xn0mtkk3CwSfhMRvqB7fnRV08XQVZYI6bT3FYbWlSUlR03jzJInynZSZ3EEaxQykEE5gD2MyFAwFCNDlgW71Y4PBk+Y5bydBr1013oKLD4Yq1mevzifSaPQgJsP3NEssyP3+5qNbRBrSejSK0m9q3QNJrVKbn1oLY1pB6mpkoJA77VJ90P7BpkQXBoPieYGxva3T9aw6gEq8u422NSwQoj+Y2g9InU71Jjlw2CQcwiNrXOgqxnVYuBbVN9Rb5jSvIcCk2EH961jEJAjS+42m9RCBEHX5W1oS1S+APi1tpt+tYxchITYjaTcA/SgJVrY0RgVyQD7TTqexZCkAOJzDUTrtcEXHtVeeHqSUFB8RCTmDazlVtMRAMnpBMaVeKbFhG+pv61opoCMwsQLj6EirFqjbeTmCVJCSPMvxTBkSSAItMACQaHfYIzSMpibzfNcXi9z9KYXmUqELKVjYKBPsDZQ9iKHHByElDaygK/CYWLesKGvU0YtUv3U2gE6Drc3FhcW61hxhQHmiRYib3MR63uO1WT2AeB+FtUSP4cJUTBAJkA2magxLKhKlNqzkAEqmJH4ukwIN+9Z8ToRIg77fUx+dEOEAlM7fhMj2Omv5VEMl82sARpcHe+lRvqBI8ydIMbQVH3sRTgFN5SCemt794HatyYkiyRIUR2PS2oki+1atBlQJzKzH8AAIJNj5pkDeI+lTrbKhBCyi9ssagBUf1pxaCLt9bAwbRE7+n5H1qV0ACxzEWUYI7b9FW96KawC5kQAB/zFCOh8upnpFZ+5zcqKidYt+dz8qJxp0IF21HQp67A6XkEgj0qVDBMWygfiI8xj4Z3MC020ohISPwgemvzN6OSmP704guFwF7/AD3+VHstZTp+9K8pwWvE/KsePG5qSQ2mTpUb5OteeMjatUOiBMW6zTU2wqCTMix3rCgQL9a3ZdE150z6b1qToa0bcO9T5h+yaiKCK2yHp9acWqnEYlaShRT5CSRYwqDein8WFIkAg7ya9XqwyBW9ppcQKHQozAuBXq9QROUiDqNxUoVlBExMR16j6V6vUoQkrUQYJEjc+96tVLSqPQa9v9q9XqYApWNAUwZibVlDXaR1B9zvWa9VCwtBEgpUL9xQjjgJtad69Xqr0hGFWQLKv1Ovz1rP3hy5CojWCAfnrXq9VBXmsc6VZfEVHQrVPzmiXJ/miT86zXqkiLIzf94IEjXXXbW1BvMgaKnvWa9SQYQSalczV6vVnCjBVHptW4VIg2rNeqTCnJEXFZIO9er1UTLSTP5USF5Tc2Oter1bgSHFCIkH0rPinqK9XqtT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data:image/jpeg;base64,/9j/4AAQSkZJRgABAQAAAQABAAD/2wCEAAkGBxQTEhUUExQWFhUWGRsaGBgWGBofGRwfHRwZGxwcHxkaHSggHB0lHBogIjEhJSkrLi8uHB8zODMsNygtLisBCgoKDg0OFxAQGiwcHBwsLCwsLCwsLCwsLCwsLCwsLCwsLCwsLCwsLCwsLCwsLCwsLCwsLCwsLCw3LCssLDc3LP/AABEIAOgA2QMBIgACEQEDEQH/xAAbAAACAgMBAAAAAAAAAAAAAAAEBgMFAQIHAP/EAEcQAAEDAgQEBAMGBAQDBQkAAAECAxEAIQQSMUEFBlFhEyJxgTKRoQcUQrHB8CNS0eFicoLxJEOSFTOistIWJTRTVGNzk8L/xAAYAQEBAQEBAAAAAAAAAAAAAAABAAIDBP/EACARAQEBAAIDAAIDAAAAAAAAAAABEQIhEjFBUWEDQnH/2gAMAwEAAhEDEQA/AKNsz/evBeg29PnUOHm3Wp3E1ja1iRL5ER61lT3eoM21SNIJvV5VYmzmNay0sz/USKxnEH8q1Sd6vKjEqSe9F4dZG9CpMeto/Wpml1bTIOQ5IJn+tYafUiQlagDqASJ9YOlCIdnNlvGukbWlRAm+kzWnikawmf5QpZ/L9DVtPQ3xFR8Ugd/0rV3FpTYuJT6qA/M0DlEqKkFcA3Wu2gMZUmBY/wAtG4V8ZkBKW0a/CmZ00UI61bR01Rj2x+In/KFKH/hBrKccibeJ/wDqc/8ATWX3VhShmV+Ep8sTKwlQGxsRfvWVScxlaYySDlzCSoGJkHQU7Uy5xBvKYXB7oWD9U1K3jWybOtk9M4Cvkbms4efCzEne57T0oV5wmM4SoRJzA65M03ERtarVVgU3rBHvvVc3hQlScqCgqEy0vLECTKQYja4M1Jhn1kHw3ErA18RBCvmkDXuk1oDUaX3qUHS+1DM45OjqS3fU3R/1psP9UUZ4d5H9v70mMoVMGdawoW/vWzSdAe9TZPKdK0kEyNb9/at5vrUhbv8AKtVoE2sO/wBKuwwESNKxlvAFq0UsyEipvhMag3rVqwS0TASNJnX1qb78epoLNP6mivu3rT5VY5y1qD6UW83BIoUUUm815Wg5SQdKzm/vUzrff61C3Y1JlsHWpBJtWzIJntqakF4AmPqfTt3+VETWL2AURrew9Tt+daOC+6+xEJNibDU6bn2qRN4tGigNBBm+pnQ37Vs3h1Ak2AMGx0UlQn2Kb+oN9qUjxbilHMVSFIWZuNIg9rHtRzmGOQa2INjeIg/nNStNJSItAJInYK1T6f0qvxnMDTcgS4RsnT51rANaw1wryyRlnL54uNRp5SPlRzeFJKI+JIi24tqI7Ck93mxW4DSRuASq8Df16VjiWExK0hefxWyJCkq2Ohjar/FppxCBMKIF48yzuZtJsPTpWv3prNBW3NrlQm0xv3rmjsgeYWFyaeeR3g5gFLVdSHFJE3scsfnR5Kdr9ptDiShJSoEEeVU6+larwaSFAyCoROttwJ06Wrm/H+GZHJEgG6e4n8x/SouGuYyYYU6QO5yj52Fa8hfbpysEcjgF1rtJtYmInsnStUNeG2VlJCgkWUZNrJTOnypGHOuLYUUOpQ5GsiD7KT/embgvPeFdgOy0dwqMvsrTXrTsWilIKFIAzKOXzCbEnQXmBYn0i1b4bCG/hfwVJN0gAoNgfh0g9UwdasvBSsZkqi8hSYMyIvIIIgVHiF+ELFSi4bqkC5gRNsvQU+P06wzjQTldSG1mwvKFdkqMXP8AKYOutGOI20qkUAAUKSFCQSFKmyjlAGYee+vSbUQh1TESFLZA7qW36brbj/UI1IplS1Sj6CLVkm8xp/etWnRAUghSTcEGQRrINSJeGvyHU1rYmv3feI3rMTY61P4g6+23pWxO0bf0pkARpiD236UdWjaTOnS40GlWv3FXU1qSDXIW9Klz6VCE1IEmvJjepNqx3J2OvTr++lZQLe81qzKlApExp3INj3voDqasSRpUAz8FpBGt7E7gSRb0miWlEFEgpNx2tBEEa2nTpQwGYH4gCIJHxJ+YMpte1jPejEAZbg2uJIJSRvKQARFvenBqYoFiIkWsIgQbTMG5nTagcfxFLdhc9B+7UHj+L3yN67q2HpVYnCZjcyTe/wDepa3xmPW7r5R0m3e2/vQRaJsLHsKtMPgrD0J70azw9SoypM30FWAlcwgoQhMakmesRXVuWW0fcsGlRCVuNAo7xqJ67x2Ncv55Cg622pJTkRa1zmUok/p7U78QKk8Lwi0fEy224n/TBPzEj3osMB868LHhrWEBKk/GNJH80fvWp/s8a/8Ad70bumPkg/nV9zO2HsOlxIEOtKI/6MwHzqq+ztMcOcP/AN1R+iBTe8U9oeMut+G2hSQozMd9o+fvTpy9wkM+Gh2C+82tSWwBCEgCT0BkgT1pS4DhvvHFEJI8rKQs9JER9VCmTlziXj8adUrQMLCJ2EpAHyE+9FLnHGsB4mZQFwSn+mlKz/DlATXTcLh5zG2u5G+1R47g4IlSLHt+tMlHL255wfmHEYRX8NcDdChKD7H8xXSOAc4s4qEOQ24fwqPlV6KNvY0p8Y5aAEppZxWBUjvG4/dq1OTF2O5P4MfFkKim4BJMHtJhPtQrbpQlaioBZWUkQJURoJOiUyRNJnJHPRQQziiSiIS4blPTN1T32roWMwQcBWg3UmPKQMwN/igwO4rrMvcW6rWV+HC0JORwnM2BNxJUpFtbTFgqOutjhoWMyFSg6H996CxLZJJC8qkkZnTOWRo2lM+ZEm466XuMZlMHxcpDSzLiY+Em3iAXj/EPfUGcldtwQDpEz/WpUpO3SoUotEykxB6j/a9SpTETb1rWtJi2cqTmGuk3t1j96VZfeUfyn/q/tVQrXU3+Rory9FfM/wBK3Ga5R4pVJMk9fWiEIzaH1odlPyq14expMX66V5mguKRYAC5+f7NTMAwQAFJKFCN5gxbcTGlx9alcbBVIEpkp+IBfTNEje8ih3ZzTCZJhRACVg/zAiFQoQdTBmpCCsGFDpqfiI0AUdFQBZUTsZiaqMfjCryIt1I19KLxbhCQkanfoOtaYLA5fX961asA4XBR8Q161ZeGlMEi1hPcm31otLUkJAEnv/WgXcJikPhUheHgAthYJB/mymAYPc2NWAfjcKW0hQUlRMACZ1O46RJoLGcTLZSnMqVEJkaJJIE3t86OWkERlPlVcEGU+VUXVcgyRN6Gey4icO55gG1LN8uUpum4i+9X0/FZz2nPhUFw/xErtMTBm/ltBja3pTR4IVwtoGR/wg0/yTShzZgkN4aEICRnSCTKlEgT8SiT7CBXQ8FgVOcNaA/8Ap20+uZKQI+p9Aavoiu4CvPw3CzeCE+1x+VD8h4eOFK//ACKI9lJ/pV23w5GFwrOFLyFYgGcgIzbnSteTcAU8LaH84Ur5qJFZ/DUVnIKIxPEnP5EhP0J//kVr9nRniWInZiPnB/WpuUXEIf4iwpaEuuqASlSoJGXbrrRnJ/C1M8Sez6OMEj1SUgj8vnSFPg2gpKssrUhQBQkpzBKioFwBRgxlA+faiuB8TStTjC1Z1tEpKiAM6Z8qxGtrHuO4qu/7NZeJS4lWZJUc6FlKsqgLWMEBQkz1NacOaODfCTJbxA/hrJJyrSSUpvoFIIt1A611nTN9rHiPD0qKwkg5csg2+KwIO4Jkexpa4lwUpNgSD2MGnFt4BXnTKVAJskqMyqBlANr67VC/w1xxxawCEgBKEkkWA1y6CfnRy46nJeK8MKfMAR2pg5F5wLBDDxPgz5Tu2f8A09tqueK8IMEKF9x+tInFMCUHT99axNlZs/DuWLYStOYgLASYSSct97a23HtVYp4pUAPOpQGYKS4JExlQFQAALlRBmlf7N+ZM8YV1Um/hE9Ncn6in3KhGZRgSbk/v5AV6JJymqUPw8Flf3dQhBEsk7bqbnsDKe0jarJs2PtFAvuB8ZCQ2oAFsk+eRcKy7RAMakT1qbB4nxGwsjKQSlYH4VJ+Ie23YijMalGqubzaD2o/7uOhoFK9IiNqKz/4qYXJcL8URVg45lTE3NvQVDgkRfr9ALmpMKDmznKU3CgtQTIIIIBMXy/KvOUqsqwmQAUwDmkoUBsQLpJ3Ine1DM2uQIRMekkpTJuY6mtlNEW1SZyqkGR0Mbio3dQnYmTQensIwVqzK1VcdBVklnL71Kw2Ms6mtVtkkgKAMA+Y9rWrWM6qMBiRiHFKyyltZSiR+ICCoe1qsM6lJJaLdhMuKKQZMWi/vQHLuCDKQiFA2Woqvcm9x0IvHap4hSkZChYkpSS1DiVFRySZkGTGlQSYbHKJ8N1vIuLQZQsa+VW/p715aMuJACPKpAykDWCcwJ6yoa7Gt0veVtsyUKUYJyS2csx5dFJIkdQT1NEttBxJQsCRmQsdCIn2MAjsacOlrncpQyECJUoaklVge8D3rovAn8rOCQSBnZTl7rShMD/pKo9DXOOeOGMNMsFuQtXxpOaLpBsTqNtetq6dieVHcXgMMEKyw02UFJhSVACCD6T86xynalKvMHLwU+3kCvGccIUofhvOaZnrc9Ku+McaTh8XhcOkfwEjwVmbZ1CQfYgD3NX/CMBjGUq+9qacISPCUBCybghSgSOl43OtB4RGHxDScU4lJbSCopgagwQepCh9RRWijz5y0XXUeEn+PnASUzJBB6bpIF9qe0OZcYy2oy4jDK8T1Jbv7xUeI43iXsM09g0obUsHMVJzlKQSIFxe3SqvlDgWIbxbj75U54jZSVLiSokHSTaPlFVu3QWm8Yyl0odc8IkeVebKCRqCdJEgj/VGpqTmB0uOMsJSbLQvPtCPNIPpN+9AcRwjboLLiVEuSEqH4SATOlXKFBppCiZWG0ND1gfmQK6s0Ri+IFshtpvxHdSM2VKQdMxib9OnSjeG8TWmPvCENZiQlSXApJhOYTYFM3iReDVHw5BCnkkrS4PDuhIUpSVAySkg5k5iqd7DtU3EcEkpW2AvMIDSFtpAymCQlcXTN5BsQPfUtl0LPmLCJAzxdZifaQJ6bUg8awGYWE9a6NjFpWEoWkm8p3AKRudrEwe1LvFsBkEg7/v8Ac1fycd7LkqwplwEGCkggja9q7byvxMYvDJc0XcK6hQsT76j1rlHMeCjzREGKuvst4v4eILKvgeFuyxdPzEj5Vn+O5XO9U/QpKyc103lYTEgZMwQnzLVBjUDtUxKUPZgYaxHlMiMrqZAsdCoAoI6hNbY7CIK8685mBkSkKzRMXPw2PUCvKCcSy6y0gJITnbuSUrBlIVaAqRMSa758aGsEggEaWijsw6CqvAYjxW0L3UJPUH8Q+Yoy/wDMflRGnP3YTmBGiYAvqba+9EYZs5BC8wVfIn4gRoblN43E1Bj24y/4iTRWJWmFELls/gKVb2gwMutgZ6V5j8BsJJXBFyY+EJPukAQaLw2GClFUbx/ao+FfGVG+RM31nT9atcC2BGgHXpVJpqq4viAw2pyYgaaX0AnuaG4UvM1mCwteb+KsEEZjc73tsNqL4/gEvjKsEpkEgEjTrFJeF4JisO4Sy6EpM7mD2Kd6dZpsxeM8JvOq4CglfS9lH6g0WotrTlIzZTNlAFJ9YkD5a0noweKUs+K9nQtORQMmU7DsRsayeUVklTeIWlX5x3BFWrs6P4wqmQlKZBgAQClOUKk3mCZM3qJklbqngR/Eg+Wcq0G6VX0WLidxE9QmO8Mx6GijOHEkyCSZEbyRJkSInei8O7xIHVoA9gY66DvVq7M/M3DjisOEoHnQoKReAdQqZ0OU/QUtYnF8TYTlL2IQhIiApWUAdwYgbelRYDmfGYU5cQ0Xka5h8QH+YCD6KHvTLw7nDBuphToTOqHbRO3Q+1WSpN9lvH3H/HaecWsgpVK1EnLdJiZ7UwYRgtYTFMn8Lyx7EoV+RmubY/HN8PxzWKwq0LaX8baFz0ziJsCDI711TD8dwryA+Vg4c3Ud5AEII/msBHSj0YpuNtqa4bhWc6m1rvKSQUi52vYqiN4rngHECopS5iCUnZa49ZJimrE8bTjMV4iyEtokIQpYFptr9a04lzMyLKdRAsEoM+mhokitEcLacLaC9GdMzBnoM0+lS8b/AArlPlKVpCrDKggrvpnI0EbVROcTxTyFBhHgpULLXZR9OntWraeKZUJ8ZrKBBkAggWhQKb1uch2dGi2+hKxC0mChQJBG9lJII9JqDLhsIM05ITABUSY1gAmf3rSIzwPGYbEpXhjCFE/CbJkGQUm0CbGNqNXyk4oKK3yXCPigmJ9TJrXl+h2Y+HcdU8064gG68rQidAJMbwZJ9PSpMTxJGVDb8NrWSlCpltR6SPMjaMwHrSrhuSnEpR/xakwD8CVWnW+Ya1ZYLlZtBOfM/IE54iRv1n33o8qsqPj/AA0LbWND07ikDDOKbWFJMKSQR6gzXTsc15bCBpHTbf8Adq53xXD5Vk/Os/WeUdmRikPYZD2QrBSleUayL9djNWmF4w2FJlLiMx8pUg3PYpmR3pK+zXGFeGLZN21ED0Vca+9M/DnAxmy+DLdlOPOkqAGgjKMqY0TN69HHlc0z03ZHhuvN6JS4VI9HPMfbNmo3OnvQeP8A/iWnPEQtL7Rjwx5fJB1k5plZnvRmdPUVSmEjFrT4yJulCekyL6gEdL6VEpxBBunTLYLBvbTMQRfpUbeIWXJSQk5BEkRoq0nqDHvWHMWr4V2J2ITf0I19q829tfFjy9hytLm8lP0m31+lXqmCIEX2EUqKz/dihCigrUYUDBBAGUyL2NF8h8xu4phQdWS6glKidT0Jj92NanKSLLo7HMGRMJlQF+prRXDndkp/6VUBxzFOrS0kpTmW6lKSCcpgiNfNPUH5mrnBYwuYx9qSUNoEAExOYgmZm/6UcuXGVSVTO8OcETEAgmZol3BujKAQnMDYgxbXUa3Bj0q0adW4t4OoSlhgFwuIlKgE5hlMkglUC9tPel7Gc2MqQw0yrMrxUlwlMRm8ikAHoJuOiTN6PKLBv3Z3LANwenY70Fjw40lS1JkAG4Nv7e9Ec6cXVgw2tKElBP8AESRcjsRofpVtzFwxS8OVNkZVtLUM3QJCk23JgCOpFXlKsVPDEIewwxF20nMJVpKTB9ra0JguFh5T6CylS2l5bpEGYIg7gpOYU0v8NDXD0spAORACjtJnOTE7kk+9VX2Tpzh1nEJSTh1BvMCSTBJ1PTb0o8pmrKWuP8kNLIKB4S4vlHl63Bv7igOC8mPJJQpxoJUQcwUbxraM0iRIjcU18ocXXiOI4ht2FN5QUJIAyhKiABA/l19KD5n4q61xJpTYQEJfU0kZfwrCQoFOhMEwfS1OxWMf+xjQhKil49gde0gbVLgOCNIIyIbSZ2An/emvm/FOJWw3h0NDxFZVSmCSTYhYukpEnoQDVfzPxNHDWmm2Gm3MQtJUtboKgkCw8s6kz6AVeXFYH8M5lptKBKuoBBVNp1ArYNkj+x/pQnJvODWOU6HW0s4zwFpSpqyHEplWhnKtPmI7E1fcAxjrnCkKzZnoUjNkRmMLKNMsEwOlOxTtVtAZy0FAOASUTeDvHTvU33RRIN/akjnpOIZxLWIgoXlAC06FSZnWRvMGuscVxa08PS80lsuHISCnykFMqsmIJvBGhinZ9Hahabvl3Gx9utL3M/HjhHG05AoGSoGR5dLd96bTxJjAuNfevI68lTjhCC5kKo8NqIt5Zk/4dRSDzP8A8fiWEISQVuKSgHUIWsZZ9BNF5RUx48AtZgkpzoSsA2MKEi09xSHxhqZI+ldq5v4elKGSB5cnhGO3w/SuQccwxQSPUf0qqs6HfZY+Q68jZSQY/wApj8jT7jsNnWFkOEJghbaG1FMRrIKiPYiuc/ZuqMWe6Ffof0rouOIBSpSFLb8qYCr5iTq3+P5n0rrxvTPH00xgQlOEW0srSHleYxP8TPmHlA3XpFGwP5vpUfFMS2thpTZB/jNjpHmg22qbOOn0qrUJGYC5AIKE7xfL1FQHEKCVJtlVYpAt8vXepsUISj/In3uofpQjq5O1hBgAadY1NcK3Ftw5rM2P8/vtS7y4v7rxZ1gmEvG3ST5h9ZFM/AkeQEfzkR7A1Q888GfVi2X2GytaACoJKZlCsybEybGLdKbNgprewoS6HFHys+I4OmYpCUfU/SqjkdwrxmJg38JB+a1G/wBKP5r4l/wzOUEFzzEbgC5tte3tVVy5xPChw4pDqUB5tCVNurTmQpEjrdPTSuebDb2vMLiE4l7EYd1KTkUkpBGoIIFt4Uk370mcxYRKcTh8gCYeyqAnUKTB+U1c4viLOHxIxSH23Er8joSZKZVKFeWd5FZ4k9gnnGQjENlxTiXAoHyJKfMtKlEwJSDHeK1JZotMvPPLqcS0lK3mmpAAK1JTJkGfMQLb1ArHNPOsYVlfiNsIzuLSJSUtpEBPWSBfvUnM+KwmIbBU62ttCVAix1vYdo17UucrYptjDvOM4llDzuVKAFoLgb1MN3JUfS1GXIt7MPJGIcdbxWHfStLniuGFAyUu+YeoCpqL7PGSjFY0EEEuIPe6RP1mqHlvnR1HE0NYrFBTBSfO4EICSU5gVEQBcZddTTdg+KYNGNecGLwxbcyEK8ZEWKpvPcVYtK/2bpA4wsKFsivourLnLj+GTjvBXgQo/eBDvix55HmCfDkHS06VjlxWDw+PViFYvDZQhSSfGSQSpeZMXvY3jpQHMuHwr+JQtGMw2Yv+LPiAt+UJlKlzCSQLdavyDPzH5cbhO/ifPIqP1qv4twwP41WcjKloRJIFvT1rHP8AjGXksvYbFYdTuHOcJS4CpWvlIF4KZFhuKi4fzNhMWEqS+204YCkPKyEGOpsfX0q4w2kJPLOIRiVuYZQztnOgJPmN7gH3i9oNdJ4A6tPBXFp8jqC6YscqvFVbcEXil/GvYNhwPLeS67GVKWSFeEF2U4VfDny2AncmmHgz2Fb4cvDKxuECvEWQfGRBCnS4JvY5ab2PQHgOJ/7W4c6lxIDiZSqBbMAClYn4Tf8AOmLHcXVg+EsPpAI/glUifLAzDsY0OxpXwXGMBgcMvDM4kOOPuHM4gEtt5rCDbMANxPXarnjXE8I9wxGDGLw6lBCUrKHEqukR5U6qntV3VKk49wtlwpcySHb5pM5olJJnt+VK3IbJLz+KKSr7s2rLvLiyUtgdxc+1XfLHNOBd4cjD4nEJZeYsSQZVkJyqSI8xKdtZrR3HIZwqU8MxLQW4pbrgzIUqIGQKkECBMiLGn2ti/wCSnFYzg4QsHxmZQQsHNmRBSTN5KSPma57zZgz8Uaj8tKZfss57ccxDzWMeSBllJXkT5kmFCRA0/KjeZsKyVKCVtOBZUU5XASLSBA0Ak0zuDdc5+z9J++j/ACr/ACrp/wBwQ58ZJSI8pMImZBI0J9a5vyYiMcT0Sr+ldDxTjJBbeIhQBKTNxsQYi3rXXh6ZjHMKIaRAFnW4gWgKERRnjj+UUDxN1pWHQlCsxLzYEGQLyRb2orxT0+lbuUkzMQpkhQSSAkGLDzGbQf5xsda1xqFFK5UlVgRlCrQoGZyAaA1opfkQoaoX+YB/NIohTRWZDgWJPwpUvLm1BJg5QN9LV52k3LavIsAXStKh7gz+Q+daeK6MZiHml4Z5uyEKU5lWgomU5CNZJmo+WXIey/zpI9x5h/5YqFLYRiMWEiApbazGl0qk+5FX9TfY3Hht9WR+C4tJP8OyEpSAnKkm9pknc0vu8mYbbNcgCV7m8WHQH5VNxDy4nDGCCXCD0ykJP/mg/wC9WXFiUPsQbqdQgjqASr2IIEH1G9WsgMFyewmQErMjzAKJkekR71G/ytg5CShchIIGfYkx9d6ZOMcuKdKfKrLY+IhRSttMmVA9tbi9hVfy0y3i324dTnaS8hUwFqSIg5RsSAe00b0c7U6uVsK14asjgU4vw0kLOpSo/KBFbu8n4ZCVL8J0BCc05zNvbrFMfNfKDrzRWytIcQ4HMmaDASUm8WJG360Vxh5GdhTiiE51ZjmgFIGZaINjmCcoHU9dK1FjG8nNOEKWlzMABMxIGhNqixPJOHSkKyupAjVWpJCem5NW/JWKOLx2IUb/AA22TJJIAnQae1VD2JP3rEYNxX8J1DhbzaJUCqwnYxPqapUlb5AbVdCHj6H+1Yd5HbDaiFrStMnKoa/QUxczMH/s1ORxaVBKFghagQoJmbXFacv451/hiH3lZjCklX4jlJTJPUj50yxYpOWOCLc4cp1QAAehKgkZhFpzxm1gRMVXcX5OQ0sukyFXygQJOsGbXvFdK5dDYZc4eP8AvGWkqX3W4Cs22g2pO5sxEYZvUGVAn5Wj3oncSDlDl1OIbccbbQltmc+a5UQJATOpIPtQ+G4Dg3nHWgHfEZPnAVYiJChbodNRFPf2fpSwyjDmPEU0H1Cf/mFVj/pApNY4clPG2PLZYOYdVDMPyiqXoULxflJhtsuKS8EpSSBIvA6x+5rHA+WcPiUJcYS+ozoCCUke1PfMvCGXX3Gg4Uy2ErQFAkp65SZF9CKr/ss4KrD4zEN9EoUkiYUJMGfpWulnZePKTPjrZWl8OlKXCLaEqBtG5j51M3ymnDHxEl0EA/GBlNj5TABuB9O1E47geIHFG3UhRbLsqhXw+ZUAjUJm42BO1Xn2ljwyFCZDITM/zqPfoPz60zPwMLfI3CRiG8Y4UpISAYypmTmKiFRNhVdxHgxw+R5tdiokdRGx6/3ro32ZNNNspZUR4jyFPkb5FHIkfIT70s82sZG1o/kct9f7UTMPxS8jNy+4s7J/M/2ptxr3my5suXzJUUL8quocFiOoIg71R8ntFLLi/wASiAIA2GsSJ1NpFXKm3MwWC4AkqIgIcSJEHyJIWLesVueh8ex+IKzh5ySVyS2ZSYCjIMUfmFAY14qxDIMeRtSjAi6oGhuNTrRHifuKtawsYZmUKTMmJSP8SfMBsbxHvUjagEJUktIgXzXWVXmAJkRlOlsxE1A1iChQI2IOvQ2otxxKFqEBKFwpByBZExGotaQTcyKxErWncjiVpMkEGYidzbpaKvXsOFYp3LOVaGSDtq4BPsKq+ItKJzSFpH486jPsoCPQCrjlnHLAWAlC1oT5UuSApMkkZgNid+u1Z+Yf2peKYWcRhdbv5feP3arDm7DlGKwoA/5yD8yqpuKczeDlLvDiAlYUChySCNIVlgTVhzFzewhvDvHClZWhLpBUApERkkkHS+ho5e1jbnEuB9vJZKmVIcgmADIzZRZXprVJwZlKH8FDaEPOIeUcshWQ5smYTBJABJgbUDjftTacVmVhdLEeJqJ9PXSgT9oTf3k4h3D5pAUxlVBRYtlJMXTYWok6G9jftPbUklwKUFB1AUUqUAQUqmQDBukXj86YebcHmSgRYiR9L0o8X59bxKJOFRkC0+MlRkqSQQCkxKSlWW4vJG01ZK+0UYhSR93GYCEFSrC3SBJtWsGtPsbaIxWKvcKi/YqHptVHz6xDuffOtIO1zP5zRfKXPiMOp1SsIguuKIKknKIBkZk6ZtRmgTvRfNXHnkuMuFhCWHFLzseVSFRGYZoiTrmFxPrRntG/FKbbwjby21OJCUJKUkA3SDIB1sDagOCcfbxbreFYaDOFblayoyoITCjJFrkRub0LiecitptpWBDaFwptRckeVNtrwDMTSzwHnRGH+9hzDZ3MQopnNASmYiIkidRN6u8O9nDhC2EcSOKRjmFqdC0LbC0yZVmTlAvqIg9625u4X4y0NJgZ8SNNcq0yo+wSTSXx3hKyWsQwhMtqCncitxBBKdraxTIz9oKUuNuLwyB4YIBLqr5kmD8PQGPU1Tpai4fxZKeOMgHK05mZE6Afhv6pA96v+a+G/d+L4FbYJClKgdym9/Y0gcZQ8+4zjGGSGkKP/dp8rcFKoMC2h8x196Zlfai26tp1zCBSmYynxN4UCfh6Goa2+0pLhx+HeZssKSny63ix7CD86cuALIxyUgiS0c3pm/qJ9zSC/wDaU0t0LGFSVJHlzOEgE7ny3NB8E+05bTzj7jSFuElIIOWEbJAvYHQ96Z7Wj+JcXeRxRkeO74anzKCs5RC4iOl/3pTZ9qGFLq22kXU54aJHqs/lJ9jXOsbzi0vGIeWwC1lzhsKGZK86iFByJBkGRoQYOgq/c+1loqQr7nduSkh3QwUgny3IClfOmDV034COJMvIxbTZbAw5aObzASkJBAjNnPWjPtO4fAUoD4gkn1kD9a5tzdxcuvIUzGSUuJSgWCjFtBJBGtOyubl48BDjCW8oBKs8kxBAjLEnXWqXKYjwZ+7spsJAFtipR37TWmDYBdBKApAJSRY5VWUDm/GmNDqJv1qRa1E2vlIzRGUpIuFDXQyDEWrXFPpQC41kiDHhKVlJPVJAE6XAFdElaVnedc2sgR0SBJ+v0oiP8RqDAN5W0jffpJJJ+pomP3JoaJytQT+/30qwdV/DQpPxsq1H8qj1voq9/wCYmhMG1mFzMaUQjyqB+IbjZQNiPkTXOLBTK/ESXCFIE3U6AsKg/CFkj/wpoPh2OLToWkWkiBN0k6Sb6flWisD/ABQgupCIzJUtUJym8gaZjBEDUj0rdOHQpKigqOQDzGwN9IOki4npT3qyGTjvDximi14hQF3StIB76HY9qUMXypi0/G6MQBAm6VwBGlwYFqv+A42AGlG2qD63y+h/Or8JCh30/Yrpk5TWXJ+KcoNzKVKAP0oUcrCIKlQLjTeJ/KumcRwEgmqBSFIXCh+/9qxZhIHGeHDDJlJOY209/wBKcOS+ZGsRDS2Gw8BMpSkBQG+lldqi5gwqHUErTMabXgwaWfs6P/Ht9wofSj0HUsViWPGDSmW86hKcyU+YXNiRBV21qq5xwbf3dZYZyZMpVEx5iEE5dJmBaieeuCOLcSWgSpCsOUR1vIA9DNMPEcClIaaWbuwtxO6W2ylwmfVuP9VZ8+msVOI4U2nD4dsgKSWwlY6Hf0N7Gkfi4+6YkZPPlN834gQLfI084XGfeMOl0DqDHUGD+VKnGsJ4uPYQP+YWx/X6CqXYrDknhCWWw8LKcKdNgB8J7ydT0pd5ow6WUBxHl8YKSoDSBG22ug6U2cPxYxDOISk3bdWn0AMp+hikznJRLDPTM6Pl4Z/WndixafZ9w9S8HjFyqCUhKZMeWFKlOhsoXqoxnKiH8y0+VW4AsT1jb2p15MeRhy1glRmUx4qu6lKlSY3hBTQ62/CeUjuR/Snj2Mc3PKSknXtoRUDfK1jKyP8AT/eum45ga1TvYX5bxTeODCQ/y/Fs5Pt/ei2OXkoIOZWYQbhMfI/rTT90TE2/f+1aLw+YXBNrAHTWhYqWmEp1BIiAPy01ibDtTRgGENoAjzKueon+lVeAwpJmJANvWrAqzSfNKd0kE218p1E6iZnTuxehK8IuQpKkhaQQCQRI/lVc26HY/KonlF1wSNPMve+gE7x17VhWPITJhVhlKTZU6QDceh+tF4FjKi/xEyo9+lPtrBCRp+/at8/7io0k71nL3+taRawp8sAX/Fe/+1ZUseX1/f51EwYBO9o+f5VKhmQFHf8AsK5FMWc6C2bqE+Ge5glJOwO3Qx3rdPEkrASQQoiCENpCUEW8qCZUq11GDUnhktgqAAJie8a99KjbWVLzpIDgBzBRgOCDmgi+aBFrna4uitMUycyiLAGSDZQmCDHQ9tJFXvBuKZ/IuzmxP4v7/nVAGwIMqc2TkMpAGgzG51Ees1qoGAem4MkX6ai+9PHllWHV1Ntp6iq3F4QKmYm1zv2obhfHJGR3U6Lmx9e9XTrIKfivrHb16116rJM4vhwUKkhN99I0/ZpN5G4e41xJgOIKZWRcHKbGYOh9q6NxLDFSFpGpSoX2kEX+dc04FisfgVK8NpZm0LQpSBB1GwVbWuNhdi5txWJbdUcKpDZSicxbSogReFHS3bY0scDxmVh3F4gvPLeJaTlCSpSRBUSSQAJEZU9opY4hzvxBxtaVoKJTAKW1JmbFJ6gpJ96DwfNuMDSWMhS0n8SG1BY/1Dvc9bVnxWuhcl8Qw7qnmmgtF86m1gADPMlIkxcSR3rVHClJxhdIMYdgkSNVKKkIg+prnGB4k/hn3cUBkkkStJUDe1rawL96duDfaDiH8E+qGvGbWi5SCMhBiUn/ABCPerMOi/s+wrrOMfaVBQ8PEQoGUkpgKH+aDp2NE8W5cU8/hmCIT468x2y+VSvTypNIq/tKxyD/AMhN5kMpBPvNOXM/OOKStpeHDfi/d2i6kpzeZaQpUCRsQPQ1elqTiXGMAcYl3xXUOpc8stLAIVCIk+XKRHpANMvMnC1ZkuISTm3ERIE/kJrifHXsVigla0LJBUSIMAmPhB0HYU18N5n4u+gYcqQG8sHMlIsNRnnWKZ0NNj7qVGAQSLHsdx3qvxKgCLxWWWMiAjcASdp39a2w4AkkyR1rpqQOMEXIEn6dzQeXMYSYSNSN+wqbFOZ1G9jqRv2HasBcKyiRG8AgaRaRM9qwcSeJANlQNSnVIIsfzvp1rQ7K8wzgmQQATpdN8qtyBIOs3thlQQ4VJKgBAUUlNpGYeVYVKfMRr2Nr1lpoLMQEpnQaDsBtNI+pOH4YEj+VFk9z1joPz9KsiokjttUaBliNP3FYUq9TQraos9YSsCveIKZUoo8xgeXQa9CamYcAHcRBqTh6M0TIMakdjW7AhIESbn26/rWZAkIk3UPwwki5nuBYepFRYhuFDqCFa27AEHWp3XQRMbDTS3c+leeCVCRaEj5zrWsDTHNqTIbAMkKWkAZjEGUmJ75fUjpVVh1SVeGpRSBJURECQL3M3IFM7axAUUyRc9P2Z1qqx/CQVZ2yErJBkxlXofMk2zTqYIO+tFiivWfJmCYk7kQb6hOoPUafWicJxFSISDIG24mhQtZzNuSHJB8wFwJ/FO5sNiTtWX2yYABsLCRN7kAi20xreiXPRpiYxqVjyqlXTQ/I6+1eUAaVStQMRB/K00SzxBY3zD/Fr8615T6MXTjQnTWhlsd6wzxlu2YKB30j2P8Aap0YlCj8QjrberpKrinCvGbLZ0UIkbdKW2eSHmySh0ROh3HeLGn1LaiLGb7XrYJNgPraasRP4nyn4+RRGRSUhJAukncgW1qz4Fy94B+JS/Lorbrcae9X4ZBuSUjrsDe1C/eSiYV+v61eIbJ4aFK8sX29KmLaG9xIH7+lBucVV+ECIjSKBWCuSoxV1CPfeSdFdoBuffahcs66dP61H4qEi0WICuo0v6Xn0mtkk3CwSfhMRvqB7fnRV08XQVZYI6bT3FYbWlSUlR03jzJInynZSZ3EEaxQykEE5gD2MyFAwFCNDlgW71Y4PBk+Y5bydBr1013oKLD4Yq1mevzifSaPQgJsP3NEssyP3+5qNbRBrSejSK0m9q3QNJrVKbn1oLY1pB6mpkoJA77VJ90P7BpkQXBoPieYGxva3T9aw6gEq8u422NSwQoj+Y2g9InU71Jjlw2CQcwiNrXOgqxnVYuBbVN9Rb5jSvIcCk2EH961jEJAjS+42m9RCBEHX5W1oS1S+APi1tpt+tYxchITYjaTcA/SgJVrY0RgVyQD7TTqexZCkAOJzDUTrtcEXHtVeeHqSUFB8RCTmDazlVtMRAMnpBMaVeKbFhG+pv61opoCMwsQLj6EirFqjbeTmCVJCSPMvxTBkSSAItMACQaHfYIzSMpibzfNcXi9z9KYXmUqELKVjYKBPsDZQ9iKHHByElDaygK/CYWLesKGvU0YtUv3U2gE6Drc3FhcW61hxhQHmiRYib3MR63uO1WT2AeB+FtUSP4cJUTBAJkA2magxLKhKlNqzkAEqmJH4ukwIN+9Z8ToRIg77fUx+dEOEAlM7fhMj2Omv5VEMl82sARpcHe+lRvqBI8ydIMbQVH3sRTgFN5SCemt794HatyYkiyRIUR2PS2oki+1atBlQJzKzH8AAIJNj5pkDeI+lTrbKhBCyi9ssagBUf1pxaCLt9bAwbRE7+n5H1qV0ACxzEWUYI7b9FW96KawC5kQAB/zFCOh8upnpFZ+5zcqKidYt+dz8qJxp0IF21HQp67A6XkEgj0qVDBMWygfiI8xj4Z3MC020ohISPwgemvzN6OSmP704guFwF7/AD3+VHstZTp+9K8pwWvE/KsePG5qSQ2mTpUb5OteeMjatUOiBMW6zTU2wqCTMix3rCgQL9a3ZdE150z6b1qToa0bcO9T5h+yaiKCK2yHp9acWqnEYlaShRT5CSRYwqDein8WFIkAg7ya9XqwyBW9ppcQKHQozAuBXq9QROUiDqNxUoVlBExMR16j6V6vUoQkrUQYJEjc+96tVLSqPQa9v9q9XqYApWNAUwZibVlDXaR1B9zvWa9VCwtBEgpUL9xQjjgJtad69Xqr0hGFWQLKv1Ovz1rP3hy5CojWCAfnrXq9VBXmsc6VZfEVHQrVPzmiXJ/miT86zXqkiLIzf94IEjXXXbW1BvMgaKnvWa9SQYQSalczV6vVnCjBVHptW4VIg2rNeqTCnJEXFZIO9er1UTLSTP5USF5Tc2Oter1bgSHFCIkH0rPinqK9XqtT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Українська Центральна Рад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383289"/>
            <a:ext cx="3243064" cy="34747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8" name="Picture 10" descr="http://nuina.net/wrdp/wp-content/uploads/teachers_club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56992"/>
            <a:ext cx="4668011" cy="3501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60" name="Picture 12" descr="http://ukrmap.su/program2009/uh10/04/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116632"/>
            <a:ext cx="4846812" cy="3168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992888" cy="1800200"/>
          </a:xfrm>
        </p:spPr>
        <p:txBody>
          <a:bodyPr>
            <a:noAutofit/>
          </a:bodyPr>
          <a:lstStyle/>
          <a:p>
            <a:r>
              <a:rPr lang="ru-RU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Товариство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Поступовців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(ТУП)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таємна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понадпартійна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політична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громадська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українців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Російській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імперії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gdb.rferl.org/9E48DDE4-13E3-4702-B6A8-DD9F0CA611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72816"/>
            <a:ext cx="6427900" cy="5085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571500"/>
            <a:ext cx="7467600" cy="1143000"/>
          </a:xfrm>
        </p:spPr>
        <p:txBody>
          <a:bodyPr/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ТУП: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476672"/>
            <a:ext cx="7467600" cy="4873752"/>
          </a:xfrm>
        </p:spPr>
        <p:txBody>
          <a:bodyPr/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виникла у 1908р.;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ТУП -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ініціатива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колишньої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демократично-радикальної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мета -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координація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 оборона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посиленого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наступу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російського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уряду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російського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націоналізму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добу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image046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5656" y="2996952"/>
            <a:ext cx="6192688" cy="38610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475712" cy="114300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Михайло Грушевський</a:t>
            </a:r>
            <a:r>
              <a:rPr lang="uk-UA" sz="2400" dirty="0" smtClean="0"/>
              <a:t> </a:t>
            </a:r>
            <a:r>
              <a:rPr lang="uk-UA" sz="2400" dirty="0" smtClean="0"/>
              <a:t>                 Євген </a:t>
            </a:r>
            <a:r>
              <a:rPr lang="uk-UA" sz="2400" dirty="0" err="1" smtClean="0"/>
              <a:t>Чикаленко</a:t>
            </a:r>
            <a:endParaRPr lang="ru-RU" sz="2400" dirty="0"/>
          </a:p>
        </p:txBody>
      </p:sp>
      <p:pic>
        <p:nvPicPr>
          <p:cNvPr id="12290" name="Picture 2" descr="http://museum3dtours.com/content/virtualtours/7/in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3881715" cy="5184576"/>
          </a:xfrm>
          <a:prstGeom prst="rect">
            <a:avLst/>
          </a:prstGeom>
          <a:noFill/>
        </p:spPr>
      </p:pic>
      <p:pic>
        <p:nvPicPr>
          <p:cNvPr id="12292" name="Picture 4" descr="http://what.in.ua/uploads/kultura/cikalenk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3" y="1412776"/>
            <a:ext cx="3594868" cy="51190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288" y="4797152"/>
            <a:ext cx="8475712" cy="1143000"/>
          </a:xfrm>
        </p:spPr>
        <p:txBody>
          <a:bodyPr/>
          <a:lstStyle/>
          <a:p>
            <a:r>
              <a:rPr lang="uk-UA" dirty="0" smtClean="0"/>
              <a:t>Ілля </a:t>
            </a:r>
            <a:r>
              <a:rPr lang="uk-UA" dirty="0" err="1" smtClean="0"/>
              <a:t>Шраг</a:t>
            </a:r>
            <a:r>
              <a:rPr lang="uk-UA" dirty="0" smtClean="0"/>
              <a:t>                        Сергій Єфремов</a:t>
            </a:r>
            <a:endParaRPr lang="ru-RU" dirty="0"/>
          </a:p>
        </p:txBody>
      </p:sp>
      <p:pic>
        <p:nvPicPr>
          <p:cNvPr id="11266" name="Picture 2" descr="http://cult.gov.ua/_nw/6/815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332656"/>
            <a:ext cx="3480831" cy="4896544"/>
          </a:xfrm>
          <a:prstGeom prst="rect">
            <a:avLst/>
          </a:prstGeom>
          <a:noFill/>
        </p:spPr>
      </p:pic>
      <p:sp>
        <p:nvSpPr>
          <p:cNvPr id="11270" name="AutoShape 6" descr="data:image/jpeg;base64,/9j/4AAQSkZJRgABAQAAAQABAAD/2wCEAAkGBhISERQUEhQVFBUUGRcZFhQYFxcYFRcYGBQVFhgUFxcXHCYeGBkjGhcVHy8kJCcpLCwsGB4xNTAqNSYrLCkBCQoKDgwOGg8PGi8iHiEpLC0sLCwsKSkpKSwpLCksKSwsKSwpKSkpKSwsKSkpKSkpKSkpKSksLCkpKSkpKSksLP/AABEIAKMAeAMBIgACEQEDEQH/xAAbAAAABwEAAAAAAAAAAAAAAAAAAgMEBQYHAf/EADgQAAEDAgQDBgUCBgIDAAAAAAEAAhEDIQQFEjEGQVETImFxobEygZHB0QfwFBVCUrLxcuEjJGL/xAAaAQADAQEBAQAAAAAAAAAAAAABAgMEBQAG/8QAIxEAAgICAgEFAQEAAAAAAAAAAAECEQMhEjEiBBMyQVFhM//aAAwDAQACEQMRAD8A0fH5g6q43ho2H3KahqAXVxpScnbLN/gIQ0oIJQWDSkzWaDE36Sq3xFxSWE0qF3X1O6HoOpVPpYMl+qq6XH+rmnUdWy0cUmabiMypUzD3hp6EptW4ioNaTrnwG5VFqZG54lr5J5HceSNhsKaMMrQRI0oarsqsG9lgPGBmzZH75p9Q4nY+YYbb+fRQ2P4cBYHMNiDI+iYcP5iRUdQdMWg9I6oJqUW19DywpFowfE7Hv06S0jkVM0azXiQVAZhlegsqA7e3NP8AC0XNJ58wRsQfuk5KrRKeOuiUhDSuU6khGTGfYvgca6k6R8J3by8/NBN3IKscsoqkGk+zoQQCCmKwKE4rzfsKJ0mHOkDr4kKac6BKzPiLORiK7ouxndA5HqU0I2x8atjBlQuadNz633RMWS7S4Wj3Ce0cDbW0geAIlNsWIBt+FeCTejTkfFUx5iHkNFRhsR3h49UbM8ex9JhLod6qDpYsiQTZMtbiTpOr8J/YV7EWd0XzhjNQKZa4y0bHqFWs0xQFcvZIk/PdRmHxdSze80c5sT5JzmbpFgHG3j/pLHAozv8AR3m5RLjU4pkNDhuwGTy5eqlsFm+lxaPhgR7rNHZk2q8AiGtAsbbbzKlDnOp/dg7Te31UJ+m1orDJGTNPw2Ka57o5bp0qpRxcFugyXSX38O6IVooTpGreLqMejJlhxYZ2yCDtkExI6EEAEETzIvibEmnharhvpI+tlkmSYgS8HdbVi8K2oxzHXDgQfosSzLBmhWe1s90kT7LVgSacRk+NNEiK5jddwlCpXdpaP34pkzEd0DzVk4GY41RG39SrN8I2isY+5K2WXJP0/oBoNZut3jsrRhuHsOwQ2kwfIJwzdOwua5yl2Xfj0QWacHYau2HUwPEWI8Qq279KaWoltV/kRPutBXCisko9MXvsy3H/AKRuiadXUehEfKZ5qp5hk1TDENc3e63xwVY4zy5lWg5xA1NuDzV4eokvlsHtxZUuCaMHXUO9h+VoCpXCx7UBvLmR0V0aIUpO5OyWaujp2XEHbIIEQ4bZcKV0JNwRCxKrWDAXO2Cxvi+iXYh72t7rryOvNaZxiP8A1H/KfrdVTF02seQGdwtaROxJFwq4pcHZfHiU4lcyDCkuAdef3C0/CUKWEpTZosSVn+RMjFuBuGm3lKuOdUKlSYaSALQPqmzeUi+FJRD4j9RGi1Ck6oeps30unWE/Uyjq0YhjqJt3jdkn1/2qNoxDi4T2cDuwDM/Pbmj5xl1YUKTtbqxv2wgHRAs5sCQDexkiyCxQ6FmzXMFnFKs3VTeHDqCnLa7eqzL9M8M4vqNuGQOUf3KY48Jo02kF4kj4TG3jyCi4VPigpKtl2LrKr8Y1S3B1SN4AHmSI91VOHcTT0GrVqYum1pIc7UOzaeWs3LQepAHirFmNN1WiKYd2jS9pa4kSRc3ix6yi4cHsC6Y04Fyk0qTnO5m3j1KtCTw9EMaGjkISiDduzHJ2zjtkEHbIIAHzmff3Td4T7TI+vukalJC9lnEi8dhG1GOY7ZwI9FnmaYZ1PEtNWSxpbBgxYDc7clpr2KCz7BCq17SdIIBJMRaZ3VIug4nTooGEfoxL3CNz7zC0jLcwFpAuszr0i2q7oHEAq05TWJaL7BPkV0zbFJxpl5/gqD76QfDf5rmJp0GNMtb6KFpY0hqguKc1qaWvIIote3XBuWzcW5QFNQbYjil2Wvh5jNTtAgbqRzTL2VhpeJBVHyT9SaIeWimW05gEdFd6GZU6oOgzpAJ6idpHJLOMosTlydoSwuS02M0AAtPxN0iHbDvdbDmuOwTKYa1ggNmB0EWHql6laOaatqEkz+/3CCbfYuSNROoIIImJnHbIIO2QXgks3b6+644SjM2+vuuwkfZrGlWmqpxk3/xtB6q5VAqNxjmDC5tIEFwknw2ge6eNsWK80UjFBxqOjqE6yrNDScQZgomZE06xnwK5ra/STtN5Wl9dGpdk+3PQe60F3l8/+k14hziq+kGO0tYf6QN9uZ5JtkWNp0WPcRcuiPAKJxznV3gidI9jIjzskinz/iFl8f6dyPDy2o5ulxYC4A3tMyBNwNyrxwxxHU2qaSHXDh7R+4VayfhXCuYC/FPpP+EtOjnaASJ5pXNcqOX1Kel76tKpJDiGy1zYsS2BcG3kU2Wsl12TguKpmkvAIkbHmk6Qt5qDyfOB2cEzPw/RTzWwIWWIvqJao6gggmMZx2yCDtkF4JLs2+vuuPqAC9lHZzndPDU9TyBcwOZMlZbnfGGIxRLWksYbRsT+FbH6dz39FpZEtF34o48o0GOZSc19XYDcA9Ss4hznCpMukk+PVM34HSJO88/rspHCOBlb8eGMVSIvI7sfYikMQzUPiHPr4KBfqaY9FLMr9m6Ysd+hRsywQeZFj+4Wf/N0+jfFrIriR+XYNz5A/wBqXZlssc0HvDYTG6hsPXqYd4qbxuOqdUeIms1O0gk38t5n0U8kZydxCpqKqQ8p8O1tLS5uogiLgbHco3FArvpimRYb9LbW67pqzi9xJERtYehUmx9fE6Q1k/8A1yU7yxknI9yhJURGGrEinTYTMR5QtVwurQ3V8UXVfyPg1tI66kOcDYcgrLpSSab0ZMsuWkcQQKASkTjtkEHbILwTKuIcTUxFUdqZFiL7S0TC72LGBlidh138PunGPoDVJ6C/TuiyJQpXk+S7MY1QrlpiWKAIIcOUJHA7keceqPi6ZI+6Ngm7WuOap2xPoM+nZLYbNmN7lYFzIs8fHT8R1joinEgmNj05pv2QJslyQU0HHkcWTWMyDtKXaUXtrM6tsR/yabgpnkvClOqH9ow+YsVHUsbVwztTHFvUcnRyKveX8c4V9IaWntCQCwja0kki0brnzxZI6ib1nhJeSGuS8EYeZ0mNrmVcKGBawaWgABQmXcSCTLQ0cgOSnKGZU3nuuE9FHJiyx+RH3YTeg3ZLjqacgIFihYeAyLEQhOn00kWoiOIg7ZBHe1BEQzPHsM/Jv+ITVxdFtuak8TRvyiG/4hJCkB8131HRlc9jLs/tfn80WmYKXePVN3C9kHodbCYinJ1HcbeSPSdEarePLyStMyYP76JY0bEQOdvyjX2By+iOzRgczqj5DgdDJM6qno0EwQu1+zLXCS0nYjYTbnsFYThA1gAi0C3QcgmhG3Yk5cVQkTEOHlHklTjOzh8wARJ6XiUSmL+BRKlOQWH+oEfXZVatUQT3Zo2VYsVaYdz5p5CpP6d5kXUwHb7HzFleF876jHwm0jsYpco2JOakXMTghFcFBMdoZ1G2QS1Vv29wgmJ8TLcLjx2jqTthp0Hw0gEH5gp6aNikOMuHalDEag0mXEjcyCdUN8QSTHMREwUpluK1C9j9F9FhyKSpnOzQcXyQwrC5G33SGsAjxUhj6MGQmEifRCapjQdoXY2U4iQksPcJd/dVF0Sk9kBmLNM2tt4qy5Nje1otJ3Fj5j8iFC5qLWt4ocK4nS99PkRIHlufVJjfGVFMi5QsnSyD4LlURDglyLeS4GW+y0UZbEuFqpp1Kgm3aGPdaZSqagD1WS5HOt7uRJjznf0Wo5S6aTPJcb10PFSOp6eXk4joopR4RSuWaxKqLfT3C4uVDqIa25O358ggnUJPoVtIks8wNOpSdraHQDuFR/5bTDiQDv8A3O6DlKCC6M9TM0fiGOBYdx6n8pL+VUv7fV3TzQQQm3YYJUGGXUxsPV35Rv5fT/t9T+UEF7k/0VpWJ1cqpEXb6u/KToZNRa4ODYPXU7n81xBC3ZSvEeHCN6epXP4NnT1P5QQVOT/SdITp5fTaAAI25n8qVwry1sDb6+6CCzZm+JTGvJi38U7r6BFqYh3X2QQWZGgs2X4VrWyBc7ncn5lBBBdfEvEwS7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2" name="AutoShape 8" descr="data:image/jpeg;base64,/9j/4AAQSkZJRgABAQAAAQABAAD/2wCEAAkGBhISERQUEhQVFBUUGRcZFhQYFxcYFRcYGBQVFhgUFxcXHCYeGBkjGhcVHy8kJCcpLCwsGB4xNTAqNSYrLCkBCQoKDgwOGg8PGi8iHiEpLC0sLCwsKSkpKSwpLCksKSwsKSwpKSkpKSwsKSkpKSkpKSkpKSksLCkpKSkpKSksLP/AABEIAKMAeAMBIgACEQEDEQH/xAAbAAAABwEAAAAAAAAAAAAAAAAAAgMEBQYHAf/EADgQAAEDAgQDBgUCBgIDAAAAAAEAAhEDIQQFEjEGQVETImFxobEygZHB0QfwFBVCUrLxcuEjJGL/xAAaAQADAQEBAQAAAAAAAAAAAAABAgMEBQAG/8QAIxEAAgICAgEFAQEAAAAAAAAAAAECEQMhEjEiBBMyQVFhM//aAAwDAQACEQMRAD8A0fH5g6q43ho2H3KahqAXVxpScnbLN/gIQ0oIJQWDSkzWaDE36Sq3xFxSWE0qF3X1O6HoOpVPpYMl+qq6XH+rmnUdWy0cUmabiMypUzD3hp6EptW4ioNaTrnwG5VFqZG54lr5J5HceSNhsKaMMrQRI0oarsqsG9lgPGBmzZH75p9Q4nY+YYbb+fRQ2P4cBYHMNiDI+iYcP5iRUdQdMWg9I6oJqUW19DywpFowfE7Hv06S0jkVM0azXiQVAZhlegsqA7e3NP8AC0XNJ58wRsQfuk5KrRKeOuiUhDSuU6khGTGfYvgca6k6R8J3by8/NBN3IKscsoqkGk+zoQQCCmKwKE4rzfsKJ0mHOkDr4kKac6BKzPiLORiK7ouxndA5HqU0I2x8atjBlQuadNz633RMWS7S4Wj3Ce0cDbW0geAIlNsWIBt+FeCTejTkfFUx5iHkNFRhsR3h49UbM8ex9JhLod6qDpYsiQTZMtbiTpOr8J/YV7EWd0XzhjNQKZa4y0bHqFWs0xQFcvZIk/PdRmHxdSze80c5sT5JzmbpFgHG3j/pLHAozv8AR3m5RLjU4pkNDhuwGTy5eqlsFm+lxaPhgR7rNHZk2q8AiGtAsbbbzKlDnOp/dg7Te31UJ+m1orDJGTNPw2Ka57o5bp0qpRxcFugyXSX38O6IVooTpGreLqMejJlhxYZ2yCDtkExI6EEAEETzIvibEmnharhvpI+tlkmSYgS8HdbVi8K2oxzHXDgQfosSzLBmhWe1s90kT7LVgSacRk+NNEiK5jddwlCpXdpaP34pkzEd0DzVk4GY41RG39SrN8I2isY+5K2WXJP0/oBoNZut3jsrRhuHsOwQ2kwfIJwzdOwua5yl2Xfj0QWacHYau2HUwPEWI8Qq279KaWoltV/kRPutBXCisko9MXvsy3H/AKRuiadXUehEfKZ5qp5hk1TDENc3e63xwVY4zy5lWg5xA1NuDzV4eokvlsHtxZUuCaMHXUO9h+VoCpXCx7UBvLmR0V0aIUpO5OyWaujp2XEHbIIEQ4bZcKV0JNwRCxKrWDAXO2Cxvi+iXYh72t7rryOvNaZxiP8A1H/KfrdVTF02seQGdwtaROxJFwq4pcHZfHiU4lcyDCkuAdef3C0/CUKWEpTZosSVn+RMjFuBuGm3lKuOdUKlSYaSALQPqmzeUi+FJRD4j9RGi1Ck6oeps30unWE/Uyjq0YhjqJt3jdkn1/2qNoxDi4T2cDuwDM/Pbmj5xl1YUKTtbqxv2wgHRAs5sCQDexkiyCxQ6FmzXMFnFKs3VTeHDqCnLa7eqzL9M8M4vqNuGQOUf3KY48Jo02kF4kj4TG3jyCi4VPigpKtl2LrKr8Y1S3B1SN4AHmSI91VOHcTT0GrVqYum1pIc7UOzaeWs3LQepAHirFmNN1WiKYd2jS9pa4kSRc3ix6yi4cHsC6Y04Fyk0qTnO5m3j1KtCTw9EMaGjkISiDduzHJ2zjtkEHbIIAHzmff3Td4T7TI+vukalJC9lnEi8dhG1GOY7ZwI9FnmaYZ1PEtNWSxpbBgxYDc7clpr2KCz7BCq17SdIIBJMRaZ3VIug4nTooGEfoxL3CNz7zC0jLcwFpAuszr0i2q7oHEAq05TWJaL7BPkV0zbFJxpl5/gqD76QfDf5rmJp0GNMtb6KFpY0hqguKc1qaWvIIote3XBuWzcW5QFNQbYjil2Wvh5jNTtAgbqRzTL2VhpeJBVHyT9SaIeWimW05gEdFd6GZU6oOgzpAJ6idpHJLOMosTlydoSwuS02M0AAtPxN0iHbDvdbDmuOwTKYa1ggNmB0EWHql6laOaatqEkz+/3CCbfYuSNROoIIImJnHbIIO2QXgks3b6+644SjM2+vuuwkfZrGlWmqpxk3/xtB6q5VAqNxjmDC5tIEFwknw2ge6eNsWK80UjFBxqOjqE6yrNDScQZgomZE06xnwK5ra/STtN5Wl9dGpdk+3PQe60F3l8/+k14hziq+kGO0tYf6QN9uZ5JtkWNp0WPcRcuiPAKJxznV3gidI9jIjzskinz/iFl8f6dyPDy2o5ulxYC4A3tMyBNwNyrxwxxHU2qaSHXDh7R+4VayfhXCuYC/FPpP+EtOjnaASJ5pXNcqOX1Kel76tKpJDiGy1zYsS2BcG3kU2Wsl12TguKpmkvAIkbHmk6Qt5qDyfOB2cEzPw/RTzWwIWWIvqJao6gggmMZx2yCDtkF4JLs2+vuuPqAC9lHZzndPDU9TyBcwOZMlZbnfGGIxRLWksYbRsT+FbH6dz39FpZEtF34o48o0GOZSc19XYDcA9Ss4hznCpMukk+PVM34HSJO88/rspHCOBlb8eGMVSIvI7sfYikMQzUPiHPr4KBfqaY9FLMr9m6Ysd+hRsywQeZFj+4Wf/N0+jfFrIriR+XYNz5A/wBqXZlssc0HvDYTG6hsPXqYd4qbxuOqdUeIms1O0gk38t5n0U8kZydxCpqKqQ8p8O1tLS5uogiLgbHco3FArvpimRYb9LbW67pqzi9xJERtYehUmx9fE6Q1k/8A1yU7yxknI9yhJURGGrEinTYTMR5QtVwurQ3V8UXVfyPg1tI66kOcDYcgrLpSSab0ZMsuWkcQQKASkTjtkEHbILwTKuIcTUxFUdqZFiL7S0TC72LGBlidh138PunGPoDVJ6C/TuiyJQpXk+S7MY1QrlpiWKAIIcOUJHA7keceqPi6ZI+6Ngm7WuOap2xPoM+nZLYbNmN7lYFzIs8fHT8R1joinEgmNj05pv2QJslyQU0HHkcWTWMyDtKXaUXtrM6tsR/yabgpnkvClOqH9ow+YsVHUsbVwztTHFvUcnRyKveX8c4V9IaWntCQCwja0kki0brnzxZI6ib1nhJeSGuS8EYeZ0mNrmVcKGBawaWgABQmXcSCTLQ0cgOSnKGZU3nuuE9FHJiyx+RH3YTeg3ZLjqacgIFihYeAyLEQhOn00kWoiOIg7ZBHe1BEQzPHsM/Jv+ITVxdFtuak8TRvyiG/4hJCkB8131HRlc9jLs/tfn80WmYKXePVN3C9kHodbCYinJ1HcbeSPSdEarePLyStMyYP76JY0bEQOdvyjX2By+iOzRgczqj5DgdDJM6qno0EwQu1+zLXCS0nYjYTbnsFYThA1gAi0C3QcgmhG3Yk5cVQkTEOHlHklTjOzh8wARJ6XiUSmL+BRKlOQWH+oEfXZVatUQT3Zo2VYsVaYdz5p5CpP6d5kXUwHb7HzFleF876jHwm0jsYpco2JOakXMTghFcFBMdoZ1G2QS1Vv29wgmJ8TLcLjx2jqTthp0Hw0gEH5gp6aNikOMuHalDEag0mXEjcyCdUN8QSTHMREwUpluK1C9j9F9FhyKSpnOzQcXyQwrC5G33SGsAjxUhj6MGQmEifRCapjQdoXY2U4iQksPcJd/dVF0Sk9kBmLNM2tt4qy5Nje1otJ3Fj5j8iFC5qLWt4ocK4nS99PkRIHlufVJjfGVFMi5QsnSyD4LlURDglyLeS4GW+y0UZbEuFqpp1Kgm3aGPdaZSqagD1WS5HOt7uRJjznf0Wo5S6aTPJcb10PFSOp6eXk4joopR4RSuWaxKqLfT3C4uVDqIa25O358ggnUJPoVtIks8wNOpSdraHQDuFR/5bTDiQDv8A3O6DlKCC6M9TM0fiGOBYdx6n8pL+VUv7fV3TzQQQm3YYJUGGXUxsPV35Rv5fT/t9T+UEF7k/0VpWJ1cqpEXb6u/KToZNRa4ODYPXU7n81xBC3ZSvEeHCN6epXP4NnT1P5QQVOT/SdITp5fTaAAI25n8qVwry1sDb6+6CCzZm+JTGvJi38U7r6BFqYh3X2QQWZGgs2X4VrWyBc7ncn5lBBBdfEvEwS7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4" name="Picture 10" descr="http://fs133.www.ex.ua/show/13232286/13232286.jpg?16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8916" y="332656"/>
            <a:ext cx="3336761" cy="484591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Петро </a:t>
            </a:r>
            <a:r>
              <a:rPr lang="uk-UA" dirty="0" err="1" smtClean="0"/>
              <a:t>Стебницький</a:t>
            </a:r>
            <a:r>
              <a:rPr lang="uk-UA" dirty="0" smtClean="0"/>
              <a:t>        Симон Петлюра</a:t>
            </a:r>
            <a:endParaRPr lang="ru-RU" dirty="0"/>
          </a:p>
        </p:txBody>
      </p:sp>
      <p:pic>
        <p:nvPicPr>
          <p:cNvPr id="10242" name="Picture 2" descr="http://www.litopys.com.ua/upload/medialibrary/d0b/d0bdfc8537d97431f61b15625ec2100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892" y="1556792"/>
            <a:ext cx="3526930" cy="5019998"/>
          </a:xfrm>
          <a:prstGeom prst="rect">
            <a:avLst/>
          </a:prstGeom>
          <a:noFill/>
        </p:spPr>
      </p:pic>
      <p:pic>
        <p:nvPicPr>
          <p:cNvPr id="10244" name="Picture 4" descr="https://encrypted-tbn3.gstatic.com/images?q=tbn:ANd9GcRgwERAb5QfS1O3CtSqfh900H2xZlG-KwZ0Kc64l6TMz_bnGPksuBcSXAC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772816"/>
            <a:ext cx="3188447" cy="42844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8537376" cy="114300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Володимир Винниченко         Федір </a:t>
            </a:r>
            <a:r>
              <a:rPr lang="uk-UA" sz="2800" dirty="0" err="1" smtClean="0"/>
              <a:t>Матушевський</a:t>
            </a:r>
            <a:r>
              <a:rPr lang="uk-UA" sz="2800" dirty="0" smtClean="0"/>
              <a:t> </a:t>
            </a:r>
            <a:endParaRPr lang="ru-RU" sz="2800" dirty="0"/>
          </a:p>
        </p:txBody>
      </p:sp>
      <p:sp>
        <p:nvSpPr>
          <p:cNvPr id="9218" name="AutoShape 2" descr="data:image/jpeg;base64,/9j/4AAQSkZJRgABAQAAAQABAAD/2wCEAAkGBxQTEhUUEhQWFhUXFRUYGBUYEhoVFhkXFhUXFxYXGBYYHCggGBolHBQUITEhJSkrLi4uFx8zODMsNygtLisBCgoKBQUFDgUFDisZExkrKysrKysrKysrKysrKysrKysrKysrKysrKysrKysrKysrKysrKysrKysrKysrKysrK//AABEIAO4AsAMBIgACEQEDEQH/xAAcAAABBQEBAQAAAAAAAAAAAAAFAAEEBgcDAgj/xAA7EAABAwIEBAQEBAUDBQEAAAABAAIRAwQSITFBBQZRYRMicYEHkaHBMkKx8BQjUtHxM2KSFUNTcuEk/8QAFAEBAAAAAAAAAAAAAAAAAAAAAP/EABQRAQAAAAAAAAAAAAAAAAAAAAD/2gAMAwEAAhEDEQA/ALzOZT4k25SKB5SlMnQNKRd3ScQBJVfrPrXDiKQLWjdAQ4lxmnRbLnT2GqBnnZrhLGH/AAuFzy87yuz8xgz1+yI8O5VMOkAZxJGuaCA3m57myBmCQQRkPdFrPj2LbacvQKvXvCDTqOZsRrtpP7Cj8PuCxzm6AR88pQXanxNsDFLZ0lTGVJzBVWdxFrjhf06aBO3iZt3ABp8M/m/ygtUp5K42ly2o3EwyF1QOHJSUydAsSUpJkDykSkkgUpNKSQQNuU6bcpIHSTJF0CUEW+tvF8oMAZv9Nl2sb6lScMByaQ1w2MjIhQOOXuCg0NEOqEz1jZEuVeWQaTX1pJOYb90DXfEJcW5ZODmn9fZeb7jAxFg19eo+xUrjPKhccVF3aD0KE0eWKwfJH7lBVOLPfVOZjMT7GTJRXlfl01MTnaE9Fa28oNJDiT1hH6Vk2kyAI6IKTxXkmGudSdLtY9NFWq2dNzKk42DTX6LVH1I3VX5q4eI8Zgg6O7oM35a5nNKuabgQ0k6noVqNOoCARoRI91hPM9ANql7csRy9dT6LWuS7wVLVhBmMkB9JJMgSSdJAkkkyB0gkkEDblOm3KdAlE4hUhoH9TgPY6qWh3FyP5ececfIaoOt1w/xLqk06TkOwV9a0AQBkPtoqxa2+K5ZUEYAIBnM5fRWlAk6SSBio9y7Jd3Fca9NAFuHRKH3zw5jmkaojeUf87Ia9oG4+coMq5ntw+m5oAljiArH8MmkW5B2hCPiJbuYwGnljfDj9Uc+HlEstyDs4Z9ckFrCdJJAxSSToGTpJkDpBJIIG3KdNuU6BkK5nozbvdnLAXCOwRZc7imHNLXaOBB9CgBcm8y+M1jZ/pknIR6rUmHLJfOb6Z4dcPonEWVCzwj2DjM/8m/JfQPCK2KhTP+0T7DNBOBTE7qr3nNRBcKVIvAOs6qrcY58rgENY1p2BOaDS/wCJGsoNxjmGlSBxuAA75oJybd1Lmg9zhBnSfn9VWebOEuxgOz7T8kHHmDm2rcEsoeRn9R37jsoHCn1mOB8XGNSCZ1+y81uCNqMZ58Ja6XRvsG+inWnC248QaQPsg489l9S1cWTILXZfVEOQq7jRbiES0H1XWrTyLXZjoovK9F1N5p4sQa4wf9pJIHtMILgnTJ0DJ0kyB0yRSQOk1JIBA3VOm3KdAyRSShAC5p5fZdsE5VGSWO+Uj0yVk5BuajqDqdYYXtyiZyiJUchFeGS4sc38stdAzz0QRr3lx1Qxj8NgMw3V3YnYKtcV5eZ4sMY4ucA3PSFpbCuDKPmxR9EELgPCRbsgakCfYINzHaA1ZPRWttSSeyrfNVRjfM5wiDlPRAGZw2m7TIiPderikGNgBQbHirHyaJxNGpH2Km1roOblHfqgFVHBSOENBeI/LMqLV1RTgjsnCdwf1QEAnSTIFKSSSBJ0kkDJwkkEDblOm3KdAySSSBFSuGXPh1AZ8pyd9ioyaEFoo3LTJaZC63FbCwnsq7wuqWuw7H9QonO3GcFNrGkS4/TJAuauPUbei2apbU1AadSRusx49x51UvY158TCH55tzmR7QPmoPOfE2uNNo8zp3ziMguPAbV2ZNF7pBEyBroC4oB1hzXcUho0tMiIgd4hEOE87PxfzoG+IDXtGyHcS4FUZSl0DDJIxYjnrpl/hV8j9hBsbLwVA1zTLXCQjPB3kF0ZgjP2WQ8qcRe2q1kksJMjWO623kW0xuqPP4WiB6lBIY6cxonhVDhHMbWVX0qh8uM4T0zOStzdkDhJKEkDpJJIEkEkggbcpJblJA6SZOgSYp0kCa6Dlqs8+Ib6lWo0U5BMiBmdM1oRQ+6sw13isAxjUHMEf3QfPxe4HcH6yPXeUZtL+4c3DnEgRBGv5j8lZuaeBNtK9So8CKv8AMZ/TnmQPcoJw/i+KS6GnRsDbv7wg9VrCo5pa98iDJ0nQyeirt5RDHFoM5ajPNGaNa4fjyE6RsB2UvgPJ1etVb5IEzMeUepQFuTeAh2HAxxe/c6gdxsFuFraNtrZwGjWOJPU4cyoPKnL7bdmWboEu+w7Ltzvdtp2VcuMA03AepEIPmCteO8QvBzxE9RmtA5L5xfGCp5ht1yGyzRmnyU7g9YtqtIO/og3S34/RfvHqp1O4Y78Lmn3WT0a+F72bZPZ/6u1HsZU+jcmRn7oNOCQVL4bzC9hhxxDuVYbbjrHaiNO6AmnC803B2bSD6L0EDblOm3KSBJ0ySBJFKUI4xzHQtx/MeJz8ozKAugHHuaqFDyYg6o7IMGcTpJVL41zhc1zgpN8NhOv5jG5dsglpZvL2kxkSSdZJ3QbtacMocQsqQrNB8sSNWuGRgoFd/DqixphhdvIMzHULv8IL81KNamTPh1Rh9HD65gq1c1XTqdrUeww4AQY3lBWuB8iiAa0gf+NsD/kVZ7fhjWZNEAdkP5I5mbe0ZJAqtjG3TXQgd4KsqDxTZAhZ78abzBZtb/W4/QStDeQAZyA3WS/Fa/8AHDGj8Aa8tMazliHZBihXTOAY00PpuupszJ1jrHyUyhYHAROZ0GyCfSc59FlXMupHzEb03a/IovijTSPsuXBqJaA12hEEbx+9FJs6cY6bj5mHcatP4COu/wAkCtzmNZ67ItbmDmZQ+k/MR0KnOc0jyoC9vcEGASi9ndEEA5+qr9s4wEXtnxEdUBzcp025ToGITEx/dOVSOeeOPd/+a33/ANWoNAP6QeqDhzDzqXVDQtM4nFU9tj0Wd8Qe4VZnMnNx7/orRwK1phjizOJBOpJB0KBcTtW+M0OyBOY90BmxbkJGeEZoi2iGtcY0afRNZ0RHb7L3x3y29Qj+k/pogn/BvjBbWh34apc331H6wtN57I/hSDu5g+uayT4U0A6pTEbkkrc7yxZVbgqDEEGEf9Udw26FanJa4w4DTB0I6rauCcyW9zTbUpPBkfh3HaFl/NnBg19SmSCAd9S3b9UT+CL2tp1KRIxB5LdJI6INLdT8QeYQ3+k6n1WRfEO5b/EOY0ZMho6CAMgFr9/cinTe85BrSfpl9V8/8au/EeXOJzdJPVAHFEyYjcH30Uq3oiYjY56LwxsaZyf3mitnS7evog9cPpAS558rBLj0A3XjhtQ1jUruEMdApt/NgE5lLjtm97GsZkwumoRrgH7KL27GYWhsYQABGWQ/f1QQDSI0jVRnXEGEXvIY2YVdpwX6TtHqgsvDX4gNkWa/MFQbCiA39hSqRxZILNuU6bcr0EAbmO/dSpxTI8R8hvbLM/VZ1d1hTG8GQXdDG5Vr41WxVnOn8PlHtqqlxCpgNRr/APTc3Keo19kEvkuhhtcR/M5xPeMgoPEKOKoY3j9dkb5dp4bWk0GfKcxpmhF0wh/zQSqVaP8ACj8zXINs4b/aUznHr+9kH5iqHwwP9yC4/CfKtRncOW43dcU2OedGtLj6ASsO+HHlr23cfZapzgKtWkKFFuJ1Q+bYBg1xHugyLjF66+dUrOzII8odBDdshnshFbiwtH0xRDqYGImJLiTGcrSLD4e+C51WpVbTa78QGfrmVnXxMZbiqwW7y4jFikg9CDkg0niPNwr8KDyQKjnNpuGncmO8LNLl5nKP2NUM4ddOcGtfMGT/AMQB881PY6SQRp+wg80GEb9ICL2oM790NptIOe+mxRSzqhuvuf7oDFqNDvkulWhgJePwk5j+k9R2Ka0OIA7HNPxl2GjA/E97WD3Pm+iCHxSSyPdVnhNVz3wQJD9uxyVjvHTpH+FTKlZ9O4inGJwgRmAXboL3UucTvDp5x+I9EbsKYbkdVXOHVRSYGiDUOvWd5R+xbMZ7oLHuVxu62BjnnQAldjqUH5nucNLD/UQPbUoKjVeXAnuT77oJfEVabg8CBJB6H9hdeKkhwAJ82+wUatZ4KTnB2Ekb5jT6IDvBPJaUsWuHY90Luapxevzhd+HVJtaYnQH6FR62WcTl6oONQ5TGfden8EqXeGlRbLy76RqmpMJ2J3z1Wu/DXgPhUjWePO8Q0HZs/qUEflf4fmgab6lSCyPK30zklXoUI0Mem/uuj+2SF3Tbr/tmmR3yKDlxOwpvhjy4gyfxwqPzD8Nrd8upuIJ2cMU/dHa/DL7GX4qU9MyFEF5eucGOYwAmMeIAAdeyDMuI8uVaNTE5owYcILcxM5+i5UgQTCul/wAyeG2tbVGBx8wxDMSR1VSpVB+94CBu57aqdbVCRkG/LNRHERPWVKsYhp6ICnDQWNwj8Ow6TqPReONuL61FjTHggvd/7O/D91LtYiXZBoLiewQXh9wajnVXf9wyD2/Kg7FsAyc9/VBQwMrPeRngEH5yjniTPr+iD8ct3Oa0Nyc5wB9EHTgsuqT31PRXW0bhAJQOzptpkMEF2qOUHZBBYt1UubHY3ho/IPqY/srRdVgxrnHb9wqRdOLnF5OZzQVDil6WuAIxQJ7iDCE8T4uarcIGETOuvZXG/FItxOjPSY0+6rlbg5rvaKDCG7uOTfqgJcvBzrcAzqYPYotacLe8GBkNXH8LeknRE+XOBiadAEy4gT0EST+qt3F+DNfdUbVstotYHOA1eZyLuuhQVzlflM1qwJjwm5lwMg/7R3WuBsNgAAdF5tbRrGhrGhrRoAF0JQC7i2qyTM9BOSg1uKVWZGhUPoQQileo9+TBAnVCbys9vlwvd6CfmgF3XOQBLXU6jTB/KgzuYaL6NVtSTiEZ+UtgzMqdeVnz/ovJ7tn6rPua7ktpvJaWvJylsAoLLWqW72xLHTv3PdVvjdoylVwU34mkTnt2ndVvhjXOaCTlp8iiLBrP1QSXPkgHQaBS7R+fQH6IY0ZkjOUa4dRPT6IPfGrgi3wD8VWGjrH5io9s2GNaNhA7ALhxGq6pcOj8FIYR0J/MV0tqx/tP3QTGN2GSh8SDgWYBLp8p2nqVNxCfsAnYCXNB2Mx2hAQs7XCJObjqe6mW8g5pN0jde6bsxCDtxq9lxGeEaZalV6pbVX7YR3VjFINOs6/uVGuK8CTogrY5ep+JiqS4nZxyHoNESqVGsHlgAKLUvcRn5IZe3kAxr0QXfkisH3jJ2a8+8K0cSqYOINJ0dTEfMys25Avy29ol2QOIHPqCtV5ltS5jarRL6efctOqA405BMDORVf4dzOx7cwBHddH8dpQSXge8IJ3Er+nQYSTGsDVUgc4SC57g1v1+Sh81c32rNXYzpAzErKeO8yGvk1oYydtSO6C98W+JrWk+HLzsYy+qoXMPMlS6DQ7IAkxG5KCvOesrzCCx2NItY30GU5ZqVQE/NOGw0DsJ9l1t6WnX0QeqWfsUYt6vh06lV2jWkztMECPdDaVOCNfT9Fz5rrYaNO3b+KoZd6DSUHjg5d4OJ2rsz1JJk/qpVPL95r14UMa0bDX0TsbpI/ZQTKLwTlkf3uvbbj+e1g2Eneey80aOWfVdLJoNX0GWSA1SblKk2ozXFrIXa0zKDnWcolwThlT7hmchRqrckAAtgGQMzkhV2CTIGf2Vir05UQ2KAXbVDScyrpgc0+0//VvXBb8VaYO8ZhY1c2GNhbpiBHutB5NvfDoh1QwwtBxHQOGREoA/OHB/4V/iNnwXnIDZ52/VU3mmk63tRVq5VKx/lU5nCwauI9wt2uLenXYA8BzDDh+oXzX8ReLVK90S/RshrdgAYAj2QVmrVLs3GVzITpIJbrJ2FpA1E/M5L3bWjm1aYcIkz8lKPEHljS1uURpIyXbgQe+4a6oDADjpHp+qAv4U5z7SulFhmAJPyj0Up7Y0EdtQvTKbsUD/AAEHawoHEJlBDU/ibx9TZgwj2R/iFx4Nu+pOYED1OSC8r2jmU8RGbsygJOzECfkutBs5CYGqmNZl/wDFwAcTA90HYZaZ/vqvNkAKriOg9U9u0zB0j7rvYUpxHvrGyAm0zv7IhZ0hkh1FiKWTEHG5+5UOqxH69oM4yUU2oQBRQkpVLXVF6dsFwuqXRAFfomq3zxRNIDGHPaQC6ADO/ZSatPbqvLLfJBoI4oyhRaHvBLGDERoPLoOpK+auZauO4e7qZ+ZJWhcWdUaAMUtnIEnLKVV/+k/zC9xBJ2jLL/KCsU7Vx2y6r02jhhztJIgjorpT4fL4kZxsgfHuGQ6cXaPeJQduFsw0GwBJJcfqp/CGOfVcDoGE+8wpXDbQeBTaY/D6a5orwnh4ZVfH9DB7En+yCP8Aw8arq1pmdBKNstRC9usxsgp3NrcQo0W5lzpI7DVG7SkGiAIhRqdljualRxHlhjR07o7StvuUEMU9knUI91PZRGfsvRo6IB1G3KnWtvAUlttpoplK2hBHo0RGfZFLWkvdO1E5og2iAMth90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0" name="AutoShape 4" descr="data:image/jpeg;base64,/9j/4AAQSkZJRgABAQAAAQABAAD/2wCEAAkGBxQTEhUUEhQWFhUXFRUYGBUYEhoVFhkXFhUXFxYXGBYYHCggGBolHBQUITEhJSkrLi4uFx8zODMsNygtLisBCgoKBQUFDgUFDisZExkrKysrKysrKysrKysrKysrKysrKysrKysrKysrKysrKysrKysrKysrKysrKysrKysrK//AABEIAO4AsAMBIgACEQEDEQH/xAAcAAABBQEBAQAAAAAAAAAAAAAFAAEEBgcDAgj/xAA7EAABAwIEBAQEBAUDBQEAAAABAAIRAwQSITFBBQZRYRMicYEHkaHBMkKx8BQjUtHxM2KSFUNTcuEk/8QAFAEBAAAAAAAAAAAAAAAAAAAAAP/EABQRAQAAAAAAAAAAAAAAAAAAAAD/2gAMAwEAAhEDEQA/ALzOZT4k25SKB5SlMnQNKRd3ScQBJVfrPrXDiKQLWjdAQ4lxmnRbLnT2GqBnnZrhLGH/AAuFzy87yuz8xgz1+yI8O5VMOkAZxJGuaCA3m57myBmCQQRkPdFrPj2LbacvQKvXvCDTqOZsRrtpP7Cj8PuCxzm6AR88pQXanxNsDFLZ0lTGVJzBVWdxFrjhf06aBO3iZt3ABp8M/m/ygtUp5K42ly2o3EwyF1QOHJSUydAsSUpJkDykSkkgUpNKSQQNuU6bcpIHSTJF0CUEW+tvF8oMAZv9Nl2sb6lScMByaQ1w2MjIhQOOXuCg0NEOqEz1jZEuVeWQaTX1pJOYb90DXfEJcW5ZODmn9fZeb7jAxFg19eo+xUrjPKhccVF3aD0KE0eWKwfJH7lBVOLPfVOZjMT7GTJRXlfl01MTnaE9Fa28oNJDiT1hH6Vk2kyAI6IKTxXkmGudSdLtY9NFWq2dNzKk42DTX6LVH1I3VX5q4eI8Zgg6O7oM35a5nNKuabgQ0k6noVqNOoCARoRI91hPM9ANql7csRy9dT6LWuS7wVLVhBmMkB9JJMgSSdJAkkkyB0gkkEDblOm3KdAlE4hUhoH9TgPY6qWh3FyP5ececfIaoOt1w/xLqk06TkOwV9a0AQBkPtoqxa2+K5ZUEYAIBnM5fRWlAk6SSBio9y7Jd3Fca9NAFuHRKH3zw5jmkaojeUf87Ia9oG4+coMq5ntw+m5oAljiArH8MmkW5B2hCPiJbuYwGnljfDj9Uc+HlEstyDs4Z9ckFrCdJJAxSSToGTpJkDpBJIIG3KdNuU6BkK5nozbvdnLAXCOwRZc7imHNLXaOBB9CgBcm8y+M1jZ/pknIR6rUmHLJfOb6Z4dcPonEWVCzwj2DjM/8m/JfQPCK2KhTP+0T7DNBOBTE7qr3nNRBcKVIvAOs6qrcY58rgENY1p2BOaDS/wCJGsoNxjmGlSBxuAA75oJybd1Lmg9zhBnSfn9VWebOEuxgOz7T8kHHmDm2rcEsoeRn9R37jsoHCn1mOB8XGNSCZ1+y81uCNqMZ58Ja6XRvsG+inWnC248QaQPsg489l9S1cWTILXZfVEOQq7jRbiES0H1XWrTyLXZjoovK9F1N5p4sQa4wf9pJIHtMILgnTJ0DJ0kyB0yRSQOk1JIBA3VOm3KdAyRSShAC5p5fZdsE5VGSWO+Uj0yVk5BuajqDqdYYXtyiZyiJUchFeGS4sc38stdAzz0QRr3lx1Qxj8NgMw3V3YnYKtcV5eZ4sMY4ucA3PSFpbCuDKPmxR9EELgPCRbsgakCfYINzHaA1ZPRWttSSeyrfNVRjfM5wiDlPRAGZw2m7TIiPderikGNgBQbHirHyaJxNGpH2Km1roOblHfqgFVHBSOENBeI/LMqLV1RTgjsnCdwf1QEAnSTIFKSSSBJ0kkDJwkkEDblOm3KdAySSSBFSuGXPh1AZ8pyd9ioyaEFoo3LTJaZC63FbCwnsq7wuqWuw7H9QonO3GcFNrGkS4/TJAuauPUbei2apbU1AadSRusx49x51UvY158TCH55tzmR7QPmoPOfE2uNNo8zp3ziMguPAbV2ZNF7pBEyBroC4oB1hzXcUho0tMiIgd4hEOE87PxfzoG+IDXtGyHcS4FUZSl0DDJIxYjnrpl/hV8j9hBsbLwVA1zTLXCQjPB3kF0ZgjP2WQ8qcRe2q1kksJMjWO623kW0xuqPP4WiB6lBIY6cxonhVDhHMbWVX0qh8uM4T0zOStzdkDhJKEkDpJJIEkEkggbcpJblJA6SZOgSYp0kCa6Dlqs8+Ib6lWo0U5BMiBmdM1oRQ+6sw13isAxjUHMEf3QfPxe4HcH6yPXeUZtL+4c3DnEgRBGv5j8lZuaeBNtK9So8CKv8AMZ/TnmQPcoJw/i+KS6GnRsDbv7wg9VrCo5pa98iDJ0nQyeirt5RDHFoM5ajPNGaNa4fjyE6RsB2UvgPJ1etVb5IEzMeUepQFuTeAh2HAxxe/c6gdxsFuFraNtrZwGjWOJPU4cyoPKnL7bdmWboEu+w7Ltzvdtp2VcuMA03AepEIPmCteO8QvBzxE9RmtA5L5xfGCp5ht1yGyzRmnyU7g9YtqtIO/og3S34/RfvHqp1O4Y78Lmn3WT0a+F72bZPZ/6u1HsZU+jcmRn7oNOCQVL4bzC9hhxxDuVYbbjrHaiNO6AmnC803B2bSD6L0EDblOm3KSBJ0ySBJFKUI4xzHQtx/MeJz8ozKAugHHuaqFDyYg6o7IMGcTpJVL41zhc1zgpN8NhOv5jG5dsglpZvL2kxkSSdZJ3QbtacMocQsqQrNB8sSNWuGRgoFd/DqixphhdvIMzHULv8IL81KNamTPh1Rh9HD65gq1c1XTqdrUeww4AQY3lBWuB8iiAa0gf+NsD/kVZ7fhjWZNEAdkP5I5mbe0ZJAqtjG3TXQgd4KsqDxTZAhZ78abzBZtb/W4/QStDeQAZyA3WS/Fa/8AHDGj8Aa8tMazliHZBihXTOAY00PpuupszJ1jrHyUyhYHAROZ0GyCfSc59FlXMupHzEb03a/IovijTSPsuXBqJaA12hEEbx+9FJs6cY6bj5mHcatP4COu/wAkCtzmNZ67ItbmDmZQ+k/MR0KnOc0jyoC9vcEGASi9ndEEA5+qr9s4wEXtnxEdUBzcp025ToGITEx/dOVSOeeOPd/+a33/ANWoNAP6QeqDhzDzqXVDQtM4nFU9tj0Wd8Qe4VZnMnNx7/orRwK1phjizOJBOpJB0KBcTtW+M0OyBOY90BmxbkJGeEZoi2iGtcY0afRNZ0RHb7L3x3y29Qj+k/pogn/BvjBbWh34apc331H6wtN57I/hSDu5g+uayT4U0A6pTEbkkrc7yxZVbgqDEEGEf9Udw26FanJa4w4DTB0I6rauCcyW9zTbUpPBkfh3HaFl/NnBg19SmSCAd9S3b9UT+CL2tp1KRIxB5LdJI6INLdT8QeYQ3+k6n1WRfEO5b/EOY0ZMho6CAMgFr9/cinTe85BrSfpl9V8/8au/EeXOJzdJPVAHFEyYjcH30Uq3oiYjY56LwxsaZyf3mitnS7evog9cPpAS558rBLj0A3XjhtQ1jUruEMdApt/NgE5lLjtm97GsZkwumoRrgH7KL27GYWhsYQABGWQ/f1QQDSI0jVRnXEGEXvIY2YVdpwX6TtHqgsvDX4gNkWa/MFQbCiA39hSqRxZILNuU6bcr0EAbmO/dSpxTI8R8hvbLM/VZ1d1hTG8GQXdDG5Vr41WxVnOn8PlHtqqlxCpgNRr/APTc3Keo19kEvkuhhtcR/M5xPeMgoPEKOKoY3j9dkb5dp4bWk0GfKcxpmhF0wh/zQSqVaP8ACj8zXINs4b/aUznHr+9kH5iqHwwP9yC4/CfKtRncOW43dcU2OedGtLj6ASsO+HHlr23cfZapzgKtWkKFFuJ1Q+bYBg1xHugyLjF66+dUrOzII8odBDdshnshFbiwtH0xRDqYGImJLiTGcrSLD4e+C51WpVbTa78QGfrmVnXxMZbiqwW7y4jFikg9CDkg0niPNwr8KDyQKjnNpuGncmO8LNLl5nKP2NUM4ddOcGtfMGT/AMQB881PY6SQRp+wg80GEb9ICL2oM790NptIOe+mxRSzqhuvuf7oDFqNDvkulWhgJePwk5j+k9R2Ka0OIA7HNPxl2GjA/E97WD3Pm+iCHxSSyPdVnhNVz3wQJD9uxyVjvHTpH+FTKlZ9O4inGJwgRmAXboL3UucTvDp5x+I9EbsKYbkdVXOHVRSYGiDUOvWd5R+xbMZ7oLHuVxu62BjnnQAldjqUH5nucNLD/UQPbUoKjVeXAnuT77oJfEVabg8CBJB6H9hdeKkhwAJ82+wUatZ4KTnB2Ekb5jT6IDvBPJaUsWuHY90Luapxevzhd+HVJtaYnQH6FR62WcTl6oONQ5TGfden8EqXeGlRbLy76RqmpMJ2J3z1Wu/DXgPhUjWePO8Q0HZs/qUEflf4fmgab6lSCyPK30zklXoUI0Mem/uuj+2SF3Tbr/tmmR3yKDlxOwpvhjy4gyfxwqPzD8Nrd8upuIJ2cMU/dHa/DL7GX4qU9MyFEF5eucGOYwAmMeIAAdeyDMuI8uVaNTE5owYcILcxM5+i5UgQTCul/wAyeG2tbVGBx8wxDMSR1VSpVB+94CBu57aqdbVCRkG/LNRHERPWVKsYhp6ICnDQWNwj8Ow6TqPReONuL61FjTHggvd/7O/D91LtYiXZBoLiewQXh9wajnVXf9wyD2/Kg7FsAyc9/VBQwMrPeRngEH5yjniTPr+iD8ct3Oa0Nyc5wB9EHTgsuqT31PRXW0bhAJQOzptpkMEF2qOUHZBBYt1UubHY3ho/IPqY/srRdVgxrnHb9wqRdOLnF5OZzQVDil6WuAIxQJ7iDCE8T4uarcIGETOuvZXG/FItxOjPSY0+6rlbg5rvaKDCG7uOTfqgJcvBzrcAzqYPYotacLe8GBkNXH8LeknRE+XOBiadAEy4gT0EST+qt3F+DNfdUbVstotYHOA1eZyLuuhQVzlflM1qwJjwm5lwMg/7R3WuBsNgAAdF5tbRrGhrGhrRoAF0JQC7i2qyTM9BOSg1uKVWZGhUPoQQileo9+TBAnVCbys9vlwvd6CfmgF3XOQBLXU6jTB/KgzuYaL6NVtSTiEZ+UtgzMqdeVnz/ovJ7tn6rPua7ktpvJaWvJylsAoLLWqW72xLHTv3PdVvjdoylVwU34mkTnt2ndVvhjXOaCTlp8iiLBrP1QSXPkgHQaBS7R+fQH6IY0ZkjOUa4dRPT6IPfGrgi3wD8VWGjrH5io9s2GNaNhA7ALhxGq6pcOj8FIYR0J/MV0tqx/tP3QTGN2GSh8SDgWYBLp8p2nqVNxCfsAnYCXNB2Mx2hAQs7XCJObjqe6mW8g5pN0jde6bsxCDtxq9lxGeEaZalV6pbVX7YR3VjFINOs6/uVGuK8CTogrY5ep+JiqS4nZxyHoNESqVGsHlgAKLUvcRn5IZe3kAxr0QXfkisH3jJ2a8+8K0cSqYOINJ0dTEfMys25Avy29ol2QOIHPqCtV5ltS5jarRL6efctOqA405BMDORVf4dzOx7cwBHddH8dpQSXge8IJ3Er+nQYSTGsDVUgc4SC57g1v1+Sh81c32rNXYzpAzErKeO8yGvk1oYydtSO6C98W+JrWk+HLzsYy+qoXMPMlS6DQ7IAkxG5KCvOesrzCCx2NItY30GU5ZqVQE/NOGw0DsJ9l1t6WnX0QeqWfsUYt6vh06lV2jWkztMECPdDaVOCNfT9Fz5rrYaNO3b+KoZd6DSUHjg5d4OJ2rsz1JJk/qpVPL95r14UMa0bDX0TsbpI/ZQTKLwTlkf3uvbbj+e1g2Eneey80aOWfVdLJoNX0GWSA1SblKk2ozXFrIXa0zKDnWcolwThlT7hmchRqrckAAtgGQMzkhV2CTIGf2Vir05UQ2KAXbVDScyrpgc0+0//VvXBb8VaYO8ZhY1c2GNhbpiBHutB5NvfDoh1QwwtBxHQOGREoA/OHB/4V/iNnwXnIDZ52/VU3mmk63tRVq5VKx/lU5nCwauI9wt2uLenXYA8BzDDh+oXzX8ReLVK90S/RshrdgAYAj2QVmrVLs3GVzITpIJbrJ2FpA1E/M5L3bWjm1aYcIkz8lKPEHljS1uURpIyXbgQe+4a6oDADjpHp+qAv4U5z7SulFhmAJPyj0Up7Y0EdtQvTKbsUD/AAEHawoHEJlBDU/ibx9TZgwj2R/iFx4Nu+pOYED1OSC8r2jmU8RGbsygJOzECfkutBs5CYGqmNZl/wDFwAcTA90HYZaZ/vqvNkAKriOg9U9u0zB0j7rvYUpxHvrGyAm0zv7IhZ0hkh1FiKWTEHG5+5UOqxH69oM4yUU2oQBRQkpVLXVF6dsFwuqXRAFfomq3zxRNIDGHPaQC6ADO/ZSatPbqvLLfJBoI4oyhRaHvBLGDERoPLoOpK+auZauO4e7qZ+ZJWhcWdUaAMUtnIEnLKVV/+k/zC9xBJ2jLL/KCsU7Vx2y6r02jhhztJIgjorpT4fL4kZxsgfHuGQ6cXaPeJQduFsw0GwBJJcfqp/CGOfVcDoGE+8wpXDbQeBTaY/D6a5orwnh4ZVfH9DB7En+yCP8Aw8arq1pmdBKNstRC9usxsgp3NrcQo0W5lzpI7DVG7SkGiAIhRqdljualRxHlhjR07o7StvuUEMU9knUI91PZRGfsvRo6IB1G3KnWtvAUlttpoplK2hBHo0RGfZFLWkvdO1E5og2iAMth90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2" name="Picture 6" descr="http://upload.wikimedia.org/wikipedia/commons/thumb/a/a5/%D0%92%D0%BE%D0%BB%D0%BE%D0%B4%D0%B8%D0%BC%D0%B8%D1%80_%D0%9A%D0%B8%D1%80%D0%B8%D0%BB%D0%BE%D0%B2%D0%B8%D1%87_%D0%92%D0%B8%D0%BD%D0%BD%D0%B8%D1%87%D0%B5%D0%BD%D0%BA%D0%BE.jpg/220px-%D0%92%D0%BE%D0%BB%D0%BE%D0%B4%D0%B8%D0%BC%D0%B8%D1%80_%D0%9A%D0%B8%D1%80%D0%B8%D0%BB%D0%BE%D0%B2%D0%B8%D1%87_%D0%92%D0%B8%D0%BD%D0%BD%D0%B8%D1%87%D0%B5%D0%BD%D0%BA%D0%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3240360" cy="4389215"/>
          </a:xfrm>
          <a:prstGeom prst="rect">
            <a:avLst/>
          </a:prstGeom>
          <a:noFill/>
        </p:spPr>
      </p:pic>
      <p:pic>
        <p:nvPicPr>
          <p:cNvPr id="9224" name="Picture 8" descr="http://www.day.kiev.ua/sites/default/files/main/openpublish_article/20120810/4140-11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772816"/>
            <a:ext cx="3417148" cy="439673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Головні завдання: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обороняти</a:t>
            </a:r>
            <a:r>
              <a:rPr lang="ru-RU" dirty="0" smtClean="0"/>
              <a:t> </a:t>
            </a:r>
            <a:r>
              <a:rPr lang="ru-RU" dirty="0" err="1" smtClean="0"/>
              <a:t>здобуті</a:t>
            </a:r>
            <a:r>
              <a:rPr lang="ru-RU" dirty="0" smtClean="0"/>
              <a:t> </a:t>
            </a:r>
            <a:r>
              <a:rPr lang="ru-RU" dirty="0" err="1" smtClean="0"/>
              <a:t>надбання</a:t>
            </a:r>
            <a:r>
              <a:rPr lang="ru-RU" dirty="0" smtClean="0"/>
              <a:t> </a:t>
            </a:r>
            <a:r>
              <a:rPr lang="ru-RU" dirty="0" err="1" smtClean="0"/>
              <a:t>українства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домагатися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українізація</a:t>
            </a:r>
            <a:r>
              <a:rPr lang="ru-RU" dirty="0" smtClean="0"/>
              <a:t> </a:t>
            </a:r>
            <a:r>
              <a:rPr lang="ru-RU" dirty="0" smtClean="0"/>
              <a:t>народного </a:t>
            </a:r>
            <a:r>
              <a:rPr lang="ru-RU" dirty="0" err="1" smtClean="0"/>
              <a:t>шкільництвая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в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вищих</a:t>
            </a:r>
            <a:r>
              <a:rPr lang="ru-RU" dirty="0" smtClean="0"/>
              <a:t> школах </a:t>
            </a:r>
            <a:r>
              <a:rPr lang="ru-RU" dirty="0" err="1" smtClean="0"/>
              <a:t>України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допущення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громадських</a:t>
            </a:r>
            <a:r>
              <a:rPr lang="ru-RU" dirty="0" smtClean="0"/>
              <a:t> </a:t>
            </a:r>
            <a:r>
              <a:rPr lang="ru-RU" dirty="0" err="1" smtClean="0"/>
              <a:t>установах</a:t>
            </a:r>
            <a:r>
              <a:rPr lang="ru-RU" dirty="0" smtClean="0"/>
              <a:t>, </a:t>
            </a:r>
            <a:r>
              <a:rPr lang="ru-RU" dirty="0" err="1" smtClean="0"/>
              <a:t>суді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церкві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7467600" cy="1143000"/>
          </a:xfrm>
        </p:spPr>
        <p:txBody>
          <a:bodyPr/>
          <a:lstStyle/>
          <a:p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ТУП: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7467600" cy="4873752"/>
          </a:xfrm>
        </p:spPr>
        <p:txBody>
          <a:bodyPr/>
          <a:lstStyle/>
          <a:p>
            <a:r>
              <a:rPr lang="ru-RU" dirty="0" err="1" smtClean="0"/>
              <a:t>керувало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</a:t>
            </a:r>
            <a:r>
              <a:rPr lang="ru-RU" dirty="0" err="1" smtClean="0"/>
              <a:t>українським</a:t>
            </a:r>
            <a:r>
              <a:rPr lang="ru-RU" dirty="0" smtClean="0"/>
              <a:t> </a:t>
            </a:r>
            <a:r>
              <a:rPr lang="ru-RU" dirty="0" err="1" smtClean="0"/>
              <a:t>рухом</a:t>
            </a:r>
            <a:r>
              <a:rPr lang="ru-RU" dirty="0" smtClean="0"/>
              <a:t> на </a:t>
            </a:r>
            <a:r>
              <a:rPr lang="ru-RU" dirty="0" err="1" smtClean="0"/>
              <a:t>Наддніпрянщині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err="1" smtClean="0"/>
              <a:t>координувало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 «</a:t>
            </a:r>
            <a:r>
              <a:rPr lang="ru-RU" dirty="0" err="1" smtClean="0"/>
              <a:t>Просвіт</a:t>
            </a:r>
            <a:r>
              <a:rPr lang="ru-RU" dirty="0" smtClean="0"/>
              <a:t>»,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культурно-освітніх</a:t>
            </a:r>
            <a:r>
              <a:rPr lang="ru-RU" dirty="0" smtClean="0"/>
              <a:t> </a:t>
            </a:r>
            <a:r>
              <a:rPr lang="ru-RU" dirty="0" err="1" smtClean="0"/>
              <a:t>клубіві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належала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книгарня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(</a:t>
            </a:r>
            <a:r>
              <a:rPr lang="ru-RU" dirty="0" err="1" smtClean="0"/>
              <a:t>колишнє</a:t>
            </a:r>
            <a:r>
              <a:rPr lang="ru-RU" dirty="0" smtClean="0"/>
              <a:t> </a:t>
            </a:r>
            <a:r>
              <a:rPr lang="ru-RU" dirty="0" err="1" smtClean="0"/>
              <a:t>видавництво</a:t>
            </a:r>
            <a:r>
              <a:rPr lang="ru-RU" dirty="0" smtClean="0"/>
              <a:t> «Киевская Старина</a:t>
            </a:r>
            <a:r>
              <a:rPr lang="ru-RU" dirty="0" smtClean="0"/>
              <a:t>»);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неофіційні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- в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 err="1" smtClean="0"/>
              <a:t>щоденник</a:t>
            </a:r>
            <a:r>
              <a:rPr lang="ru-RU" dirty="0" smtClean="0"/>
              <a:t> «Рада</a:t>
            </a:r>
            <a:r>
              <a:rPr lang="ru-RU" dirty="0" smtClean="0"/>
              <a:t>», журнал </a:t>
            </a:r>
            <a:r>
              <a:rPr lang="ru-RU" dirty="0" smtClean="0"/>
              <a:t>«Украинская Жизнь» у </a:t>
            </a:r>
            <a:r>
              <a:rPr lang="ru-RU" dirty="0" err="1" smtClean="0"/>
              <a:t>Москві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</TotalTime>
  <Words>87</Words>
  <Application>Microsoft Office PowerPoint</Application>
  <PresentationFormat>Экран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Товариство Українських Поступовців (ТУП) </vt:lpstr>
      <vt:lpstr>Товариство Українських Поступовців (ТУП) — таємна понадпартійна політична і громадська організація українців в Російській імперії. </vt:lpstr>
      <vt:lpstr>ТУП:</vt:lpstr>
      <vt:lpstr>Михайло Грушевський                  Євген Чикаленко</vt:lpstr>
      <vt:lpstr>Ілля Шраг                        Сергій Єфремов</vt:lpstr>
      <vt:lpstr>Петро Стебницький        Симон Петлюра</vt:lpstr>
      <vt:lpstr>Володимир Винниченко         Федір Матушевський </vt:lpstr>
      <vt:lpstr>Головні завдання:</vt:lpstr>
      <vt:lpstr>ТУП:</vt:lpstr>
      <vt:lpstr>Слайд 10</vt:lpstr>
      <vt:lpstr> 17 березня 1917  - &gt;Українська Центральна Рада;  7 квітня 1917  -&gt; союз українських автономістів-федералістів; червень 1917  -&gt; Українська партія соціалістів-федералістів.   </vt:lpstr>
      <vt:lpstr>Українська Центральна Рада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Товариство Українських Поступовців (ТУП)</dc:title>
  <dc:creator>Андрей</dc:creator>
  <cp:lastModifiedBy>Андрей</cp:lastModifiedBy>
  <cp:revision>12</cp:revision>
  <dcterms:created xsi:type="dcterms:W3CDTF">2014-10-04T15:27:38Z</dcterms:created>
  <dcterms:modified xsi:type="dcterms:W3CDTF">2014-10-04T17:26:06Z</dcterms:modified>
</cp:coreProperties>
</file>