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3" d="100"/>
          <a:sy n="73" d="100"/>
        </p:scale>
        <p:origin x="-58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1F2B182E-42CC-48E6-B443-DAE6EBF85A23}" type="datetimeFigureOut">
              <a:rPr lang="ru-RU" smtClean="0"/>
              <a:t>12.03.2014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ая соединительная линия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Прямая соединительная линия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Овал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Овал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Овал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70FE1E80-8402-4710-B8E0-85B40CE3D790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push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2B182E-42CC-48E6-B443-DAE6EBF85A23}" type="datetimeFigureOut">
              <a:rPr lang="ru-RU" smtClean="0"/>
              <a:t>12.03.2014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E1E80-8402-4710-B8E0-85B40CE3D79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>
    <p:push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2B182E-42CC-48E6-B443-DAE6EBF85A23}" type="datetimeFigureOut">
              <a:rPr lang="ru-RU" smtClean="0"/>
              <a:t>12.03.2014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E1E80-8402-4710-B8E0-85B40CE3D79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>
    <p:push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1F2B182E-42CC-48E6-B443-DAE6EBF85A23}" type="datetimeFigureOut">
              <a:rPr lang="ru-RU" smtClean="0"/>
              <a:t>12.03.2014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70FE1E80-8402-4710-B8E0-85B40CE3D79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  <p:transition>
    <p:push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1F2B182E-42CC-48E6-B443-DAE6EBF85A23}" type="datetimeFigureOut">
              <a:rPr lang="ru-RU" smtClean="0"/>
              <a:t>12.03.2014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Прямая соединительная линия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Овал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Овал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Овал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Прямая соединительная линия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70FE1E80-8402-4710-B8E0-85B40CE3D790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push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2B182E-42CC-48E6-B443-DAE6EBF85A23}" type="datetimeFigureOut">
              <a:rPr lang="ru-RU" smtClean="0"/>
              <a:t>12.03.2014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E1E80-8402-4710-B8E0-85B40CE3D79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  <p:transition>
    <p:push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2B182E-42CC-48E6-B443-DAE6EBF85A23}" type="datetimeFigureOut">
              <a:rPr lang="ru-RU" smtClean="0"/>
              <a:t>12.03.2014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E1E80-8402-4710-B8E0-85B40CE3D790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  <p:transition>
    <p:push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1F2B182E-42CC-48E6-B443-DAE6EBF85A23}" type="datetimeFigureOut">
              <a:rPr lang="ru-RU" smtClean="0"/>
              <a:t>12.03.2014</a:t>
            </a:fld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70FE1E80-8402-4710-B8E0-85B40CE3D79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  <p:transition>
    <p:push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2B182E-42CC-48E6-B443-DAE6EBF85A23}" type="datetimeFigureOut">
              <a:rPr lang="ru-RU" smtClean="0"/>
              <a:t>12.03.2014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E1E80-8402-4710-B8E0-85B40CE3D79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>
    <p:push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Содержимое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1F2B182E-42CC-48E6-B443-DAE6EBF85A23}" type="datetimeFigureOut">
              <a:rPr lang="ru-RU" smtClean="0"/>
              <a:t>12.03.2014</a:t>
            </a:fld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70FE1E80-8402-4710-B8E0-85B40CE3D790}" type="slidenum">
              <a:rPr lang="ru-RU" smtClean="0"/>
              <a:t>‹#›</a:t>
            </a:fld>
            <a:endParaRPr lang="ru-RU"/>
          </a:p>
        </p:txBody>
      </p:sp>
      <p:sp>
        <p:nvSpPr>
          <p:cNvPr id="23" name="Нижний колонтитул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push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1F2B182E-42CC-48E6-B443-DAE6EBF85A23}" type="datetimeFigureOut">
              <a:rPr lang="ru-RU" smtClean="0"/>
              <a:t>12.03.2014</a:t>
            </a:fld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70FE1E80-8402-4710-B8E0-85B40CE3D790}" type="slidenum">
              <a:rPr lang="ru-RU" smtClean="0"/>
              <a:t>‹#›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  <p:transition>
    <p:push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1F2B182E-42CC-48E6-B443-DAE6EBF85A23}" type="datetimeFigureOut">
              <a:rPr lang="ru-RU" smtClean="0"/>
              <a:t>12.03.2014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70FE1E80-8402-4710-B8E0-85B40CE3D79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>
    <p:push/>
  </p:transition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-252536" y="0"/>
            <a:ext cx="9396536" cy="1484784"/>
          </a:xfrm>
        </p:spPr>
        <p:txBody>
          <a:bodyPr>
            <a:normAutofit/>
          </a:bodyPr>
          <a:lstStyle/>
          <a:p>
            <a:pPr algn="ctr"/>
            <a:r>
              <a:rPr lang="ru-RU" sz="4400" dirty="0" err="1" smtClean="0"/>
              <a:t>Японський</a:t>
            </a:r>
            <a:r>
              <a:rPr lang="ru-RU" sz="4400" dirty="0" smtClean="0"/>
              <a:t> театр НО</a:t>
            </a:r>
            <a:endParaRPr lang="ru-RU" sz="44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1824662"/>
            <a:ext cx="7294692" cy="5033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push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Содержимое 5"/>
          <p:cNvSpPr>
            <a:spLocks noGrp="1"/>
          </p:cNvSpPr>
          <p:nvPr>
            <p:ph sz="quarter" idx="2"/>
          </p:nvPr>
        </p:nvSpPr>
        <p:spPr>
          <a:xfrm>
            <a:off x="4499992" y="0"/>
            <a:ext cx="4478216" cy="5733256"/>
          </a:xfrm>
        </p:spPr>
        <p:txBody>
          <a:bodyPr>
            <a:normAutofit fontScale="92500" lnSpcReduction="10000"/>
          </a:bodyPr>
          <a:lstStyle/>
          <a:p>
            <a:r>
              <a:rPr lang="ru-RU" dirty="0" smtClean="0"/>
              <a:t>Но як </a:t>
            </a:r>
            <a:r>
              <a:rPr lang="ru-RU" dirty="0" err="1" smtClean="0"/>
              <a:t>високе</a:t>
            </a:r>
            <a:r>
              <a:rPr lang="ru-RU" dirty="0" smtClean="0"/>
              <a:t> </a:t>
            </a:r>
            <a:r>
              <a:rPr lang="ru-RU" dirty="0" err="1" smtClean="0"/>
              <a:t>театральне</a:t>
            </a:r>
            <a:r>
              <a:rPr lang="ru-RU" dirty="0" smtClean="0"/>
              <a:t> </a:t>
            </a:r>
            <a:r>
              <a:rPr lang="ru-RU" dirty="0" err="1" smtClean="0"/>
              <a:t>мистецтво</a:t>
            </a:r>
            <a:r>
              <a:rPr lang="ru-RU" dirty="0" smtClean="0"/>
              <a:t> </a:t>
            </a:r>
            <a:r>
              <a:rPr lang="ru-RU" dirty="0" err="1" smtClean="0"/>
              <a:t>започатковано</a:t>
            </a:r>
            <a:r>
              <a:rPr lang="ru-RU" dirty="0" smtClean="0"/>
              <a:t> 1375 року у </a:t>
            </a:r>
            <a:r>
              <a:rPr lang="ru-RU" dirty="0" err="1" smtClean="0"/>
              <a:t>храмі</a:t>
            </a:r>
            <a:r>
              <a:rPr lang="ru-RU" dirty="0" smtClean="0"/>
              <a:t> </a:t>
            </a:r>
            <a:r>
              <a:rPr lang="ru-RU" dirty="0" err="1" smtClean="0"/>
              <a:t>Касуга</a:t>
            </a:r>
            <a:r>
              <a:rPr lang="ru-RU" dirty="0" smtClean="0"/>
              <a:t> </a:t>
            </a:r>
            <a:r>
              <a:rPr lang="ru-RU" dirty="0" err="1" smtClean="0"/>
              <a:t>міста</a:t>
            </a:r>
            <a:r>
              <a:rPr lang="ru-RU" dirty="0" smtClean="0"/>
              <a:t> Нара </a:t>
            </a:r>
            <a:r>
              <a:rPr lang="ru-RU" dirty="0" err="1" smtClean="0"/>
              <a:t>із</a:t>
            </a:r>
            <a:r>
              <a:rPr lang="ru-RU" dirty="0" smtClean="0"/>
              <a:t> </a:t>
            </a:r>
            <a:r>
              <a:rPr lang="ru-RU" dirty="0" err="1" smtClean="0"/>
              <a:t>благословення</a:t>
            </a:r>
            <a:r>
              <a:rPr lang="ru-RU" dirty="0" smtClean="0"/>
              <a:t> та за </a:t>
            </a:r>
            <a:r>
              <a:rPr lang="ru-RU" dirty="0" err="1" smtClean="0"/>
              <a:t>підтримки</a:t>
            </a:r>
            <a:r>
              <a:rPr lang="ru-RU" dirty="0" smtClean="0"/>
              <a:t> молодого </a:t>
            </a:r>
            <a:r>
              <a:rPr lang="ru-RU" dirty="0" err="1" smtClean="0"/>
              <a:t>сьоґуна</a:t>
            </a:r>
            <a:r>
              <a:rPr lang="ru-RU" dirty="0" smtClean="0"/>
              <a:t> </a:t>
            </a:r>
            <a:r>
              <a:rPr lang="ru-RU" dirty="0" err="1" smtClean="0"/>
              <a:t>Асікагі</a:t>
            </a:r>
            <a:r>
              <a:rPr lang="ru-RU" dirty="0" smtClean="0"/>
              <a:t> </a:t>
            </a:r>
            <a:r>
              <a:rPr lang="ru-RU" dirty="0" err="1" smtClean="0"/>
              <a:t>Єсіміцу</a:t>
            </a:r>
            <a:r>
              <a:rPr lang="ru-RU" dirty="0" smtClean="0"/>
              <a:t>.</a:t>
            </a:r>
          </a:p>
          <a:p>
            <a:r>
              <a:rPr lang="ru-RU" dirty="0" smtClean="0"/>
              <a:t>Но </a:t>
            </a:r>
            <a:r>
              <a:rPr lang="ru-RU" dirty="0" err="1" smtClean="0"/>
              <a:t>був</a:t>
            </a:r>
            <a:r>
              <a:rPr lang="ru-RU" dirty="0" smtClean="0"/>
              <a:t> жанром </a:t>
            </a:r>
            <a:r>
              <a:rPr lang="ru-RU" dirty="0" err="1" smtClean="0"/>
              <a:t>розваги</a:t>
            </a:r>
            <a:r>
              <a:rPr lang="ru-RU" dirty="0" smtClean="0"/>
              <a:t> для </a:t>
            </a:r>
            <a:r>
              <a:rPr lang="ru-RU" dirty="0" err="1" smtClean="0"/>
              <a:t>звичайних</a:t>
            </a:r>
            <a:r>
              <a:rPr lang="ru-RU" dirty="0" smtClean="0"/>
              <a:t> людей, </a:t>
            </a:r>
            <a:r>
              <a:rPr lang="ru-RU" dirty="0" err="1" smtClean="0"/>
              <a:t>що</a:t>
            </a:r>
            <a:r>
              <a:rPr lang="ru-RU" dirty="0" smtClean="0"/>
              <a:t> </a:t>
            </a:r>
            <a:r>
              <a:rPr lang="ru-RU" dirty="0" err="1" smtClean="0"/>
              <a:t>містив</a:t>
            </a:r>
            <a:r>
              <a:rPr lang="ru-RU" dirty="0" smtClean="0"/>
              <a:t> </a:t>
            </a:r>
            <a:r>
              <a:rPr lang="ru-RU" dirty="0" err="1" smtClean="0"/>
              <a:t>елементи</a:t>
            </a:r>
            <a:r>
              <a:rPr lang="ru-RU" dirty="0" smtClean="0"/>
              <a:t> </a:t>
            </a:r>
            <a:r>
              <a:rPr lang="ru-RU" dirty="0" err="1" smtClean="0"/>
              <a:t>денґаку</a:t>
            </a:r>
            <a:r>
              <a:rPr lang="ru-RU" dirty="0" smtClean="0"/>
              <a:t> (</a:t>
            </a:r>
            <a:r>
              <a:rPr lang="ru-RU" dirty="0" err="1" smtClean="0"/>
              <a:t>пов'язані</a:t>
            </a:r>
            <a:r>
              <a:rPr lang="ru-RU" dirty="0" smtClean="0"/>
              <a:t> </a:t>
            </a:r>
            <a:r>
              <a:rPr lang="ru-RU" dirty="0" err="1" smtClean="0"/>
              <a:t>із</a:t>
            </a:r>
            <a:r>
              <a:rPr lang="ru-RU" dirty="0" smtClean="0"/>
              <a:t> </a:t>
            </a:r>
            <a:r>
              <a:rPr lang="ru-RU" dirty="0" err="1" smtClean="0"/>
              <a:t>синтоїстськими</a:t>
            </a:r>
            <a:r>
              <a:rPr lang="ru-RU" dirty="0" smtClean="0"/>
              <a:t> </a:t>
            </a:r>
            <a:r>
              <a:rPr lang="ru-RU" dirty="0" err="1" smtClean="0"/>
              <a:t>релігійними</a:t>
            </a:r>
            <a:r>
              <a:rPr lang="ru-RU" dirty="0" smtClean="0"/>
              <a:t> ритуалами), </a:t>
            </a:r>
            <a:r>
              <a:rPr lang="ru-RU" dirty="0" err="1" smtClean="0"/>
              <a:t>саруґаку</a:t>
            </a:r>
            <a:r>
              <a:rPr lang="ru-RU" dirty="0" smtClean="0"/>
              <a:t> (вид </a:t>
            </a:r>
            <a:r>
              <a:rPr lang="ru-RU" dirty="0" err="1" smtClean="0"/>
              <a:t>акробатичних</a:t>
            </a:r>
            <a:r>
              <a:rPr lang="ru-RU" dirty="0" smtClean="0"/>
              <a:t> </a:t>
            </a:r>
            <a:r>
              <a:rPr lang="ru-RU" dirty="0" err="1" smtClean="0"/>
              <a:t>вистав</a:t>
            </a:r>
            <a:r>
              <a:rPr lang="ru-RU" dirty="0" smtClean="0"/>
              <a:t>, </a:t>
            </a:r>
            <a:r>
              <a:rPr lang="ru-RU" dirty="0" err="1" smtClean="0"/>
              <a:t>що</a:t>
            </a:r>
            <a:r>
              <a:rPr lang="ru-RU" dirty="0" smtClean="0"/>
              <a:t> </a:t>
            </a:r>
            <a:r>
              <a:rPr lang="ru-RU" dirty="0" err="1" smtClean="0"/>
              <a:t>трансформувалися</a:t>
            </a:r>
            <a:r>
              <a:rPr lang="ru-RU" dirty="0" smtClean="0"/>
              <a:t> </a:t>
            </a:r>
            <a:r>
              <a:rPr lang="ru-RU" dirty="0" err="1" smtClean="0"/>
              <a:t>пізніше</a:t>
            </a:r>
            <a:r>
              <a:rPr lang="ru-RU" dirty="0" smtClean="0"/>
              <a:t> у </a:t>
            </a:r>
            <a:r>
              <a:rPr lang="ru-RU" dirty="0" err="1" smtClean="0"/>
              <a:t>пісенно-танцювальні</a:t>
            </a:r>
            <a:r>
              <a:rPr lang="ru-RU" dirty="0" smtClean="0"/>
              <a:t> постановки), </a:t>
            </a:r>
            <a:r>
              <a:rPr lang="ru-RU" dirty="0" err="1" smtClean="0"/>
              <a:t>традиційні</a:t>
            </a:r>
            <a:r>
              <a:rPr lang="ru-RU" dirty="0" smtClean="0"/>
              <a:t> </a:t>
            </a:r>
            <a:r>
              <a:rPr lang="ru-RU" dirty="0" err="1" smtClean="0"/>
              <a:t>народні</a:t>
            </a:r>
            <a:r>
              <a:rPr lang="ru-RU" dirty="0" smtClean="0"/>
              <a:t> </a:t>
            </a:r>
            <a:r>
              <a:rPr lang="ru-RU" dirty="0" err="1" smtClean="0"/>
              <a:t>танці</a:t>
            </a:r>
            <a:r>
              <a:rPr lang="ru-RU" dirty="0" smtClean="0"/>
              <a:t> </a:t>
            </a:r>
            <a:r>
              <a:rPr lang="ru-RU" dirty="0" err="1" smtClean="0"/>
              <a:t>й</a:t>
            </a:r>
            <a:r>
              <a:rPr lang="ru-RU" dirty="0" smtClean="0"/>
              <a:t> </a:t>
            </a:r>
            <a:r>
              <a:rPr lang="ru-RU" dirty="0" err="1" smtClean="0"/>
              <a:t>пісенні</a:t>
            </a:r>
            <a:r>
              <a:rPr lang="ru-RU" dirty="0" smtClean="0"/>
              <a:t> </a:t>
            </a:r>
            <a:r>
              <a:rPr lang="ru-RU" dirty="0" err="1" smtClean="0"/>
              <a:t>балади</a:t>
            </a:r>
            <a:r>
              <a:rPr lang="ru-RU" dirty="0" smtClean="0"/>
              <a:t>, </a:t>
            </a:r>
            <a:r>
              <a:rPr lang="ru-RU" dirty="0" err="1" smtClean="0"/>
              <a:t>що</a:t>
            </a:r>
            <a:r>
              <a:rPr lang="ru-RU" dirty="0" smtClean="0"/>
              <a:t> </a:t>
            </a:r>
            <a:r>
              <a:rPr lang="ru-RU" dirty="0" err="1" smtClean="0"/>
              <a:t>сформували</a:t>
            </a:r>
            <a:r>
              <a:rPr lang="ru-RU" dirty="0" smtClean="0"/>
              <a:t> </a:t>
            </a:r>
            <a:r>
              <a:rPr lang="ru-RU" dirty="0" err="1" smtClean="0"/>
              <a:t>усні</a:t>
            </a:r>
            <a:r>
              <a:rPr lang="ru-RU" dirty="0" smtClean="0"/>
              <a:t> </a:t>
            </a:r>
            <a:r>
              <a:rPr lang="ru-RU" dirty="0" err="1" smtClean="0"/>
              <a:t>традиції</a:t>
            </a:r>
            <a:r>
              <a:rPr lang="ru-RU" dirty="0" smtClean="0"/>
              <a:t> народного </a:t>
            </a:r>
            <a:r>
              <a:rPr lang="ru-RU" dirty="0" err="1" smtClean="0"/>
              <a:t>мистецтва</a:t>
            </a:r>
            <a:r>
              <a:rPr lang="ru-RU" dirty="0" smtClean="0"/>
              <a:t>.</a:t>
            </a:r>
          </a:p>
          <a:p>
            <a:endParaRPr lang="ru-RU" dirty="0" smtClean="0"/>
          </a:p>
          <a:p>
            <a:endParaRPr lang="ru-RU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4491713" cy="32849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284984"/>
            <a:ext cx="4499992" cy="33631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3707904" y="0"/>
            <a:ext cx="5436096" cy="5479504"/>
          </a:xfrm>
        </p:spPr>
        <p:txBody>
          <a:bodyPr/>
          <a:lstStyle/>
          <a:p>
            <a:r>
              <a:rPr lang="ru-RU" u="sng" dirty="0" err="1" smtClean="0"/>
              <a:t>Дзеамі</a:t>
            </a:r>
            <a:r>
              <a:rPr lang="ru-RU" dirty="0" smtClean="0"/>
              <a:t> </a:t>
            </a:r>
            <a:r>
              <a:rPr lang="ru-RU" dirty="0" err="1" smtClean="0"/>
              <a:t>Мотокійо</a:t>
            </a:r>
            <a:r>
              <a:rPr lang="ru-RU" dirty="0" smtClean="0"/>
              <a:t> написав 1423 року трактат, </a:t>
            </a:r>
            <a:r>
              <a:rPr lang="ru-RU" dirty="0" err="1" smtClean="0"/>
              <a:t>присвячений</a:t>
            </a:r>
            <a:r>
              <a:rPr lang="ru-RU" dirty="0" smtClean="0"/>
              <a:t> </a:t>
            </a:r>
            <a:r>
              <a:rPr lang="ru-RU" dirty="0" err="1" smtClean="0"/>
              <a:t>навичкам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вмінням</a:t>
            </a:r>
            <a:r>
              <a:rPr lang="ru-RU" dirty="0" smtClean="0"/>
              <a:t>, </a:t>
            </a:r>
            <a:r>
              <a:rPr lang="ru-RU" dirty="0" err="1" smtClean="0"/>
              <a:t>необхідним</a:t>
            </a:r>
            <a:r>
              <a:rPr lang="ru-RU" dirty="0" smtClean="0"/>
              <a:t> для </a:t>
            </a:r>
            <a:r>
              <a:rPr lang="ru-RU" dirty="0" err="1" smtClean="0"/>
              <a:t>акторів</a:t>
            </a:r>
            <a:r>
              <a:rPr lang="ru-RU" dirty="0" smtClean="0"/>
              <a:t> Но, </a:t>
            </a:r>
            <a:r>
              <a:rPr lang="ru-RU" dirty="0" err="1" smtClean="0"/>
              <a:t>що</a:t>
            </a:r>
            <a:r>
              <a:rPr lang="ru-RU" dirty="0" smtClean="0"/>
              <a:t> </a:t>
            </a:r>
            <a:r>
              <a:rPr lang="ru-RU" dirty="0" err="1" smtClean="0"/>
              <a:t>є</a:t>
            </a:r>
            <a:r>
              <a:rPr lang="ru-RU" dirty="0" smtClean="0"/>
              <a:t> </a:t>
            </a:r>
            <a:r>
              <a:rPr lang="ru-RU" dirty="0" err="1" smtClean="0"/>
              <a:t>актуальним</a:t>
            </a:r>
            <a:r>
              <a:rPr lang="ru-RU" dirty="0" smtClean="0"/>
              <a:t> до </a:t>
            </a:r>
            <a:r>
              <a:rPr lang="ru-RU" dirty="0" err="1" smtClean="0"/>
              <a:t>сьогодні</a:t>
            </a:r>
            <a:r>
              <a:rPr lang="ru-RU" dirty="0" smtClean="0"/>
              <a:t>.</a:t>
            </a:r>
          </a:p>
          <a:p>
            <a:endParaRPr lang="ru-RU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3691200" cy="522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35896" y="3140968"/>
            <a:ext cx="5508104" cy="3728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0" y="5661248"/>
            <a:ext cx="35638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П</a:t>
            </a:r>
            <a:r>
              <a:rPr lang="en-US" dirty="0" smtClean="0"/>
              <a:t>’</a:t>
            </a:r>
            <a:r>
              <a:rPr lang="uk-UA" dirty="0" err="1" smtClean="0"/>
              <a:t>єса</a:t>
            </a:r>
            <a:r>
              <a:rPr lang="uk-UA" dirty="0" smtClean="0"/>
              <a:t> </a:t>
            </a:r>
            <a:r>
              <a:rPr lang="uk-UA" dirty="0" err="1" smtClean="0"/>
              <a:t>“Дзеамі”</a:t>
            </a:r>
            <a:endParaRPr lang="ru-RU" dirty="0"/>
          </a:p>
        </p:txBody>
      </p:sp>
    </p:spTree>
  </p:cSld>
  <p:clrMapOvr>
    <a:masterClrMapping/>
  </p:clrMapOvr>
  <p:transition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0" y="0"/>
            <a:ext cx="4644008" cy="4572000"/>
          </a:xfrm>
        </p:spPr>
        <p:txBody>
          <a:bodyPr>
            <a:normAutofit fontScale="92500" lnSpcReduction="10000"/>
          </a:bodyPr>
          <a:lstStyle/>
          <a:p>
            <a:r>
              <a:rPr lang="ru-RU" dirty="0" smtClean="0"/>
              <a:t>У </a:t>
            </a:r>
            <a:r>
              <a:rPr lang="ru-RU" dirty="0" err="1" smtClean="0"/>
              <a:t>виставі</a:t>
            </a:r>
            <a:r>
              <a:rPr lang="ru-RU" dirty="0" smtClean="0"/>
              <a:t> театру Но </a:t>
            </a:r>
            <a:r>
              <a:rPr lang="ru-RU" dirty="0" err="1" smtClean="0"/>
              <a:t>беруть</a:t>
            </a:r>
            <a:r>
              <a:rPr lang="ru-RU" dirty="0" smtClean="0"/>
              <a:t> участь </a:t>
            </a:r>
            <a:r>
              <a:rPr lang="ru-RU" dirty="0" err="1" smtClean="0"/>
              <a:t>декілька</a:t>
            </a:r>
            <a:r>
              <a:rPr lang="ru-RU" dirty="0" smtClean="0"/>
              <a:t> </a:t>
            </a:r>
            <a:r>
              <a:rPr lang="ru-RU" dirty="0" err="1" smtClean="0"/>
              <a:t>осіб</a:t>
            </a:r>
            <a:r>
              <a:rPr lang="ru-RU" dirty="0" smtClean="0"/>
              <a:t>: </a:t>
            </a:r>
            <a:r>
              <a:rPr lang="ru-RU" dirty="0" err="1" smtClean="0"/>
              <a:t>актори</a:t>
            </a:r>
            <a:r>
              <a:rPr lang="ru-RU" dirty="0" smtClean="0"/>
              <a:t> (</a:t>
            </a:r>
            <a:r>
              <a:rPr lang="ru-RU" dirty="0" err="1" smtClean="0"/>
              <a:t>mami</a:t>
            </a:r>
            <a:r>
              <a:rPr lang="ru-RU" dirty="0" smtClean="0"/>
              <a:t>- ката), </a:t>
            </a:r>
            <a:r>
              <a:rPr lang="ru-RU" dirty="0" err="1" smtClean="0"/>
              <a:t>співаки</a:t>
            </a:r>
            <a:r>
              <a:rPr lang="ru-RU" dirty="0" smtClean="0"/>
              <a:t> (</a:t>
            </a:r>
            <a:r>
              <a:rPr lang="ru-RU" dirty="0" err="1" smtClean="0"/>
              <a:t>дзіута-ката</a:t>
            </a:r>
            <a:r>
              <a:rPr lang="ru-RU" dirty="0" smtClean="0"/>
              <a:t>) та </a:t>
            </a:r>
            <a:r>
              <a:rPr lang="ru-RU" dirty="0" err="1" smtClean="0"/>
              <a:t>музиканти</a:t>
            </a:r>
            <a:r>
              <a:rPr lang="ru-RU" dirty="0" smtClean="0"/>
              <a:t> (</a:t>
            </a:r>
            <a:r>
              <a:rPr lang="ru-RU" dirty="0" err="1" smtClean="0"/>
              <a:t>хаясі-ката</a:t>
            </a:r>
            <a:r>
              <a:rPr lang="ru-RU" dirty="0" smtClean="0"/>
              <a:t>). </a:t>
            </a:r>
            <a:r>
              <a:rPr lang="ru-RU" dirty="0" err="1" smtClean="0"/>
              <a:t>Акторів</a:t>
            </a:r>
            <a:r>
              <a:rPr lang="ru-RU" dirty="0" smtClean="0"/>
              <a:t> </a:t>
            </a:r>
            <a:r>
              <a:rPr lang="ru-RU" dirty="0" err="1" smtClean="0"/>
              <a:t>поділяють</a:t>
            </a:r>
            <a:r>
              <a:rPr lang="ru-RU" dirty="0" smtClean="0"/>
              <a:t> на три </a:t>
            </a:r>
            <a:r>
              <a:rPr lang="ru-RU" dirty="0" err="1" smtClean="0"/>
              <a:t>категорії</a:t>
            </a:r>
            <a:r>
              <a:rPr lang="ru-RU" dirty="0" smtClean="0"/>
              <a:t> </a:t>
            </a:r>
            <a:r>
              <a:rPr lang="ru-RU" dirty="0" err="1" smtClean="0"/>
              <a:t>виконавців</a:t>
            </a:r>
            <a:r>
              <a:rPr lang="ru-RU" dirty="0" smtClean="0"/>
              <a:t> ролей: </a:t>
            </a:r>
            <a:r>
              <a:rPr lang="ru-RU" dirty="0" err="1" smtClean="0"/>
              <a:t>головні</a:t>
            </a:r>
            <a:r>
              <a:rPr lang="ru-RU" dirty="0" smtClean="0"/>
              <a:t> (</a:t>
            </a:r>
            <a:r>
              <a:rPr lang="ru-RU" dirty="0" err="1" smtClean="0"/>
              <a:t>сіте-ката</a:t>
            </a:r>
            <a:r>
              <a:rPr lang="ru-RU" dirty="0" smtClean="0"/>
              <a:t>), </a:t>
            </a:r>
            <a:r>
              <a:rPr lang="ru-RU" dirty="0" err="1" smtClean="0"/>
              <a:t>допоміжні</a:t>
            </a:r>
            <a:r>
              <a:rPr lang="ru-RU" dirty="0" smtClean="0"/>
              <a:t> (</a:t>
            </a:r>
            <a:r>
              <a:rPr lang="ru-RU" dirty="0" err="1" smtClean="0"/>
              <a:t>вакі-ката</a:t>
            </a:r>
            <a:r>
              <a:rPr lang="ru-RU" dirty="0" smtClean="0"/>
              <a:t>), </a:t>
            </a:r>
            <a:r>
              <a:rPr lang="ru-RU" dirty="0" err="1" smtClean="0"/>
              <a:t>інтермедійні</a:t>
            </a:r>
            <a:r>
              <a:rPr lang="ru-RU" dirty="0" smtClean="0"/>
              <a:t> (</a:t>
            </a:r>
            <a:r>
              <a:rPr lang="ru-RU" dirty="0" err="1" smtClean="0"/>
              <a:t>кьоґен-ката</a:t>
            </a:r>
            <a:r>
              <a:rPr lang="ru-RU" dirty="0" smtClean="0"/>
              <a:t>). </a:t>
            </a:r>
            <a:r>
              <a:rPr lang="ru-RU" dirty="0" err="1" smtClean="0"/>
              <a:t>Співаки</a:t>
            </a:r>
            <a:r>
              <a:rPr lang="ru-RU" dirty="0" smtClean="0"/>
              <a:t> </a:t>
            </a:r>
            <a:r>
              <a:rPr lang="ru-RU" dirty="0" err="1" smtClean="0"/>
              <a:t>зазвичай</a:t>
            </a:r>
            <a:r>
              <a:rPr lang="ru-RU" dirty="0" smtClean="0"/>
              <a:t> </a:t>
            </a:r>
            <a:r>
              <a:rPr lang="ru-RU" dirty="0" err="1" smtClean="0"/>
              <a:t>виконують</a:t>
            </a:r>
            <a:r>
              <a:rPr lang="ru-RU" dirty="0" smtClean="0"/>
              <a:t> </a:t>
            </a:r>
            <a:r>
              <a:rPr lang="ru-RU" dirty="0" err="1" smtClean="0"/>
              <a:t>ролі</a:t>
            </a:r>
            <a:r>
              <a:rPr lang="ru-RU" dirty="0" smtClean="0"/>
              <a:t> </a:t>
            </a:r>
            <a:r>
              <a:rPr lang="ru-RU" dirty="0" err="1" smtClean="0"/>
              <a:t>головних</a:t>
            </a:r>
            <a:r>
              <a:rPr lang="ru-RU" dirty="0" smtClean="0"/>
              <a:t> </a:t>
            </a:r>
            <a:r>
              <a:rPr lang="ru-RU" dirty="0" err="1" smtClean="0"/>
              <a:t>виконавців</a:t>
            </a:r>
            <a:r>
              <a:rPr lang="ru-RU" dirty="0" smtClean="0"/>
              <a:t> (</a:t>
            </a:r>
            <a:r>
              <a:rPr lang="ru-RU" dirty="0" err="1" smtClean="0"/>
              <a:t>сіте-ката</a:t>
            </a:r>
            <a:r>
              <a:rPr lang="ru-RU" dirty="0" smtClean="0"/>
              <a:t>)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музикантів</a:t>
            </a:r>
            <a:r>
              <a:rPr lang="ru-RU" dirty="0" smtClean="0"/>
              <a:t> (</a:t>
            </a:r>
            <a:r>
              <a:rPr lang="ru-RU" dirty="0" err="1" smtClean="0"/>
              <a:t>хаясі-ката</a:t>
            </a:r>
            <a:r>
              <a:rPr lang="ru-RU" dirty="0" smtClean="0"/>
              <a:t>), </a:t>
            </a:r>
            <a:r>
              <a:rPr lang="ru-RU" dirty="0" err="1" smtClean="0"/>
              <a:t>які</a:t>
            </a:r>
            <a:r>
              <a:rPr lang="ru-RU" dirty="0" smtClean="0"/>
              <a:t> </a:t>
            </a:r>
            <a:r>
              <a:rPr lang="ru-RU" dirty="0" err="1" smtClean="0"/>
              <a:t>акомпанують</a:t>
            </a:r>
            <a:r>
              <a:rPr lang="ru-RU" dirty="0" smtClean="0"/>
              <a:t> на 3 </a:t>
            </a:r>
            <a:r>
              <a:rPr lang="ru-RU" dirty="0" err="1" smtClean="0"/>
              <a:t>традиційних</a:t>
            </a:r>
            <a:r>
              <a:rPr lang="ru-RU" dirty="0" smtClean="0"/>
              <a:t> для Но </a:t>
            </a:r>
            <a:r>
              <a:rPr lang="ru-RU" dirty="0" err="1" smtClean="0"/>
              <a:t>інструментах</a:t>
            </a:r>
            <a:r>
              <a:rPr lang="ru-RU" dirty="0" smtClean="0"/>
              <a:t> (</a:t>
            </a:r>
            <a:r>
              <a:rPr lang="ru-RU" dirty="0" err="1" smtClean="0"/>
              <a:t>флейті</a:t>
            </a:r>
            <a:r>
              <a:rPr lang="ru-RU" dirty="0" smtClean="0"/>
              <a:t> та </a:t>
            </a:r>
            <a:r>
              <a:rPr lang="ru-RU" dirty="0" err="1" smtClean="0"/>
              <a:t>різновидах</a:t>
            </a:r>
            <a:r>
              <a:rPr lang="ru-RU" dirty="0" smtClean="0"/>
              <a:t> </a:t>
            </a:r>
            <a:r>
              <a:rPr lang="ru-RU" dirty="0" err="1" smtClean="0"/>
              <a:t>барабанів</a:t>
            </a:r>
            <a:r>
              <a:rPr lang="ru-RU" dirty="0" smtClean="0"/>
              <a:t>).</a:t>
            </a:r>
          </a:p>
          <a:p>
            <a:endParaRPr lang="ru-RU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36122" y="0"/>
            <a:ext cx="4507878" cy="33843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4572000" y="4409728"/>
            <a:ext cx="4572000" cy="2448272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 err="1">
                <a:solidFill>
                  <a:schemeClr val="tx1"/>
                </a:solidFill>
              </a:rPr>
              <a:t>П'єси</a:t>
            </a:r>
            <a:r>
              <a:rPr lang="ru-RU" sz="3600" dirty="0">
                <a:solidFill>
                  <a:schemeClr val="tx1"/>
                </a:solidFill>
              </a:rPr>
              <a:t> театру Но у </a:t>
            </a:r>
            <a:r>
              <a:rPr lang="ru-RU" sz="3600" dirty="0" err="1">
                <a:solidFill>
                  <a:schemeClr val="tx1"/>
                </a:solidFill>
              </a:rPr>
              <a:t>перекладі</a:t>
            </a:r>
            <a:r>
              <a:rPr lang="ru-RU" sz="3600" dirty="0">
                <a:solidFill>
                  <a:schemeClr val="tx1"/>
                </a:solidFill>
              </a:rPr>
              <a:t> </a:t>
            </a:r>
            <a:r>
              <a:rPr lang="ru-RU" sz="3600" dirty="0" err="1">
                <a:solidFill>
                  <a:schemeClr val="tx1"/>
                </a:solidFill>
              </a:rPr>
              <a:t>з</a:t>
            </a:r>
            <a:r>
              <a:rPr lang="ru-RU" sz="3600" dirty="0">
                <a:solidFill>
                  <a:schemeClr val="tx1"/>
                </a:solidFill>
              </a:rPr>
              <a:t> </a:t>
            </a:r>
            <a:r>
              <a:rPr lang="ru-RU" sz="3600" dirty="0" err="1">
                <a:solidFill>
                  <a:schemeClr val="tx1"/>
                </a:solidFill>
              </a:rPr>
              <a:t>японської</a:t>
            </a:r>
            <a:r>
              <a:rPr lang="ru-RU" sz="3600" dirty="0">
                <a:solidFill>
                  <a:schemeClr val="tx1"/>
                </a:solidFill>
              </a:rPr>
              <a:t> </a:t>
            </a:r>
            <a:r>
              <a:rPr lang="ru-RU" sz="3600" dirty="0" err="1">
                <a:solidFill>
                  <a:schemeClr val="tx1"/>
                </a:solidFill>
              </a:rPr>
              <a:t>називаються</a:t>
            </a:r>
            <a:r>
              <a:rPr lang="ru-RU" sz="3600" dirty="0">
                <a:solidFill>
                  <a:schemeClr val="tx1"/>
                </a:solidFill>
              </a:rPr>
              <a:t> «</a:t>
            </a:r>
            <a:r>
              <a:rPr lang="ru-RU" sz="3600" dirty="0" err="1">
                <a:solidFill>
                  <a:schemeClr val="tx1"/>
                </a:solidFill>
              </a:rPr>
              <a:t>пісні</a:t>
            </a:r>
            <a:r>
              <a:rPr lang="ru-RU" sz="3600" dirty="0">
                <a:solidFill>
                  <a:schemeClr val="tx1"/>
                </a:solidFill>
              </a:rPr>
              <a:t> </a:t>
            </a:r>
            <a:r>
              <a:rPr lang="ru-RU" sz="3600" dirty="0" err="1">
                <a:solidFill>
                  <a:schemeClr val="tx1"/>
                </a:solidFill>
              </a:rPr>
              <a:t>й</a:t>
            </a:r>
            <a:r>
              <a:rPr lang="ru-RU" sz="3600" dirty="0">
                <a:solidFill>
                  <a:schemeClr val="tx1"/>
                </a:solidFill>
              </a:rPr>
              <a:t> </a:t>
            </a:r>
            <a:r>
              <a:rPr lang="ru-RU" sz="3600" dirty="0" err="1">
                <a:solidFill>
                  <a:schemeClr val="tx1"/>
                </a:solidFill>
              </a:rPr>
              <a:t>мелодії</a:t>
            </a:r>
            <a:r>
              <a:rPr lang="ru-RU" sz="3600" dirty="0">
                <a:solidFill>
                  <a:schemeClr val="tx1"/>
                </a:solidFill>
              </a:rPr>
              <a:t>». </a:t>
            </a:r>
          </a:p>
        </p:txBody>
      </p:sp>
    </p:spTree>
  </p:cSld>
  <p:clrMapOvr>
    <a:masterClrMapping/>
  </p:clrMapOvr>
  <p:transition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Содержимое 5"/>
          <p:cNvSpPr>
            <a:spLocks noGrp="1"/>
          </p:cNvSpPr>
          <p:nvPr>
            <p:ph sz="quarter" idx="1"/>
          </p:nvPr>
        </p:nvSpPr>
        <p:spPr>
          <a:xfrm>
            <a:off x="179512" y="0"/>
            <a:ext cx="8568952" cy="5832648"/>
          </a:xfrm>
        </p:spPr>
        <p:txBody>
          <a:bodyPr/>
          <a:lstStyle/>
          <a:p>
            <a:r>
              <a:rPr lang="ru-RU" dirty="0" err="1" smtClean="0"/>
              <a:t>Вистави</a:t>
            </a:r>
            <a:r>
              <a:rPr lang="ru-RU" dirty="0" smtClean="0"/>
              <a:t> театру Но </a:t>
            </a:r>
            <a:r>
              <a:rPr lang="ru-RU" dirty="0" err="1" smtClean="0"/>
              <a:t>бувають</a:t>
            </a:r>
            <a:r>
              <a:rPr lang="ru-RU" dirty="0" smtClean="0"/>
              <a:t> </a:t>
            </a:r>
            <a:r>
              <a:rPr lang="ru-RU" dirty="0" err="1" smtClean="0"/>
              <a:t>п'яти</a:t>
            </a:r>
            <a:r>
              <a:rPr lang="ru-RU" dirty="0" smtClean="0"/>
              <a:t> </a:t>
            </a:r>
            <a:r>
              <a:rPr lang="ru-RU" dirty="0" err="1" smtClean="0"/>
              <a:t>типів</a:t>
            </a:r>
            <a:r>
              <a:rPr lang="ru-RU" dirty="0" smtClean="0"/>
              <a:t>: </a:t>
            </a:r>
            <a:r>
              <a:rPr lang="ru-RU" dirty="0" err="1" smtClean="0"/>
              <a:t>божественні</a:t>
            </a:r>
            <a:r>
              <a:rPr lang="ru-RU" dirty="0" smtClean="0"/>
              <a:t>, </a:t>
            </a:r>
            <a:r>
              <a:rPr lang="ru-RU" dirty="0" err="1" smtClean="0"/>
              <a:t>військові</a:t>
            </a:r>
            <a:r>
              <a:rPr lang="ru-RU" dirty="0" smtClean="0"/>
              <a:t>, </a:t>
            </a:r>
            <a:r>
              <a:rPr lang="ru-RU" dirty="0" err="1" smtClean="0"/>
              <a:t>жіночі</a:t>
            </a:r>
            <a:r>
              <a:rPr lang="ru-RU" dirty="0" smtClean="0"/>
              <a:t>, </a:t>
            </a:r>
            <a:r>
              <a:rPr lang="ru-RU" dirty="0" err="1" smtClean="0"/>
              <a:t>змішані</a:t>
            </a:r>
            <a:r>
              <a:rPr lang="ru-RU" dirty="0" smtClean="0"/>
              <a:t>, </a:t>
            </a:r>
            <a:r>
              <a:rPr lang="ru-RU" dirty="0" err="1" smtClean="0"/>
              <a:t>демонічні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980727"/>
            <a:ext cx="8748464" cy="35677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0" y="4581128"/>
            <a:ext cx="838842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err="1"/>
              <a:t>Вистави</a:t>
            </a:r>
            <a:r>
              <a:rPr lang="ru-RU" sz="2400" dirty="0"/>
              <a:t> Но </a:t>
            </a:r>
            <a:r>
              <a:rPr lang="ru-RU" sz="2400" dirty="0" err="1"/>
              <a:t>виконують</a:t>
            </a:r>
            <a:r>
              <a:rPr lang="ru-RU" sz="2400" dirty="0"/>
              <a:t> на </a:t>
            </a:r>
            <a:r>
              <a:rPr lang="ru-RU" sz="2400" dirty="0" err="1"/>
              <a:t>відкритій</a:t>
            </a:r>
            <a:r>
              <a:rPr lang="ru-RU" sz="2400" dirty="0"/>
              <a:t> </a:t>
            </a:r>
            <a:r>
              <a:rPr lang="ru-RU" sz="2400" dirty="0" err="1"/>
              <a:t>сцені</a:t>
            </a:r>
            <a:r>
              <a:rPr lang="ru-RU" sz="2400" dirty="0"/>
              <a:t> </a:t>
            </a:r>
            <a:r>
              <a:rPr lang="ru-RU" sz="2400" dirty="0" err="1"/>
              <a:t>з</a:t>
            </a:r>
            <a:r>
              <a:rPr lang="ru-RU" sz="2400" dirty="0"/>
              <a:t> </a:t>
            </a:r>
            <a:r>
              <a:rPr lang="ru-RU" sz="2400" dirty="0" err="1"/>
              <a:t>декорацією</a:t>
            </a:r>
            <a:r>
              <a:rPr lang="ru-RU" sz="2400" dirty="0"/>
              <a:t>, </a:t>
            </a:r>
            <a:r>
              <a:rPr lang="ru-RU" sz="2400" dirty="0" err="1"/>
              <a:t>на</a:t>
            </a:r>
            <a:r>
              <a:rPr lang="ru-RU" sz="2400" dirty="0"/>
              <a:t> </a:t>
            </a:r>
            <a:r>
              <a:rPr lang="ru-RU" sz="2400" dirty="0" err="1"/>
              <a:t>якій</a:t>
            </a:r>
            <a:r>
              <a:rPr lang="ru-RU" sz="2400" dirty="0"/>
              <a:t> </a:t>
            </a:r>
            <a:r>
              <a:rPr lang="ru-RU" sz="2400" dirty="0" err="1"/>
              <a:t>зображено</a:t>
            </a:r>
            <a:r>
              <a:rPr lang="ru-RU" sz="2400" dirty="0"/>
              <a:t> сосну (</a:t>
            </a:r>
            <a:r>
              <a:rPr lang="ru-RU" sz="2400" dirty="0" err="1"/>
              <a:t>вочевидь</a:t>
            </a:r>
            <a:r>
              <a:rPr lang="ru-RU" sz="2400" dirty="0"/>
              <a:t>, </a:t>
            </a:r>
            <a:r>
              <a:rPr lang="ru-RU" sz="2400" dirty="0" err="1"/>
              <a:t>утілює</a:t>
            </a:r>
            <a:r>
              <a:rPr lang="ru-RU" sz="2400" dirty="0"/>
              <a:t> </a:t>
            </a:r>
            <a:r>
              <a:rPr lang="ru-RU" sz="2400" dirty="0" err="1"/>
              <a:t>синтоїстське</a:t>
            </a:r>
            <a:r>
              <a:rPr lang="ru-RU" sz="2400" dirty="0"/>
              <a:t> </a:t>
            </a:r>
            <a:r>
              <a:rPr lang="ru-RU" sz="2400" dirty="0" err="1"/>
              <a:t>повір'я</a:t>
            </a:r>
            <a:r>
              <a:rPr lang="ru-RU" sz="2400" dirty="0"/>
              <a:t> про те, </a:t>
            </a:r>
            <a:r>
              <a:rPr lang="ru-RU" sz="2400" dirty="0" err="1"/>
              <a:t>що</a:t>
            </a:r>
            <a:r>
              <a:rPr lang="ru-RU" sz="2400" dirty="0"/>
              <a:t> боги </a:t>
            </a:r>
            <a:r>
              <a:rPr lang="ru-RU" sz="2400" dirty="0" err="1"/>
              <a:t>спускаються</a:t>
            </a:r>
            <a:r>
              <a:rPr lang="ru-RU" sz="2400" dirty="0"/>
              <a:t> на землю </a:t>
            </a:r>
            <a:r>
              <a:rPr lang="ru-RU" sz="2400" dirty="0" err="1"/>
              <a:t>з</a:t>
            </a:r>
            <a:r>
              <a:rPr lang="ru-RU" sz="2400" dirty="0"/>
              <a:t> небес по </a:t>
            </a:r>
            <a:r>
              <a:rPr lang="ru-RU" sz="2400" dirty="0" err="1"/>
              <a:t>сосні</a:t>
            </a:r>
            <a:r>
              <a:rPr lang="ru-RU" sz="2400" dirty="0"/>
              <a:t>). </a:t>
            </a:r>
          </a:p>
        </p:txBody>
      </p:sp>
    </p:spTree>
  </p:cSld>
  <p:clrMapOvr>
    <a:masterClrMapping/>
  </p:clrMapOvr>
  <p:transition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Содержимое 5"/>
          <p:cNvSpPr>
            <a:spLocks noGrp="1"/>
          </p:cNvSpPr>
          <p:nvPr>
            <p:ph sz="quarter" idx="2"/>
          </p:nvPr>
        </p:nvSpPr>
        <p:spPr>
          <a:xfrm>
            <a:off x="4355976" y="0"/>
            <a:ext cx="4788024" cy="4572000"/>
          </a:xfrm>
        </p:spPr>
        <p:txBody>
          <a:bodyPr>
            <a:normAutofit lnSpcReduction="10000"/>
          </a:bodyPr>
          <a:lstStyle/>
          <a:p>
            <a:r>
              <a:rPr lang="ru-RU" dirty="0" err="1" smtClean="0"/>
              <a:t>Однією</a:t>
            </a:r>
            <a:r>
              <a:rPr lang="ru-RU" dirty="0" smtClean="0"/>
              <a:t>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найвідмітніших</a:t>
            </a:r>
            <a:r>
              <a:rPr lang="ru-RU" dirty="0" smtClean="0"/>
              <a:t> </a:t>
            </a:r>
            <a:r>
              <a:rPr lang="ru-RU" dirty="0" err="1" smtClean="0"/>
              <a:t>властивостей</a:t>
            </a:r>
            <a:r>
              <a:rPr lang="ru-RU" dirty="0" smtClean="0"/>
              <a:t> постановок Но </a:t>
            </a:r>
            <a:r>
              <a:rPr lang="ru-RU" dirty="0" err="1" smtClean="0"/>
              <a:t>є</a:t>
            </a:r>
            <a:r>
              <a:rPr lang="ru-RU" dirty="0" smtClean="0"/>
              <a:t> маски, </a:t>
            </a:r>
            <a:r>
              <a:rPr lang="ru-RU" dirty="0" err="1" smtClean="0"/>
              <a:t>які</a:t>
            </a:r>
            <a:r>
              <a:rPr lang="ru-RU" dirty="0" smtClean="0"/>
              <a:t> </a:t>
            </a:r>
            <a:r>
              <a:rPr lang="ru-RU" dirty="0" err="1" smtClean="0"/>
              <a:t>використовують</a:t>
            </a:r>
            <a:r>
              <a:rPr lang="ru-RU" dirty="0" smtClean="0"/>
              <a:t> як </a:t>
            </a:r>
            <a:r>
              <a:rPr lang="ru-RU" dirty="0" err="1" smtClean="0"/>
              <a:t>основний</a:t>
            </a:r>
            <a:r>
              <a:rPr lang="ru-RU" dirty="0" smtClean="0"/>
              <a:t> персонаж (</a:t>
            </a:r>
            <a:r>
              <a:rPr lang="ru-RU" dirty="0" err="1" smtClean="0"/>
              <a:t>сіте</a:t>
            </a:r>
            <a:r>
              <a:rPr lang="ru-RU" dirty="0" smtClean="0"/>
              <a:t>), так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його</a:t>
            </a:r>
            <a:r>
              <a:rPr lang="ru-RU" dirty="0" smtClean="0"/>
              <a:t> партнер (</a:t>
            </a:r>
            <a:r>
              <a:rPr lang="ru-RU" dirty="0" err="1" smtClean="0"/>
              <a:t>цуре</a:t>
            </a:r>
            <a:r>
              <a:rPr lang="ru-RU" dirty="0" smtClean="0"/>
              <a:t>). Маски </a:t>
            </a:r>
            <a:r>
              <a:rPr lang="ru-RU" dirty="0" err="1" smtClean="0"/>
              <a:t>перетворюють</a:t>
            </a:r>
            <a:r>
              <a:rPr lang="ru-RU" dirty="0" smtClean="0"/>
              <a:t> </a:t>
            </a:r>
            <a:r>
              <a:rPr lang="ru-RU" dirty="0" err="1" smtClean="0"/>
              <a:t>сіте</a:t>
            </a:r>
            <a:r>
              <a:rPr lang="ru-RU" dirty="0" smtClean="0"/>
              <a:t> на </a:t>
            </a:r>
            <a:r>
              <a:rPr lang="ru-RU" dirty="0" err="1" smtClean="0"/>
              <a:t>стару</a:t>
            </a:r>
            <a:r>
              <a:rPr lang="ru-RU" dirty="0" smtClean="0"/>
              <a:t>, молодика, </a:t>
            </a:r>
            <a:r>
              <a:rPr lang="ru-RU" dirty="0" err="1" smtClean="0"/>
              <a:t>жінку</a:t>
            </a:r>
            <a:r>
              <a:rPr lang="ru-RU" dirty="0" smtClean="0"/>
              <a:t> </a:t>
            </a:r>
            <a:r>
              <a:rPr lang="ru-RU" dirty="0" err="1" smtClean="0"/>
              <a:t>або</a:t>
            </a:r>
            <a:r>
              <a:rPr lang="ru-RU" dirty="0" smtClean="0"/>
              <a:t> </a:t>
            </a:r>
            <a:r>
              <a:rPr lang="ru-RU" dirty="0" err="1" smtClean="0"/>
              <a:t>надприродну</a:t>
            </a:r>
            <a:r>
              <a:rPr lang="ru-RU" dirty="0" smtClean="0"/>
              <a:t> </a:t>
            </a:r>
            <a:r>
              <a:rPr lang="ru-RU" dirty="0" err="1" smtClean="0"/>
              <a:t>істоту</a:t>
            </a:r>
            <a:r>
              <a:rPr lang="ru-RU" dirty="0" smtClean="0"/>
              <a:t>. </a:t>
            </a:r>
            <a:r>
              <a:rPr lang="ru-RU" dirty="0" err="1" smtClean="0"/>
              <a:t>Проте</a:t>
            </a:r>
            <a:r>
              <a:rPr lang="ru-RU" dirty="0" smtClean="0"/>
              <a:t>, маску не </a:t>
            </a:r>
            <a:r>
              <a:rPr lang="ru-RU" dirty="0" err="1" smtClean="0"/>
              <a:t>надягають</a:t>
            </a:r>
            <a:r>
              <a:rPr lang="ru-RU" dirty="0" smtClean="0"/>
              <a:t>, коли </a:t>
            </a:r>
            <a:r>
              <a:rPr lang="ru-RU" dirty="0" err="1" smtClean="0"/>
              <a:t>сіте</a:t>
            </a:r>
            <a:r>
              <a:rPr lang="ru-RU" dirty="0" smtClean="0"/>
              <a:t> </a:t>
            </a:r>
            <a:r>
              <a:rPr lang="ru-RU" dirty="0" err="1" smtClean="0"/>
              <a:t>грає</a:t>
            </a:r>
            <a:r>
              <a:rPr lang="ru-RU" dirty="0" smtClean="0"/>
              <a:t> </a:t>
            </a:r>
            <a:r>
              <a:rPr lang="ru-RU" dirty="0" err="1" smtClean="0"/>
              <a:t>зрілого</a:t>
            </a:r>
            <a:r>
              <a:rPr lang="ru-RU" dirty="0" smtClean="0"/>
              <a:t> </a:t>
            </a:r>
            <a:r>
              <a:rPr lang="ru-RU" dirty="0" err="1" smtClean="0"/>
              <a:t>чоловіка</a:t>
            </a:r>
            <a:r>
              <a:rPr lang="ru-RU" dirty="0" smtClean="0"/>
              <a:t>. </a:t>
            </a:r>
            <a:r>
              <a:rPr lang="ru-RU" dirty="0" err="1" smtClean="0"/>
              <a:t>Актори-підлітки</a:t>
            </a:r>
            <a:r>
              <a:rPr lang="ru-RU" dirty="0" smtClean="0"/>
              <a:t> (</a:t>
            </a:r>
            <a:r>
              <a:rPr lang="ru-RU" dirty="0" err="1" smtClean="0"/>
              <a:t>коката</a:t>
            </a:r>
            <a:r>
              <a:rPr lang="ru-RU" dirty="0" smtClean="0"/>
              <a:t>) </a:t>
            </a:r>
            <a:r>
              <a:rPr lang="ru-RU" dirty="0" err="1" smtClean="0"/>
              <a:t>й</a:t>
            </a:r>
            <a:r>
              <a:rPr lang="ru-RU" dirty="0" smtClean="0"/>
              <a:t> </a:t>
            </a:r>
            <a:r>
              <a:rPr lang="ru-RU" dirty="0" err="1" smtClean="0"/>
              <a:t>актори</a:t>
            </a:r>
            <a:r>
              <a:rPr lang="ru-RU" dirty="0" smtClean="0"/>
              <a:t>, </a:t>
            </a:r>
            <a:r>
              <a:rPr lang="ru-RU" dirty="0" err="1" smtClean="0"/>
              <a:t>які</a:t>
            </a:r>
            <a:r>
              <a:rPr lang="ru-RU" dirty="0" smtClean="0"/>
              <a:t> </a:t>
            </a:r>
            <a:r>
              <a:rPr lang="ru-RU" dirty="0" err="1" smtClean="0"/>
              <a:t>грають</a:t>
            </a:r>
            <a:r>
              <a:rPr lang="ru-RU" dirty="0" smtClean="0"/>
              <a:t> </a:t>
            </a:r>
            <a:r>
              <a:rPr lang="ru-RU" dirty="0" err="1" smtClean="0"/>
              <a:t>персонажів</a:t>
            </a:r>
            <a:r>
              <a:rPr lang="ru-RU" dirty="0" smtClean="0"/>
              <a:t> другого плану, масок не </a:t>
            </a:r>
            <a:r>
              <a:rPr lang="ru-RU" dirty="0" err="1" smtClean="0"/>
              <a:t>надягають</a:t>
            </a:r>
            <a:r>
              <a:rPr lang="ru-RU" dirty="0" smtClean="0"/>
              <a:t>.</a:t>
            </a:r>
          </a:p>
          <a:p>
            <a:endParaRPr lang="ru-RU" dirty="0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4312262" cy="42930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0" y="4437112"/>
            <a:ext cx="8748464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err="1"/>
              <a:t>Іншою</a:t>
            </a:r>
            <a:r>
              <a:rPr lang="ru-RU" sz="2800" dirty="0"/>
              <a:t> </a:t>
            </a:r>
            <a:r>
              <a:rPr lang="ru-RU" sz="2800" dirty="0" err="1"/>
              <a:t>відмітною</a:t>
            </a:r>
            <a:r>
              <a:rPr lang="ru-RU" sz="2800" dirty="0"/>
              <a:t> </a:t>
            </a:r>
            <a:r>
              <a:rPr lang="ru-RU" sz="2800" dirty="0" err="1"/>
              <a:t>рисою</a:t>
            </a:r>
            <a:r>
              <a:rPr lang="ru-RU" sz="2800" dirty="0"/>
              <a:t> Но </a:t>
            </a:r>
            <a:r>
              <a:rPr lang="ru-RU" sz="2800" dirty="0" err="1"/>
              <a:t>є</a:t>
            </a:r>
            <a:r>
              <a:rPr lang="ru-RU" sz="2800" dirty="0"/>
              <a:t> </a:t>
            </a:r>
            <a:r>
              <a:rPr lang="ru-RU" sz="2800" dirty="0" err="1"/>
              <a:t>віяло</a:t>
            </a:r>
            <a:r>
              <a:rPr lang="ru-RU" sz="2800" dirty="0"/>
              <a:t>, яке </a:t>
            </a:r>
            <a:r>
              <a:rPr lang="ru-RU" sz="2800" dirty="0" err="1"/>
              <a:t>може</a:t>
            </a:r>
            <a:r>
              <a:rPr lang="ru-RU" sz="2800" dirty="0"/>
              <a:t> бути у </a:t>
            </a:r>
            <a:r>
              <a:rPr lang="ru-RU" sz="2800" dirty="0" err="1"/>
              <a:t>п'єсі</a:t>
            </a:r>
            <a:r>
              <a:rPr lang="ru-RU" sz="2800" dirty="0"/>
              <a:t> символом </a:t>
            </a:r>
            <a:r>
              <a:rPr lang="ru-RU" sz="2800" dirty="0" err="1"/>
              <a:t>різних</a:t>
            </a:r>
            <a:r>
              <a:rPr lang="ru-RU" sz="2800" dirty="0"/>
              <a:t> </a:t>
            </a:r>
            <a:r>
              <a:rPr lang="ru-RU" sz="2800" dirty="0" err="1"/>
              <a:t>предметів</a:t>
            </a:r>
            <a:r>
              <a:rPr lang="ru-RU" sz="2800" dirty="0"/>
              <a:t> (меч, люлька, </a:t>
            </a:r>
            <a:r>
              <a:rPr lang="ru-RU" sz="2800" dirty="0" err="1"/>
              <a:t>пляшка</a:t>
            </a:r>
            <a:r>
              <a:rPr lang="ru-RU" sz="2800" dirty="0"/>
              <a:t> </a:t>
            </a:r>
            <a:r>
              <a:rPr lang="ru-RU" sz="2800" dirty="0" err="1"/>
              <a:t>тощо</a:t>
            </a:r>
            <a:r>
              <a:rPr lang="ru-RU" sz="2800" dirty="0"/>
              <a:t>).</a:t>
            </a:r>
          </a:p>
          <a:p>
            <a:endParaRPr lang="ru-RU" dirty="0"/>
          </a:p>
        </p:txBody>
      </p:sp>
    </p:spTree>
  </p:cSld>
  <p:clrMapOvr>
    <a:masterClrMapping/>
  </p:clrMapOvr>
  <p:transition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636912"/>
            <a:ext cx="8964488" cy="1296144"/>
          </a:xfrm>
        </p:spPr>
        <p:txBody>
          <a:bodyPr>
            <a:noAutofit/>
          </a:bodyPr>
          <a:lstStyle/>
          <a:p>
            <a:pPr algn="ctr"/>
            <a:r>
              <a:rPr lang="uk-UA" sz="8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Дякую </a:t>
            </a:r>
            <a:br>
              <a:rPr lang="uk-UA" sz="8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uk-UA" sz="8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 увагу!</a:t>
            </a:r>
            <a:endParaRPr lang="ru-RU" sz="8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push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Эркер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29</TotalTime>
  <Words>324</Words>
  <Application>Microsoft Office PowerPoint</Application>
  <PresentationFormat>Экран (4:3)</PresentationFormat>
  <Paragraphs>12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Эркер</vt:lpstr>
      <vt:lpstr>Японський театр НО</vt:lpstr>
      <vt:lpstr>Слайд 2</vt:lpstr>
      <vt:lpstr>Слайд 3</vt:lpstr>
      <vt:lpstr>Слайд 4</vt:lpstr>
      <vt:lpstr>Слайд 5</vt:lpstr>
      <vt:lpstr>Слайд 6</vt:lpstr>
      <vt:lpstr>Дякую  за увагу!</vt:lpstr>
    </vt:vector>
  </TitlesOfParts>
  <Company>Reanimator Extreme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Японський театр НО</dc:title>
  <dc:creator>Admin</dc:creator>
  <cp:lastModifiedBy>Admin</cp:lastModifiedBy>
  <cp:revision>3</cp:revision>
  <dcterms:created xsi:type="dcterms:W3CDTF">2014-03-12T19:56:45Z</dcterms:created>
  <dcterms:modified xsi:type="dcterms:W3CDTF">2014-03-12T20:26:15Z</dcterms:modified>
</cp:coreProperties>
</file>