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828800"/>
          </a:xfrm>
        </p:spPr>
        <p:txBody>
          <a:bodyPr/>
          <a:lstStyle/>
          <a:p>
            <a:pPr algn="ctr"/>
            <a:r>
              <a:rPr lang="uk-UA" sz="9600" dirty="0" smtClean="0"/>
              <a:t>Сім чудес світу</a:t>
            </a:r>
            <a:endParaRPr lang="en-US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18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err="1">
                <a:solidFill>
                  <a:schemeClr val="accent5">
                    <a:lumMod val="75000"/>
                  </a:schemeClr>
                </a:solidFill>
              </a:rPr>
              <a:t>Піраміда</a:t>
            </a:r>
            <a:r>
              <a:rPr lang="ru-RU" sz="6600" dirty="0">
                <a:solidFill>
                  <a:schemeClr val="accent5">
                    <a:lumMod val="75000"/>
                  </a:schemeClr>
                </a:solidFill>
              </a:rPr>
              <a:t> Хеопса</a:t>
            </a:r>
            <a:endParaRPr lang="en-US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1772816"/>
            <a:ext cx="6408712" cy="5085183"/>
          </a:xfrm>
        </p:spPr>
      </p:pic>
    </p:spTree>
    <p:extLst>
      <p:ext uri="{BB962C8B-B14F-4D97-AF65-F5344CB8AC3E}">
        <p14:creationId xmlns:p14="http://schemas.microsoft.com/office/powerpoint/2010/main" val="1902326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7030A0"/>
                </a:solidFill>
              </a:rPr>
              <a:t>Сади </a:t>
            </a:r>
            <a:r>
              <a:rPr lang="ru-RU" sz="6000" dirty="0" err="1">
                <a:solidFill>
                  <a:srgbClr val="7030A0"/>
                </a:solidFill>
              </a:rPr>
              <a:t>Семіраміди</a:t>
            </a:r>
            <a:endParaRPr lang="en-US" sz="6000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15585"/>
            <a:ext cx="7128792" cy="5157192"/>
          </a:xfrm>
        </p:spPr>
      </p:pic>
    </p:spTree>
    <p:extLst>
      <p:ext uri="{BB962C8B-B14F-4D97-AF65-F5344CB8AC3E}">
        <p14:creationId xmlns:p14="http://schemas.microsoft.com/office/powerpoint/2010/main" val="41399668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Статуя Зевса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3" y="1700809"/>
            <a:ext cx="6598314" cy="5157192"/>
          </a:xfrm>
        </p:spPr>
      </p:pic>
    </p:spTree>
    <p:extLst>
      <p:ext uri="{BB962C8B-B14F-4D97-AF65-F5344CB8AC3E}">
        <p14:creationId xmlns:p14="http://schemas.microsoft.com/office/powerpoint/2010/main" val="259376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>
                <a:solidFill>
                  <a:srgbClr val="FF0000"/>
                </a:solidFill>
              </a:rPr>
              <a:t>Храм </a:t>
            </a:r>
            <a:r>
              <a:rPr lang="ru-RU" sz="6600" dirty="0" err="1">
                <a:solidFill>
                  <a:srgbClr val="FF0000"/>
                </a:solidFill>
              </a:rPr>
              <a:t>Артеміди</a:t>
            </a:r>
            <a:endParaRPr lang="en-US" sz="66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7"/>
            <a:ext cx="7344815" cy="5085184"/>
          </a:xfrm>
        </p:spPr>
      </p:pic>
    </p:spTree>
    <p:extLst>
      <p:ext uri="{BB962C8B-B14F-4D97-AF65-F5344CB8AC3E}">
        <p14:creationId xmlns:p14="http://schemas.microsoft.com/office/powerpoint/2010/main" val="8117220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>
                <a:solidFill>
                  <a:srgbClr val="FFFF00"/>
                </a:solidFill>
              </a:rPr>
              <a:t>Мавзолей в </a:t>
            </a:r>
            <a:r>
              <a:rPr lang="ru-RU" sz="6000" dirty="0" err="1">
                <a:solidFill>
                  <a:srgbClr val="FFFF00"/>
                </a:solidFill>
              </a:rPr>
              <a:t>Галікарнасі</a:t>
            </a:r>
            <a:endParaRPr lang="en-US" sz="6000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72817"/>
            <a:ext cx="7560839" cy="5085184"/>
          </a:xfrm>
        </p:spPr>
      </p:pic>
    </p:spTree>
    <p:extLst>
      <p:ext uri="{BB962C8B-B14F-4D97-AF65-F5344CB8AC3E}">
        <p14:creationId xmlns:p14="http://schemas.microsoft.com/office/powerpoint/2010/main" val="191577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Колос </a:t>
            </a:r>
            <a:r>
              <a:rPr lang="ru-RU" sz="66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Родоський</a:t>
            </a:r>
            <a:endParaRPr lang="en-US" sz="6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6120680" cy="4869160"/>
          </a:xfrm>
        </p:spPr>
      </p:pic>
    </p:spTree>
    <p:extLst>
      <p:ext uri="{BB962C8B-B14F-4D97-AF65-F5344CB8AC3E}">
        <p14:creationId xmlns:p14="http://schemas.microsoft.com/office/powerpoint/2010/main" val="263023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err="1">
                <a:solidFill>
                  <a:schemeClr val="accent6">
                    <a:lumMod val="50000"/>
                  </a:schemeClr>
                </a:solidFill>
              </a:rPr>
              <a:t>Александрійський</a:t>
            </a: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 маяк</a:t>
            </a: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44824"/>
            <a:ext cx="6912768" cy="5013175"/>
          </a:xfrm>
        </p:spPr>
      </p:pic>
    </p:spTree>
    <p:extLst>
      <p:ext uri="{BB962C8B-B14F-4D97-AF65-F5344CB8AC3E}">
        <p14:creationId xmlns:p14="http://schemas.microsoft.com/office/powerpoint/2010/main" val="3737639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Сім чудес світу</vt:lpstr>
      <vt:lpstr>Піраміда Хеопса</vt:lpstr>
      <vt:lpstr>Сади Семіраміди</vt:lpstr>
      <vt:lpstr>Статуя Зевса</vt:lpstr>
      <vt:lpstr>Храм Артеміди</vt:lpstr>
      <vt:lpstr>Мавзолей в Галікарнасі</vt:lpstr>
      <vt:lpstr>Колос Родоський</vt:lpstr>
      <vt:lpstr>Александрійський маяк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Сім чудес світу</dc:title>
  <dc:creator>Таня</dc:creator>
  <cp:lastModifiedBy>Таня</cp:lastModifiedBy>
  <cp:revision>1</cp:revision>
  <dcterms:created xsi:type="dcterms:W3CDTF">2014-10-22T19:47:54Z</dcterms:created>
  <dcterms:modified xsi:type="dcterms:W3CDTF">2014-10-22T19:58:44Z</dcterms:modified>
</cp:coreProperties>
</file>