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CE860-C3DE-4FD5-81C8-89C0A2AB4ECD}" type="doc">
      <dgm:prSet loTypeId="urn:microsoft.com/office/officeart/2005/8/layout/radial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2F70333-6831-44C7-BBA7-4EF39D4A4163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3441366" y="1535677"/>
          <a:ext cx="1346866" cy="1454608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пряма </a:t>
          </a:r>
        </a:p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мова </a:t>
          </a:r>
        </a:p>
      </dgm:t>
    </dgm:pt>
    <dgm:pt modelId="{50B3C7A8-1C97-4DB1-9242-17CAB66E0028}" type="parTrans" cxnId="{AF64EABB-03E1-46F3-B70C-D7AA09E5DC8D}">
      <dgm:prSet/>
      <dgm:spPr/>
      <dgm:t>
        <a:bodyPr/>
        <a:lstStyle/>
        <a:p>
          <a:endParaRPr lang="ru-RU"/>
        </a:p>
      </dgm:t>
    </dgm:pt>
    <dgm:pt modelId="{8391A54D-D163-41CA-B05F-D807E680265C}" type="sibTrans" cxnId="{AF64EABB-03E1-46F3-B70C-D7AA09E5DC8D}">
      <dgm:prSet/>
      <dgm:spPr/>
      <dgm:t>
        <a:bodyPr/>
        <a:lstStyle/>
        <a:p>
          <a:endParaRPr lang="ru-RU"/>
        </a:p>
      </dgm:t>
    </dgm:pt>
    <dgm:pt modelId="{113DF554-8094-4B8D-8B38-5770C4558E63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486931" y="2474"/>
          <a:ext cx="1255737" cy="1255737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діалог</a:t>
          </a:r>
        </a:p>
      </dgm:t>
    </dgm:pt>
    <dgm:pt modelId="{2C3BCF35-8DC4-492E-B4C8-9E298E2D2AAF}" type="parTrans" cxnId="{A9391DF1-C84C-4AAE-9D89-F9D97EF94E56}">
      <dgm:prSet/>
      <dgm:spPr>
        <a:xfrm rot="16200000">
          <a:off x="3976067" y="1383211"/>
          <a:ext cx="277465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277465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2BC538E-F859-47AF-8D4D-2865CE00E9D3}" type="sibTrans" cxnId="{A9391DF1-C84C-4AAE-9D89-F9D97EF94E56}">
      <dgm:prSet/>
      <dgm:spPr/>
      <dgm:t>
        <a:bodyPr/>
        <a:lstStyle/>
        <a:p>
          <a:endParaRPr lang="ru-RU"/>
        </a:p>
      </dgm:t>
    </dgm:pt>
    <dgm:pt modelId="{7629DBAA-B93B-490C-A5C8-B86FC2AAD84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4900837" y="818793"/>
          <a:ext cx="1255737" cy="1255737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репліка</a:t>
          </a:r>
        </a:p>
      </dgm:t>
    </dgm:pt>
    <dgm:pt modelId="{F59C0BB5-F879-4249-A854-8879736579A0}" type="parTrans" cxnId="{C3F013E9-8E99-47D4-8EFA-FCB97E748678}">
      <dgm:prSet/>
      <dgm:spPr>
        <a:xfrm rot="19800000">
          <a:off x="4687327" y="1826613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B79A367-A266-4097-959F-C60594A3D703}" type="sibTrans" cxnId="{C3F013E9-8E99-47D4-8EFA-FCB97E748678}">
      <dgm:prSet/>
      <dgm:spPr/>
      <dgm:t>
        <a:bodyPr/>
        <a:lstStyle/>
        <a:p>
          <a:endParaRPr lang="ru-RU"/>
        </a:p>
      </dgm:t>
    </dgm:pt>
    <dgm:pt modelId="{A5C18A33-C649-4D5A-8050-E11BB59F0291}">
      <dgm:prSet phldrT="[Текст]"/>
      <dgm:spPr>
        <a:xfrm>
          <a:off x="4900837" y="2451431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інтонація</a:t>
          </a:r>
        </a:p>
      </dgm:t>
    </dgm:pt>
    <dgm:pt modelId="{F575269E-0A5C-478C-B867-3EA9534CD94F}" type="parTrans" cxnId="{F58A9949-2865-42D8-92FF-ECAF51AAFBDF}">
      <dgm:prSet/>
      <dgm:spPr>
        <a:xfrm rot="1800000">
          <a:off x="4687327" y="2671884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154E0A9-9B06-4E47-A929-4EAFD89C4C5C}" type="sibTrans" cxnId="{F58A9949-2865-42D8-92FF-ECAF51AAFBDF}">
      <dgm:prSet/>
      <dgm:spPr/>
      <dgm:t>
        <a:bodyPr/>
        <a:lstStyle/>
        <a:p>
          <a:endParaRPr lang="ru-RU"/>
        </a:p>
      </dgm:t>
    </dgm:pt>
    <dgm:pt modelId="{31F5A1DF-3536-410E-ADED-58E999505E97}">
      <dgm:prSet phldrT="[Текст]"/>
      <dgm:spPr>
        <a:xfrm>
          <a:off x="3486931" y="3267751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міміка</a:t>
          </a:r>
        </a:p>
      </dgm:t>
    </dgm:pt>
    <dgm:pt modelId="{25B1697C-E770-4602-9737-B1CAEFFBB2C0}" type="parTrans" cxnId="{D53C17D7-ABCB-4ADE-803A-5F7394054043}">
      <dgm:prSet/>
      <dgm:spPr>
        <a:xfrm rot="5400000">
          <a:off x="3976067" y="3115285"/>
          <a:ext cx="277465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277465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08C4BB1-5179-4DD0-9167-23B7C51DAC93}" type="sibTrans" cxnId="{D53C17D7-ABCB-4ADE-803A-5F7394054043}">
      <dgm:prSet/>
      <dgm:spPr/>
      <dgm:t>
        <a:bodyPr/>
        <a:lstStyle/>
        <a:p>
          <a:endParaRPr lang="ru-RU"/>
        </a:p>
      </dgm:t>
    </dgm:pt>
    <dgm:pt modelId="{C3534979-DD7D-4D09-8B78-86B0CAF3E208}">
      <dgm:prSet/>
      <dgm:spPr>
        <a:xfrm>
          <a:off x="2073025" y="2451431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жести</a:t>
          </a:r>
        </a:p>
      </dgm:t>
    </dgm:pt>
    <dgm:pt modelId="{6B0CDD58-9D43-451A-8F2D-90E42E078D6E}" type="parTrans" cxnId="{687BA398-D1F4-491D-AA43-41E7DD4750D8}">
      <dgm:prSet/>
      <dgm:spPr>
        <a:xfrm rot="9000000">
          <a:off x="3223275" y="2671884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2E4EA1-723A-4720-AF9A-A8B2175DFA18}" type="sibTrans" cxnId="{687BA398-D1F4-491D-AA43-41E7DD4750D8}">
      <dgm:prSet/>
      <dgm:spPr/>
      <dgm:t>
        <a:bodyPr/>
        <a:lstStyle/>
        <a:p>
          <a:endParaRPr lang="ru-RU"/>
        </a:p>
      </dgm:t>
    </dgm:pt>
    <dgm:pt modelId="{050F0138-5325-40FA-8F01-1C687A472295}">
      <dgm:prSet/>
      <dgm:spPr>
        <a:xfrm>
          <a:off x="2073025" y="818793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монолог </a:t>
          </a:r>
        </a:p>
      </dgm:t>
    </dgm:pt>
    <dgm:pt modelId="{CA58417E-3A35-4BC9-A8A0-C979768C36BA}" type="parTrans" cxnId="{6E2EDA56-80A5-4EA4-82C2-A0E1D8915DFE}">
      <dgm:prSet/>
      <dgm:spPr>
        <a:xfrm rot="12600000">
          <a:off x="3223275" y="1826613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29EE72-4ED3-4E25-AC18-47E50817204F}" type="sibTrans" cxnId="{6E2EDA56-80A5-4EA4-82C2-A0E1D8915DFE}">
      <dgm:prSet/>
      <dgm:spPr/>
      <dgm:t>
        <a:bodyPr/>
        <a:lstStyle/>
        <a:p>
          <a:endParaRPr lang="ru-RU"/>
        </a:p>
      </dgm:t>
    </dgm:pt>
    <dgm:pt modelId="{85CB3C8B-68D5-46DE-817A-B338664DC0BB}" type="pres">
      <dgm:prSet presAssocID="{EDFCE860-C3DE-4FD5-81C8-89C0A2AB4E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F488F-0B38-4704-AFDD-569086631963}" type="pres">
      <dgm:prSet presAssocID="{C2F70333-6831-44C7-BBA7-4EF39D4A4163}" presName="centerShape" presStyleLbl="node0" presStyleIdx="0" presStyleCnt="1" custScaleX="107257" custScaleY="115837"/>
      <dgm:spPr/>
      <dgm:t>
        <a:bodyPr/>
        <a:lstStyle/>
        <a:p>
          <a:endParaRPr lang="ru-RU"/>
        </a:p>
      </dgm:t>
    </dgm:pt>
    <dgm:pt modelId="{C8D79DCF-3A9B-4112-A811-801A8FB3427E}" type="pres">
      <dgm:prSet presAssocID="{2C3BCF35-8DC4-492E-B4C8-9E298E2D2AAF}" presName="Name9" presStyleLbl="parChTrans1D2" presStyleIdx="0" presStyleCnt="6"/>
      <dgm:spPr/>
      <dgm:t>
        <a:bodyPr/>
        <a:lstStyle/>
        <a:p>
          <a:endParaRPr lang="ru-RU"/>
        </a:p>
      </dgm:t>
    </dgm:pt>
    <dgm:pt modelId="{63E118D2-B812-4503-BA6C-C0333A4EA441}" type="pres">
      <dgm:prSet presAssocID="{2C3BCF35-8DC4-492E-B4C8-9E298E2D2AA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1D2ED0B-8AE7-4415-A12B-8977929A5732}" type="pres">
      <dgm:prSet presAssocID="{113DF554-8094-4B8D-8B38-5770C4558E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F600-8D40-4EEF-8672-467785926282}" type="pres">
      <dgm:prSet presAssocID="{F59C0BB5-F879-4249-A854-8879736579A0}" presName="Name9" presStyleLbl="parChTrans1D2" presStyleIdx="1" presStyleCnt="6"/>
      <dgm:spPr/>
      <dgm:t>
        <a:bodyPr/>
        <a:lstStyle/>
        <a:p>
          <a:endParaRPr lang="ru-RU"/>
        </a:p>
      </dgm:t>
    </dgm:pt>
    <dgm:pt modelId="{EC6A934F-A742-4E4E-B989-08A2B8F0C869}" type="pres">
      <dgm:prSet presAssocID="{F59C0BB5-F879-4249-A854-8879736579A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7878C03-84C7-4D7C-9164-8278171BD04A}" type="pres">
      <dgm:prSet presAssocID="{7629DBAA-B93B-490C-A5C8-B86FC2AAD84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31A7-0CD5-4E0B-8F37-EDD819B223B5}" type="pres">
      <dgm:prSet presAssocID="{F575269E-0A5C-478C-B867-3EA9534CD94F}" presName="Name9" presStyleLbl="parChTrans1D2" presStyleIdx="2" presStyleCnt="6"/>
      <dgm:spPr/>
      <dgm:t>
        <a:bodyPr/>
        <a:lstStyle/>
        <a:p>
          <a:endParaRPr lang="ru-RU"/>
        </a:p>
      </dgm:t>
    </dgm:pt>
    <dgm:pt modelId="{7BBF1073-E54A-43B0-BAED-88E521439044}" type="pres">
      <dgm:prSet presAssocID="{F575269E-0A5C-478C-B867-3EA9534CD94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BD1F6F7-6635-47B9-92A2-384E34ED13DE}" type="pres">
      <dgm:prSet presAssocID="{A5C18A33-C649-4D5A-8050-E11BB59F029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A5DAC-8F92-42AD-864A-AD755CB07938}" type="pres">
      <dgm:prSet presAssocID="{25B1697C-E770-4602-9737-B1CAEFFBB2C0}" presName="Name9" presStyleLbl="parChTrans1D2" presStyleIdx="3" presStyleCnt="6"/>
      <dgm:spPr/>
      <dgm:t>
        <a:bodyPr/>
        <a:lstStyle/>
        <a:p>
          <a:endParaRPr lang="ru-RU"/>
        </a:p>
      </dgm:t>
    </dgm:pt>
    <dgm:pt modelId="{6280F9C6-A2F4-4DAF-BDA7-C0B6FB53FC92}" type="pres">
      <dgm:prSet presAssocID="{25B1697C-E770-4602-9737-B1CAEFFBB2C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DA57566-FFC4-49F4-B2F1-6AB735E18BD3}" type="pres">
      <dgm:prSet presAssocID="{31F5A1DF-3536-410E-ADED-58E999505E9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BD859-B6E6-4C37-AF3E-984054197798}" type="pres">
      <dgm:prSet presAssocID="{6B0CDD58-9D43-451A-8F2D-90E42E078D6E}" presName="Name9" presStyleLbl="parChTrans1D2" presStyleIdx="4" presStyleCnt="6"/>
      <dgm:spPr/>
      <dgm:t>
        <a:bodyPr/>
        <a:lstStyle/>
        <a:p>
          <a:endParaRPr lang="ru-RU"/>
        </a:p>
      </dgm:t>
    </dgm:pt>
    <dgm:pt modelId="{2D5AD15A-D35F-4F5C-B724-5045B7D514B5}" type="pres">
      <dgm:prSet presAssocID="{6B0CDD58-9D43-451A-8F2D-90E42E078D6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4CE7034-7958-43A8-B2DD-81A4D5C70A04}" type="pres">
      <dgm:prSet presAssocID="{C3534979-DD7D-4D09-8B78-86B0CAF3E2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0637A-4C44-4FA6-AA80-FA99EAAE146F}" type="pres">
      <dgm:prSet presAssocID="{CA58417E-3A35-4BC9-A8A0-C979768C36BA}" presName="Name9" presStyleLbl="parChTrans1D2" presStyleIdx="5" presStyleCnt="6"/>
      <dgm:spPr/>
      <dgm:t>
        <a:bodyPr/>
        <a:lstStyle/>
        <a:p>
          <a:endParaRPr lang="ru-RU"/>
        </a:p>
      </dgm:t>
    </dgm:pt>
    <dgm:pt modelId="{103EBE40-9AE7-4AF8-AE45-F1728EE950FF}" type="pres">
      <dgm:prSet presAssocID="{CA58417E-3A35-4BC9-A8A0-C979768C36B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3900F6F-EE0B-4B9C-9324-2C0D5C3FF073}" type="pres">
      <dgm:prSet presAssocID="{050F0138-5325-40FA-8F01-1C687A4722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0E152-3EDE-48A1-AFDE-07D640BC83B8}" type="presOf" srcId="{25B1697C-E770-4602-9737-B1CAEFFBB2C0}" destId="{6280F9C6-A2F4-4DAF-BDA7-C0B6FB53FC92}" srcOrd="1" destOrd="0" presId="urn:microsoft.com/office/officeart/2005/8/layout/radial1"/>
    <dgm:cxn modelId="{FAEA7A89-43E4-4B17-BE05-ADC8C8194DB0}" type="presOf" srcId="{F575269E-0A5C-478C-B867-3EA9534CD94F}" destId="{7BBF1073-E54A-43B0-BAED-88E521439044}" srcOrd="1" destOrd="0" presId="urn:microsoft.com/office/officeart/2005/8/layout/radial1"/>
    <dgm:cxn modelId="{F0A2D41B-559B-4F5A-8E46-D2F6859B88A8}" type="presOf" srcId="{EDFCE860-C3DE-4FD5-81C8-89C0A2AB4ECD}" destId="{85CB3C8B-68D5-46DE-817A-B338664DC0BB}" srcOrd="0" destOrd="0" presId="urn:microsoft.com/office/officeart/2005/8/layout/radial1"/>
    <dgm:cxn modelId="{ECEEC63A-9362-4F64-8CF2-C726198E3321}" type="presOf" srcId="{F59C0BB5-F879-4249-A854-8879736579A0}" destId="{2332F600-8D40-4EEF-8672-467785926282}" srcOrd="0" destOrd="0" presId="urn:microsoft.com/office/officeart/2005/8/layout/radial1"/>
    <dgm:cxn modelId="{79E932E4-8672-48B5-A899-EA28B495F92B}" type="presOf" srcId="{F59C0BB5-F879-4249-A854-8879736579A0}" destId="{EC6A934F-A742-4E4E-B989-08A2B8F0C869}" srcOrd="1" destOrd="0" presId="urn:microsoft.com/office/officeart/2005/8/layout/radial1"/>
    <dgm:cxn modelId="{C8131A2D-1E86-4F9E-BDC9-305782D086DB}" type="presOf" srcId="{6B0CDD58-9D43-451A-8F2D-90E42E078D6E}" destId="{D5FBD859-B6E6-4C37-AF3E-984054197798}" srcOrd="0" destOrd="0" presId="urn:microsoft.com/office/officeart/2005/8/layout/radial1"/>
    <dgm:cxn modelId="{3E2579EF-5625-4241-9A04-91E6CDFE2157}" type="presOf" srcId="{113DF554-8094-4B8D-8B38-5770C4558E63}" destId="{A1D2ED0B-8AE7-4415-A12B-8977929A5732}" srcOrd="0" destOrd="0" presId="urn:microsoft.com/office/officeart/2005/8/layout/radial1"/>
    <dgm:cxn modelId="{6E2EDA56-80A5-4EA4-82C2-A0E1D8915DFE}" srcId="{C2F70333-6831-44C7-BBA7-4EF39D4A4163}" destId="{050F0138-5325-40FA-8F01-1C687A472295}" srcOrd="5" destOrd="0" parTransId="{CA58417E-3A35-4BC9-A8A0-C979768C36BA}" sibTransId="{3429EE72-4ED3-4E25-AC18-47E50817204F}"/>
    <dgm:cxn modelId="{964866B4-6B16-4436-ACC5-BE7931AFDFF4}" type="presOf" srcId="{A5C18A33-C649-4D5A-8050-E11BB59F0291}" destId="{5BD1F6F7-6635-47B9-92A2-384E34ED13DE}" srcOrd="0" destOrd="0" presId="urn:microsoft.com/office/officeart/2005/8/layout/radial1"/>
    <dgm:cxn modelId="{A60D5C5A-E4B7-49B4-8321-F473D6658178}" type="presOf" srcId="{2C3BCF35-8DC4-492E-B4C8-9E298E2D2AAF}" destId="{63E118D2-B812-4503-BA6C-C0333A4EA441}" srcOrd="1" destOrd="0" presId="urn:microsoft.com/office/officeart/2005/8/layout/radial1"/>
    <dgm:cxn modelId="{860FF4DF-98DF-413F-A890-AF3ABC49A1E3}" type="presOf" srcId="{C3534979-DD7D-4D09-8B78-86B0CAF3E208}" destId="{A4CE7034-7958-43A8-B2DD-81A4D5C70A04}" srcOrd="0" destOrd="0" presId="urn:microsoft.com/office/officeart/2005/8/layout/radial1"/>
    <dgm:cxn modelId="{0237BDE3-56C6-4025-8BD8-111289C36597}" type="presOf" srcId="{CA58417E-3A35-4BC9-A8A0-C979768C36BA}" destId="{103EBE40-9AE7-4AF8-AE45-F1728EE950FF}" srcOrd="1" destOrd="0" presId="urn:microsoft.com/office/officeart/2005/8/layout/radial1"/>
    <dgm:cxn modelId="{7249B752-5995-4BAF-9480-47AC587E2041}" type="presOf" srcId="{31F5A1DF-3536-410E-ADED-58E999505E97}" destId="{7DA57566-FFC4-49F4-B2F1-6AB735E18BD3}" srcOrd="0" destOrd="0" presId="urn:microsoft.com/office/officeart/2005/8/layout/radial1"/>
    <dgm:cxn modelId="{72704023-85C9-4E1A-A803-BBAABC55A568}" type="presOf" srcId="{6B0CDD58-9D43-451A-8F2D-90E42E078D6E}" destId="{2D5AD15A-D35F-4F5C-B724-5045B7D514B5}" srcOrd="1" destOrd="0" presId="urn:microsoft.com/office/officeart/2005/8/layout/radial1"/>
    <dgm:cxn modelId="{B897286F-4C60-4B6E-B997-302CCF06D790}" type="presOf" srcId="{CA58417E-3A35-4BC9-A8A0-C979768C36BA}" destId="{5310637A-4C44-4FA6-AA80-FA99EAAE146F}" srcOrd="0" destOrd="0" presId="urn:microsoft.com/office/officeart/2005/8/layout/radial1"/>
    <dgm:cxn modelId="{F9DE4EBD-8B12-4F81-9491-50065027E22C}" type="presOf" srcId="{25B1697C-E770-4602-9737-B1CAEFFBB2C0}" destId="{CC3A5DAC-8F92-42AD-864A-AD755CB07938}" srcOrd="0" destOrd="0" presId="urn:microsoft.com/office/officeart/2005/8/layout/radial1"/>
    <dgm:cxn modelId="{A9391DF1-C84C-4AAE-9D89-F9D97EF94E56}" srcId="{C2F70333-6831-44C7-BBA7-4EF39D4A4163}" destId="{113DF554-8094-4B8D-8B38-5770C4558E63}" srcOrd="0" destOrd="0" parTransId="{2C3BCF35-8DC4-492E-B4C8-9E298E2D2AAF}" sibTransId="{32BC538E-F859-47AF-8D4D-2865CE00E9D3}"/>
    <dgm:cxn modelId="{AF64EABB-03E1-46F3-B70C-D7AA09E5DC8D}" srcId="{EDFCE860-C3DE-4FD5-81C8-89C0A2AB4ECD}" destId="{C2F70333-6831-44C7-BBA7-4EF39D4A4163}" srcOrd="0" destOrd="0" parTransId="{50B3C7A8-1C97-4DB1-9242-17CAB66E0028}" sibTransId="{8391A54D-D163-41CA-B05F-D807E680265C}"/>
    <dgm:cxn modelId="{C3F013E9-8E99-47D4-8EFA-FCB97E748678}" srcId="{C2F70333-6831-44C7-BBA7-4EF39D4A4163}" destId="{7629DBAA-B93B-490C-A5C8-B86FC2AAD846}" srcOrd="1" destOrd="0" parTransId="{F59C0BB5-F879-4249-A854-8879736579A0}" sibTransId="{AB79A367-A266-4097-959F-C60594A3D703}"/>
    <dgm:cxn modelId="{D53C17D7-ABCB-4ADE-803A-5F7394054043}" srcId="{C2F70333-6831-44C7-BBA7-4EF39D4A4163}" destId="{31F5A1DF-3536-410E-ADED-58E999505E97}" srcOrd="3" destOrd="0" parTransId="{25B1697C-E770-4602-9737-B1CAEFFBB2C0}" sibTransId="{008C4BB1-5179-4DD0-9167-23B7C51DAC93}"/>
    <dgm:cxn modelId="{BFE9AD12-9BFC-416F-A60E-108FBD3D75A4}" type="presOf" srcId="{050F0138-5325-40FA-8F01-1C687A472295}" destId="{C3900F6F-EE0B-4B9C-9324-2C0D5C3FF073}" srcOrd="0" destOrd="0" presId="urn:microsoft.com/office/officeart/2005/8/layout/radial1"/>
    <dgm:cxn modelId="{02FCE660-B220-4BAB-B094-8C3792BE8C18}" type="presOf" srcId="{F575269E-0A5C-478C-B867-3EA9534CD94F}" destId="{CE0331A7-0CD5-4E0B-8F37-EDD819B223B5}" srcOrd="0" destOrd="0" presId="urn:microsoft.com/office/officeart/2005/8/layout/radial1"/>
    <dgm:cxn modelId="{873475E7-DC7D-4998-A85D-438392B33045}" type="presOf" srcId="{2C3BCF35-8DC4-492E-B4C8-9E298E2D2AAF}" destId="{C8D79DCF-3A9B-4112-A811-801A8FB3427E}" srcOrd="0" destOrd="0" presId="urn:microsoft.com/office/officeart/2005/8/layout/radial1"/>
    <dgm:cxn modelId="{687BA398-D1F4-491D-AA43-41E7DD4750D8}" srcId="{C2F70333-6831-44C7-BBA7-4EF39D4A4163}" destId="{C3534979-DD7D-4D09-8B78-86B0CAF3E208}" srcOrd="4" destOrd="0" parTransId="{6B0CDD58-9D43-451A-8F2D-90E42E078D6E}" sibTransId="{A72E4EA1-723A-4720-AF9A-A8B2175DFA18}"/>
    <dgm:cxn modelId="{6223FD23-DC29-40C5-BA97-53B1086A9C34}" type="presOf" srcId="{C2F70333-6831-44C7-BBA7-4EF39D4A4163}" destId="{C94F488F-0B38-4704-AFDD-569086631963}" srcOrd="0" destOrd="0" presId="urn:microsoft.com/office/officeart/2005/8/layout/radial1"/>
    <dgm:cxn modelId="{F58A9949-2865-42D8-92FF-ECAF51AAFBDF}" srcId="{C2F70333-6831-44C7-BBA7-4EF39D4A4163}" destId="{A5C18A33-C649-4D5A-8050-E11BB59F0291}" srcOrd="2" destOrd="0" parTransId="{F575269E-0A5C-478C-B867-3EA9534CD94F}" sibTransId="{2154E0A9-9B06-4E47-A929-4EAFD89C4C5C}"/>
    <dgm:cxn modelId="{D258C899-40AF-4290-B5AC-79CF5BEF79D4}" type="presOf" srcId="{7629DBAA-B93B-490C-A5C8-B86FC2AAD846}" destId="{B7878C03-84C7-4D7C-9164-8278171BD04A}" srcOrd="0" destOrd="0" presId="urn:microsoft.com/office/officeart/2005/8/layout/radial1"/>
    <dgm:cxn modelId="{EA93FC28-A3CE-4121-9C04-4934EFF88E96}" type="presParOf" srcId="{85CB3C8B-68D5-46DE-817A-B338664DC0BB}" destId="{C94F488F-0B38-4704-AFDD-569086631963}" srcOrd="0" destOrd="0" presId="urn:microsoft.com/office/officeart/2005/8/layout/radial1"/>
    <dgm:cxn modelId="{45F410B8-EDFC-40C6-ADBD-24D19ACFC20C}" type="presParOf" srcId="{85CB3C8B-68D5-46DE-817A-B338664DC0BB}" destId="{C8D79DCF-3A9B-4112-A811-801A8FB3427E}" srcOrd="1" destOrd="0" presId="urn:microsoft.com/office/officeart/2005/8/layout/radial1"/>
    <dgm:cxn modelId="{4184EB60-E4D3-402B-941F-1644E8B7CCC9}" type="presParOf" srcId="{C8D79DCF-3A9B-4112-A811-801A8FB3427E}" destId="{63E118D2-B812-4503-BA6C-C0333A4EA441}" srcOrd="0" destOrd="0" presId="urn:microsoft.com/office/officeart/2005/8/layout/radial1"/>
    <dgm:cxn modelId="{5BC7D1D8-66D4-41B7-943D-C9D139DBCBFD}" type="presParOf" srcId="{85CB3C8B-68D5-46DE-817A-B338664DC0BB}" destId="{A1D2ED0B-8AE7-4415-A12B-8977929A5732}" srcOrd="2" destOrd="0" presId="urn:microsoft.com/office/officeart/2005/8/layout/radial1"/>
    <dgm:cxn modelId="{CD3CB596-4E51-4F8D-B55A-0630678F766C}" type="presParOf" srcId="{85CB3C8B-68D5-46DE-817A-B338664DC0BB}" destId="{2332F600-8D40-4EEF-8672-467785926282}" srcOrd="3" destOrd="0" presId="urn:microsoft.com/office/officeart/2005/8/layout/radial1"/>
    <dgm:cxn modelId="{9E80C255-ED30-4944-8960-BBBD13C5642E}" type="presParOf" srcId="{2332F600-8D40-4EEF-8672-467785926282}" destId="{EC6A934F-A742-4E4E-B989-08A2B8F0C869}" srcOrd="0" destOrd="0" presId="urn:microsoft.com/office/officeart/2005/8/layout/radial1"/>
    <dgm:cxn modelId="{AA142F07-3061-430F-8C3D-9BBBD02211A0}" type="presParOf" srcId="{85CB3C8B-68D5-46DE-817A-B338664DC0BB}" destId="{B7878C03-84C7-4D7C-9164-8278171BD04A}" srcOrd="4" destOrd="0" presId="urn:microsoft.com/office/officeart/2005/8/layout/radial1"/>
    <dgm:cxn modelId="{95D433E1-DD92-4063-9999-97FA6444C795}" type="presParOf" srcId="{85CB3C8B-68D5-46DE-817A-B338664DC0BB}" destId="{CE0331A7-0CD5-4E0B-8F37-EDD819B223B5}" srcOrd="5" destOrd="0" presId="urn:microsoft.com/office/officeart/2005/8/layout/radial1"/>
    <dgm:cxn modelId="{079A06E7-D5C1-4914-B398-CECCF7D5CDBC}" type="presParOf" srcId="{CE0331A7-0CD5-4E0B-8F37-EDD819B223B5}" destId="{7BBF1073-E54A-43B0-BAED-88E521439044}" srcOrd="0" destOrd="0" presId="urn:microsoft.com/office/officeart/2005/8/layout/radial1"/>
    <dgm:cxn modelId="{3A52ECFD-98E8-4060-A272-EAB670BD3393}" type="presParOf" srcId="{85CB3C8B-68D5-46DE-817A-B338664DC0BB}" destId="{5BD1F6F7-6635-47B9-92A2-384E34ED13DE}" srcOrd="6" destOrd="0" presId="urn:microsoft.com/office/officeart/2005/8/layout/radial1"/>
    <dgm:cxn modelId="{69E517B8-CFC3-4CA1-A97C-90E37CEF21F7}" type="presParOf" srcId="{85CB3C8B-68D5-46DE-817A-B338664DC0BB}" destId="{CC3A5DAC-8F92-42AD-864A-AD755CB07938}" srcOrd="7" destOrd="0" presId="urn:microsoft.com/office/officeart/2005/8/layout/radial1"/>
    <dgm:cxn modelId="{70AB4DBA-DB11-4C54-BBF4-DE7ED66B70E3}" type="presParOf" srcId="{CC3A5DAC-8F92-42AD-864A-AD755CB07938}" destId="{6280F9C6-A2F4-4DAF-BDA7-C0B6FB53FC92}" srcOrd="0" destOrd="0" presId="urn:microsoft.com/office/officeart/2005/8/layout/radial1"/>
    <dgm:cxn modelId="{8748A2FB-3F14-4141-9445-BEA62A684F34}" type="presParOf" srcId="{85CB3C8B-68D5-46DE-817A-B338664DC0BB}" destId="{7DA57566-FFC4-49F4-B2F1-6AB735E18BD3}" srcOrd="8" destOrd="0" presId="urn:microsoft.com/office/officeart/2005/8/layout/radial1"/>
    <dgm:cxn modelId="{6C41933A-257C-48FD-A336-82D4852DE41B}" type="presParOf" srcId="{85CB3C8B-68D5-46DE-817A-B338664DC0BB}" destId="{D5FBD859-B6E6-4C37-AF3E-984054197798}" srcOrd="9" destOrd="0" presId="urn:microsoft.com/office/officeart/2005/8/layout/radial1"/>
    <dgm:cxn modelId="{DA3ED377-FD67-451D-AE2E-9ACE341C48B1}" type="presParOf" srcId="{D5FBD859-B6E6-4C37-AF3E-984054197798}" destId="{2D5AD15A-D35F-4F5C-B724-5045B7D514B5}" srcOrd="0" destOrd="0" presId="urn:microsoft.com/office/officeart/2005/8/layout/radial1"/>
    <dgm:cxn modelId="{F0A10C5F-8228-4C27-AB4B-862C935A4408}" type="presParOf" srcId="{85CB3C8B-68D5-46DE-817A-B338664DC0BB}" destId="{A4CE7034-7958-43A8-B2DD-81A4D5C70A04}" srcOrd="10" destOrd="0" presId="urn:microsoft.com/office/officeart/2005/8/layout/radial1"/>
    <dgm:cxn modelId="{8E2D50E5-FC3D-4CEB-BE59-15D118D387F2}" type="presParOf" srcId="{85CB3C8B-68D5-46DE-817A-B338664DC0BB}" destId="{5310637A-4C44-4FA6-AA80-FA99EAAE146F}" srcOrd="11" destOrd="0" presId="urn:microsoft.com/office/officeart/2005/8/layout/radial1"/>
    <dgm:cxn modelId="{5CF50243-85C6-425B-921B-6BA1503273D3}" type="presParOf" srcId="{5310637A-4C44-4FA6-AA80-FA99EAAE146F}" destId="{103EBE40-9AE7-4AF8-AE45-F1728EE950FF}" srcOrd="0" destOrd="0" presId="urn:microsoft.com/office/officeart/2005/8/layout/radial1"/>
    <dgm:cxn modelId="{11917E85-D969-409C-A467-6A8060A08880}" type="presParOf" srcId="{85CB3C8B-68D5-46DE-817A-B338664DC0BB}" destId="{C3900F6F-EE0B-4B9C-9324-2C0D5C3FF07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488F-0B38-4704-AFDD-569086631963}">
      <dsp:nvSpPr>
        <dsp:cNvPr id="0" name=""/>
        <dsp:cNvSpPr/>
      </dsp:nvSpPr>
      <dsp:spPr>
        <a:xfrm>
          <a:off x="3441366" y="1535677"/>
          <a:ext cx="1346866" cy="1454608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пряма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мова </a:t>
          </a:r>
        </a:p>
      </dsp:txBody>
      <dsp:txXfrm>
        <a:off x="3638610" y="1748699"/>
        <a:ext cx="952378" cy="1028564"/>
      </dsp:txXfrm>
    </dsp:sp>
    <dsp:sp modelId="{C8D79DCF-3A9B-4112-A811-801A8FB3427E}">
      <dsp:nvSpPr>
        <dsp:cNvPr id="0" name=""/>
        <dsp:cNvSpPr/>
      </dsp:nvSpPr>
      <dsp:spPr>
        <a:xfrm rot="16200000">
          <a:off x="3976067" y="1383211"/>
          <a:ext cx="277465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277465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07863" y="1403881"/>
        <a:ext cx="0" cy="0"/>
      </dsp:txXfrm>
    </dsp:sp>
    <dsp:sp modelId="{A1D2ED0B-8AE7-4415-A12B-8977929A5732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діалог</a:t>
          </a:r>
        </a:p>
      </dsp:txBody>
      <dsp:txXfrm>
        <a:off x="3670829" y="186372"/>
        <a:ext cx="887941" cy="887941"/>
      </dsp:txXfrm>
    </dsp:sp>
    <dsp:sp modelId="{2332F600-8D40-4EEF-8672-467785926282}">
      <dsp:nvSpPr>
        <dsp:cNvPr id="0" name=""/>
        <dsp:cNvSpPr/>
      </dsp:nvSpPr>
      <dsp:spPr>
        <a:xfrm rot="19800000">
          <a:off x="4687327" y="1826613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35932" y="1837427"/>
        <a:ext cx="0" cy="0"/>
      </dsp:txXfrm>
    </dsp:sp>
    <dsp:sp modelId="{B7878C03-84C7-4D7C-9164-8278171BD04A}">
      <dsp:nvSpPr>
        <dsp:cNvPr id="0" name=""/>
        <dsp:cNvSpPr/>
      </dsp:nvSpPr>
      <dsp:spPr>
        <a:xfrm>
          <a:off x="4900837" y="818793"/>
          <a:ext cx="1255737" cy="1255737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репліка</a:t>
          </a:r>
        </a:p>
      </dsp:txBody>
      <dsp:txXfrm>
        <a:off x="5084735" y="1002691"/>
        <a:ext cx="887941" cy="887941"/>
      </dsp:txXfrm>
    </dsp:sp>
    <dsp:sp modelId="{CE0331A7-0CD5-4E0B-8F37-EDD819B223B5}">
      <dsp:nvSpPr>
        <dsp:cNvPr id="0" name=""/>
        <dsp:cNvSpPr/>
      </dsp:nvSpPr>
      <dsp:spPr>
        <a:xfrm rot="1800000">
          <a:off x="4687327" y="2671884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43907" y="2674723"/>
        <a:ext cx="0" cy="0"/>
      </dsp:txXfrm>
    </dsp:sp>
    <dsp:sp modelId="{5BD1F6F7-6635-47B9-92A2-384E34ED13DE}">
      <dsp:nvSpPr>
        <dsp:cNvPr id="0" name=""/>
        <dsp:cNvSpPr/>
      </dsp:nvSpPr>
      <dsp:spPr>
        <a:xfrm>
          <a:off x="4900837" y="2451431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інтонація</a:t>
          </a:r>
        </a:p>
      </dsp:txBody>
      <dsp:txXfrm>
        <a:off x="5084735" y="2635329"/>
        <a:ext cx="887941" cy="887941"/>
      </dsp:txXfrm>
    </dsp:sp>
    <dsp:sp modelId="{CC3A5DAC-8F92-42AD-864A-AD755CB07938}">
      <dsp:nvSpPr>
        <dsp:cNvPr id="0" name=""/>
        <dsp:cNvSpPr/>
      </dsp:nvSpPr>
      <dsp:spPr>
        <a:xfrm rot="5400000">
          <a:off x="3976067" y="3115285"/>
          <a:ext cx="277465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277465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21736" y="3122081"/>
        <a:ext cx="0" cy="0"/>
      </dsp:txXfrm>
    </dsp:sp>
    <dsp:sp modelId="{7DA57566-FFC4-49F4-B2F1-6AB735E18BD3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міміка</a:t>
          </a:r>
        </a:p>
      </dsp:txBody>
      <dsp:txXfrm>
        <a:off x="3670829" y="3451649"/>
        <a:ext cx="887941" cy="887941"/>
      </dsp:txXfrm>
    </dsp:sp>
    <dsp:sp modelId="{D5FBD859-B6E6-4C37-AF3E-984054197798}">
      <dsp:nvSpPr>
        <dsp:cNvPr id="0" name=""/>
        <dsp:cNvSpPr/>
      </dsp:nvSpPr>
      <dsp:spPr>
        <a:xfrm rot="9000000">
          <a:off x="3223275" y="2671884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393666" y="2688535"/>
        <a:ext cx="0" cy="0"/>
      </dsp:txXfrm>
    </dsp:sp>
    <dsp:sp modelId="{A4CE7034-7958-43A8-B2DD-81A4D5C70A04}">
      <dsp:nvSpPr>
        <dsp:cNvPr id="0" name=""/>
        <dsp:cNvSpPr/>
      </dsp:nvSpPr>
      <dsp:spPr>
        <a:xfrm>
          <a:off x="2073025" y="2451431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жести</a:t>
          </a:r>
        </a:p>
      </dsp:txBody>
      <dsp:txXfrm>
        <a:off x="2256923" y="2635329"/>
        <a:ext cx="887941" cy="887941"/>
      </dsp:txXfrm>
    </dsp:sp>
    <dsp:sp modelId="{5310637A-4C44-4FA6-AA80-FA99EAAE146F}">
      <dsp:nvSpPr>
        <dsp:cNvPr id="0" name=""/>
        <dsp:cNvSpPr/>
      </dsp:nvSpPr>
      <dsp:spPr>
        <a:xfrm rot="12600000">
          <a:off x="3223275" y="1826613"/>
          <a:ext cx="318996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18996" y="13732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385691" y="1851239"/>
        <a:ext cx="0" cy="0"/>
      </dsp:txXfrm>
    </dsp:sp>
    <dsp:sp modelId="{C3900F6F-EE0B-4B9C-9324-2C0D5C3FF073}">
      <dsp:nvSpPr>
        <dsp:cNvPr id="0" name=""/>
        <dsp:cNvSpPr/>
      </dsp:nvSpPr>
      <dsp:spPr>
        <a:xfrm>
          <a:off x="2073025" y="818793"/>
          <a:ext cx="1255737" cy="125573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монолог </a:t>
          </a:r>
        </a:p>
      </dsp:txBody>
      <dsp:txXfrm>
        <a:off x="2256923" y="1002691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656184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Тем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а: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Діалог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Тире при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діалозі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400800" cy="1752600"/>
          </a:xfrm>
        </p:spPr>
        <p:txBody>
          <a:bodyPr/>
          <a:lstStyle/>
          <a:p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Наша родина - рідна 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Україна</a:t>
            </a:r>
            <a:endParaRPr lang="en-US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741682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Складання схем за текстом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Репліка</a:t>
            </a:r>
            <a:r>
              <a:rPr lang="ru-RU" dirty="0"/>
              <a:t> </a:t>
            </a:r>
            <a:r>
              <a:rPr lang="ru-RU" dirty="0" err="1"/>
              <a:t>діалогу</a:t>
            </a:r>
            <a:r>
              <a:rPr lang="ru-RU" dirty="0"/>
              <a:t> (</a:t>
            </a:r>
            <a:r>
              <a:rPr lang="ru-RU" dirty="0" err="1"/>
              <a:t>Рд</a:t>
            </a:r>
            <a:r>
              <a:rPr lang="ru-RU" dirty="0"/>
              <a:t>)? – слова автора (</a:t>
            </a:r>
            <a:r>
              <a:rPr lang="ru-RU" dirty="0" err="1"/>
              <a:t>са</a:t>
            </a:r>
            <a:r>
              <a:rPr lang="ru-RU" dirty="0"/>
              <a:t>).</a:t>
            </a:r>
          </a:p>
          <a:p>
            <a:r>
              <a:rPr lang="ru-RU" dirty="0"/>
              <a:t>      - </a:t>
            </a:r>
            <a:r>
              <a:rPr lang="ru-RU" dirty="0" err="1"/>
              <a:t>Рд</a:t>
            </a:r>
            <a:r>
              <a:rPr lang="ru-RU" dirty="0"/>
              <a:t>, - </a:t>
            </a:r>
            <a:r>
              <a:rPr lang="ru-RU" dirty="0" err="1"/>
              <a:t>са</a:t>
            </a:r>
            <a:endParaRPr lang="ru-RU" dirty="0"/>
          </a:p>
          <a:p>
            <a:r>
              <a:rPr lang="ru-RU" dirty="0"/>
              <a:t>      - </a:t>
            </a:r>
            <a:r>
              <a:rPr lang="ru-RU" dirty="0" err="1"/>
              <a:t>Рд</a:t>
            </a:r>
            <a:r>
              <a:rPr lang="ru-RU" dirty="0"/>
              <a:t>? – </a:t>
            </a:r>
            <a:r>
              <a:rPr lang="ru-RU" dirty="0" err="1"/>
              <a:t>са</a:t>
            </a:r>
            <a:r>
              <a:rPr lang="ru-RU" dirty="0"/>
              <a:t>.</a:t>
            </a:r>
          </a:p>
          <a:p>
            <a:r>
              <a:rPr lang="ru-RU" dirty="0"/>
              <a:t>       - </a:t>
            </a:r>
            <a:r>
              <a:rPr lang="ru-RU" dirty="0" err="1"/>
              <a:t>Рд</a:t>
            </a:r>
            <a:r>
              <a:rPr lang="ru-RU" dirty="0"/>
              <a:t>.</a:t>
            </a:r>
          </a:p>
          <a:p>
            <a:r>
              <a:rPr lang="ru-RU" dirty="0"/>
              <a:t>       - </a:t>
            </a:r>
            <a:r>
              <a:rPr lang="ru-RU" dirty="0" err="1"/>
              <a:t>Рд</a:t>
            </a:r>
            <a:r>
              <a:rPr lang="ru-RU" dirty="0"/>
              <a:t>? – </a:t>
            </a:r>
            <a:r>
              <a:rPr lang="ru-RU" dirty="0" err="1"/>
              <a:t>са</a:t>
            </a:r>
            <a:r>
              <a:rPr lang="ru-RU" dirty="0"/>
              <a:t>.</a:t>
            </a:r>
          </a:p>
          <a:p>
            <a:r>
              <a:rPr lang="ru-RU" dirty="0"/>
              <a:t>      - </a:t>
            </a:r>
            <a:r>
              <a:rPr lang="ru-RU" dirty="0" err="1"/>
              <a:t>Рд</a:t>
            </a:r>
            <a:r>
              <a:rPr lang="ru-RU" dirty="0"/>
              <a:t>! 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45024"/>
            <a:ext cx="3702694" cy="278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Трансформація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непряму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Андрійко запитав у нені , що то буде.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Мати відповіла, що то українська святкова сорочка для нього.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Андрійко допитувався, чому українська.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пояснила , тому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вишиває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 земля наша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зветься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1236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роботи в групі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прочитайте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першим;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висловте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думки;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дійдіть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3744416" cy="22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« П’ятипелюсткова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квітка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Запишіть</a:t>
            </a:r>
            <a:r>
              <a:rPr lang="ru-RU" dirty="0"/>
              <a:t> слова </a:t>
            </a:r>
            <a:r>
              <a:rPr lang="ru-RU" dirty="0" err="1"/>
              <a:t>привітання</a:t>
            </a:r>
            <a:r>
              <a:rPr lang="ru-RU" dirty="0"/>
              <a:t>, </a:t>
            </a:r>
            <a:r>
              <a:rPr lang="ru-RU" dirty="0" err="1"/>
              <a:t>прощання</a:t>
            </a:r>
            <a:r>
              <a:rPr lang="ru-RU" dirty="0"/>
              <a:t>, </a:t>
            </a:r>
            <a:r>
              <a:rPr lang="ru-RU" dirty="0" err="1"/>
              <a:t>подяки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0405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	</a:t>
            </a:r>
            <a:r>
              <a:rPr lang="ru-RU" dirty="0" err="1"/>
              <a:t>Пригадайте</a:t>
            </a:r>
            <a:r>
              <a:rPr lang="ru-RU" dirty="0"/>
              <a:t> і </a:t>
            </a:r>
            <a:r>
              <a:rPr lang="ru-RU" dirty="0" err="1"/>
              <a:t>запишіть</a:t>
            </a:r>
            <a:r>
              <a:rPr lang="ru-RU" dirty="0"/>
              <a:t> правила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28898"/>
            <a:ext cx="489654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 3</a:t>
            </a:r>
            <a:r>
              <a:rPr lang="uk-UA" dirty="0">
                <a:latin typeface="Times New Roman"/>
                <a:ea typeface="Calibri"/>
              </a:rPr>
              <a:t>.</a:t>
            </a:r>
            <a:r>
              <a:rPr lang="ru-RU" dirty="0">
                <a:latin typeface="Times New Roman"/>
                <a:ea typeface="Calibri"/>
              </a:rPr>
              <a:t>     </a:t>
            </a:r>
            <a:r>
              <a:rPr lang="uk-UA" b="1" dirty="0">
                <a:latin typeface="Times New Roman"/>
                <a:ea typeface="Calibri"/>
              </a:rPr>
              <a:t>Утворіть форму звертання </a:t>
            </a:r>
            <a:r>
              <a:rPr lang="uk-UA" dirty="0">
                <a:latin typeface="Times New Roman"/>
                <a:ea typeface="Calibri"/>
              </a:rPr>
              <a:t>від слів кінь, річка, Ольга, Юрій, Марина, вчитель, чоловік, подруга, сестра, брат.</a:t>
            </a:r>
            <a:r>
              <a:rPr lang="uk-UA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56" y="3501008"/>
            <a:ext cx="41764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Складіть</a:t>
            </a:r>
            <a:r>
              <a:rPr lang="ru-RU" sz="3200" dirty="0" smtClean="0"/>
              <a:t> і  </a:t>
            </a:r>
            <a:r>
              <a:rPr lang="ru-RU" sz="3200" dirty="0" err="1"/>
              <a:t>допишіть</a:t>
            </a:r>
            <a:r>
              <a:rPr lang="ru-RU" sz="3200" dirty="0"/>
              <a:t> </a:t>
            </a:r>
            <a:r>
              <a:rPr lang="ru-RU" sz="3200" dirty="0" err="1"/>
              <a:t>пропущені</a:t>
            </a:r>
            <a:r>
              <a:rPr lang="ru-RU" sz="3200" dirty="0"/>
              <a:t> </a:t>
            </a:r>
            <a:r>
              <a:rPr lang="ru-RU" sz="3200" dirty="0" err="1"/>
              <a:t>репліки</a:t>
            </a:r>
            <a:r>
              <a:rPr lang="ru-RU" sz="32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Велика </a:t>
            </a:r>
            <a:r>
              <a:rPr lang="ru-RU" sz="2400" dirty="0" err="1"/>
              <a:t>любов</a:t>
            </a:r>
            <a:r>
              <a:rPr lang="ru-RU" sz="2400" dirty="0"/>
              <a:t>   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Бабусенько</a:t>
            </a:r>
            <a:r>
              <a:rPr lang="ru-RU" sz="2400" dirty="0"/>
              <a:t>, </a:t>
            </a:r>
            <a:r>
              <a:rPr lang="ru-RU" sz="2400" dirty="0" err="1"/>
              <a:t>ти</a:t>
            </a:r>
            <a:r>
              <a:rPr lang="ru-RU" sz="2400" dirty="0"/>
              <a:t> у мене </a:t>
            </a:r>
            <a:r>
              <a:rPr lang="ru-RU" sz="2400" dirty="0" err="1"/>
              <a:t>найкраща</a:t>
            </a:r>
            <a:r>
              <a:rPr lang="ru-RU" sz="2400" dirty="0"/>
              <a:t>!</a:t>
            </a:r>
          </a:p>
          <a:p>
            <a:r>
              <a:rPr lang="ru-RU" sz="2400" dirty="0"/>
              <a:t>-	 …….(І </a:t>
            </a:r>
            <a:r>
              <a:rPr lang="ru-RU" sz="2400" dirty="0" err="1"/>
              <a:t>чому</a:t>
            </a:r>
            <a:r>
              <a:rPr lang="ru-RU" sz="2400" dirty="0"/>
              <a:t> ж так?)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смачненькі</a:t>
            </a:r>
            <a:r>
              <a:rPr lang="ru-RU" sz="2400" dirty="0"/>
              <a:t> </a:t>
            </a:r>
            <a:r>
              <a:rPr lang="ru-RU" sz="2400" dirty="0" err="1"/>
              <a:t>пиріжки</a:t>
            </a:r>
            <a:r>
              <a:rPr lang="ru-RU" sz="2400" dirty="0"/>
              <a:t> </a:t>
            </a:r>
            <a:r>
              <a:rPr lang="ru-RU" sz="2400" dirty="0" err="1"/>
              <a:t>печеш</a:t>
            </a:r>
            <a:r>
              <a:rPr lang="ru-RU" sz="2400" dirty="0"/>
              <a:t>!</a:t>
            </a:r>
          </a:p>
          <a:p>
            <a:r>
              <a:rPr lang="ru-RU" sz="2400" dirty="0"/>
              <a:t>-	……..(</a:t>
            </a:r>
            <a:r>
              <a:rPr lang="ru-RU" sz="2400" dirty="0" err="1"/>
              <a:t>Оце</a:t>
            </a:r>
            <a:r>
              <a:rPr lang="ru-RU" sz="2400" dirty="0"/>
              <a:t> й усе?)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Ти</a:t>
            </a:r>
            <a:r>
              <a:rPr lang="ru-RU" sz="2400" dirty="0"/>
              <a:t> й </a:t>
            </a:r>
            <a:r>
              <a:rPr lang="ru-RU" sz="2400" dirty="0" err="1"/>
              <a:t>картопельку</a:t>
            </a:r>
            <a:r>
              <a:rPr lang="ru-RU" sz="2400" dirty="0"/>
              <a:t> </a:t>
            </a:r>
            <a:r>
              <a:rPr lang="ru-RU" sz="2400" dirty="0" err="1"/>
              <a:t>садиш</a:t>
            </a:r>
            <a:r>
              <a:rPr lang="ru-RU" sz="2400" dirty="0"/>
              <a:t>, і </a:t>
            </a:r>
            <a:r>
              <a:rPr lang="ru-RU" sz="2400" dirty="0" err="1"/>
              <a:t>їстоньки</a:t>
            </a:r>
            <a:r>
              <a:rPr lang="ru-RU" sz="2400" dirty="0"/>
              <a:t> </a:t>
            </a:r>
            <a:r>
              <a:rPr lang="ru-RU" sz="2400" dirty="0" err="1"/>
              <a:t>вариш</a:t>
            </a:r>
            <a:r>
              <a:rPr lang="ru-RU" sz="2400" dirty="0"/>
              <a:t>, і порядок </a:t>
            </a:r>
            <a:r>
              <a:rPr lang="ru-RU" sz="2400" dirty="0" err="1"/>
              <a:t>наводиш</a:t>
            </a:r>
            <a:r>
              <a:rPr lang="ru-RU" sz="2400" dirty="0"/>
              <a:t>. </a:t>
            </a:r>
            <a:r>
              <a:rPr lang="ru-RU" sz="2400" dirty="0" err="1"/>
              <a:t>Ти</a:t>
            </a:r>
            <a:r>
              <a:rPr lang="ru-RU" sz="2400" dirty="0"/>
              <a:t> у мене </a:t>
            </a:r>
            <a:r>
              <a:rPr lang="ru-RU" sz="2400" dirty="0" err="1"/>
              <a:t>молодець</a:t>
            </a:r>
            <a:r>
              <a:rPr lang="ru-RU" sz="2400" dirty="0"/>
              <a:t>.</a:t>
            </a:r>
          </a:p>
          <a:p>
            <a:r>
              <a:rPr lang="ru-RU" sz="2400" dirty="0"/>
              <a:t>-	………..(От </a:t>
            </a:r>
            <a:r>
              <a:rPr lang="ru-RU" sz="2400" dirty="0" err="1"/>
              <a:t>дякую</a:t>
            </a:r>
            <a:r>
              <a:rPr lang="ru-RU" sz="2400" dirty="0"/>
              <a:t>, </a:t>
            </a:r>
            <a:r>
              <a:rPr lang="ru-RU" sz="2400" dirty="0" err="1"/>
              <a:t>Назарчику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ти</a:t>
            </a:r>
            <a:r>
              <a:rPr lang="ru-RU" sz="2400" dirty="0"/>
              <a:t> все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бачиш</a:t>
            </a:r>
            <a:r>
              <a:rPr lang="ru-RU" sz="2400" dirty="0"/>
              <a:t>. </a:t>
            </a:r>
            <a:r>
              <a:rPr lang="ru-RU" sz="2400" dirty="0" err="1"/>
              <a:t>Візьми</a:t>
            </a:r>
            <a:r>
              <a:rPr lang="ru-RU" sz="2400" dirty="0"/>
              <a:t> за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вареничків</a:t>
            </a:r>
            <a:r>
              <a:rPr lang="ru-RU" sz="2400" dirty="0"/>
              <a:t> з вишнями.)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Дякую</a:t>
            </a:r>
            <a:r>
              <a:rPr lang="ru-RU" sz="2400" dirty="0"/>
              <a:t>, бабусю! Я тебе так сильно люблю, як вареники з </a:t>
            </a:r>
            <a:r>
              <a:rPr lang="ru-RU" sz="2400" dirty="0" err="1"/>
              <a:t>вишень</a:t>
            </a:r>
            <a:r>
              <a:rPr lang="ru-RU" sz="2400" dirty="0"/>
              <a:t>.</a:t>
            </a:r>
          </a:p>
          <a:p>
            <a:r>
              <a:rPr lang="ru-RU" sz="2400" dirty="0"/>
              <a:t>-	……….(О, то велика </a:t>
            </a:r>
            <a:r>
              <a:rPr lang="ru-RU" sz="2400" dirty="0" err="1"/>
              <a:t>любов</a:t>
            </a:r>
            <a:r>
              <a:rPr lang="ru-RU" sz="2400" dirty="0"/>
              <a:t>!)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275081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4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почленувавши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виглядi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дiалогу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роздiловi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знаки.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 особами.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Мамо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я уже великий добре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синку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ж по тому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йду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Буг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ловити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рибку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щуку  принесу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великий для порядку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нiж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гуляти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прополи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цибулi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грядку i сходи до магазину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забаганки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притлумив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дивиться  з-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пiд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брiв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неньку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передумав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мамо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iще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маленький. </a:t>
            </a:r>
          </a:p>
          <a:p>
            <a:r>
              <a:rPr lang="ru-RU" dirty="0"/>
              <a:t>                                                                                                 </a:t>
            </a: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7"/>
            <a:ext cx="3240360" cy="20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0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6. </a:t>
            </a:r>
            <a:r>
              <a:rPr lang="ru-RU" dirty="0" err="1"/>
              <a:t>Переробіть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 на текст з непрямою </a:t>
            </a:r>
            <a:r>
              <a:rPr lang="ru-RU" dirty="0" err="1"/>
              <a:t>мовою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err="1"/>
              <a:t>Здрастуйте</a:t>
            </a:r>
            <a:r>
              <a:rPr lang="ru-RU" dirty="0"/>
              <a:t>!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прямуєте</a:t>
            </a:r>
            <a:r>
              <a:rPr lang="ru-RU" dirty="0"/>
              <a:t>? - закричала </a:t>
            </a:r>
            <a:r>
              <a:rPr lang="ru-RU" dirty="0" err="1"/>
              <a:t>дівчинка</a:t>
            </a:r>
            <a:r>
              <a:rPr lang="ru-RU" dirty="0"/>
              <a:t>.</a:t>
            </a:r>
          </a:p>
          <a:p>
            <a:r>
              <a:rPr lang="ru-RU" dirty="0"/>
              <a:t>Будь здорова, </a:t>
            </a:r>
            <a:r>
              <a:rPr lang="ru-RU" dirty="0" err="1"/>
              <a:t>маленька</a:t>
            </a:r>
            <a:r>
              <a:rPr lang="ru-RU" dirty="0"/>
              <a:t> </a:t>
            </a:r>
            <a:r>
              <a:rPr lang="ru-RU" dirty="0" err="1"/>
              <a:t>дівчино</a:t>
            </a:r>
            <a:r>
              <a:rPr lang="ru-RU" dirty="0"/>
              <a:t>- </a:t>
            </a:r>
            <a:r>
              <a:rPr lang="ru-RU" dirty="0" err="1"/>
              <a:t>пташко</a:t>
            </a:r>
            <a:r>
              <a:rPr lang="ru-RU" dirty="0"/>
              <a:t>, -  </a:t>
            </a:r>
            <a:r>
              <a:rPr lang="ru-RU" dirty="0" err="1"/>
              <a:t>поважно</a:t>
            </a:r>
            <a:r>
              <a:rPr lang="ru-RU" dirty="0"/>
              <a:t> </a:t>
            </a:r>
            <a:r>
              <a:rPr lang="ru-RU" dirty="0" err="1"/>
              <a:t>відповіли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. – Ми </a:t>
            </a:r>
            <a:r>
              <a:rPr lang="ru-RU" dirty="0" err="1"/>
              <a:t>поспішаємо</a:t>
            </a:r>
            <a:r>
              <a:rPr lang="ru-RU" dirty="0"/>
              <a:t> на свято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5446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/>
          <a:lstStyle/>
          <a:p>
            <a:r>
              <a:rPr lang="ru-RU" dirty="0"/>
              <a:t>-	</a:t>
            </a:r>
            <a:r>
              <a:rPr lang="ru-RU" dirty="0" err="1"/>
              <a:t>Гарна</a:t>
            </a:r>
            <a:r>
              <a:rPr lang="ru-RU" dirty="0"/>
              <a:t> </a:t>
            </a:r>
            <a:r>
              <a:rPr lang="ru-RU" dirty="0" err="1"/>
              <a:t>квітка</a:t>
            </a:r>
            <a:r>
              <a:rPr lang="ru-RU" dirty="0"/>
              <a:t> </a:t>
            </a:r>
            <a:r>
              <a:rPr lang="ru-RU" dirty="0" err="1"/>
              <a:t>утворилась</a:t>
            </a:r>
            <a:r>
              <a:rPr lang="ru-RU" dirty="0"/>
              <a:t>?</a:t>
            </a:r>
          </a:p>
          <a:p>
            <a:r>
              <a:rPr lang="ru-RU" dirty="0"/>
              <a:t>-	Як вона </a:t>
            </a:r>
            <a:r>
              <a:rPr lang="ru-RU" dirty="0" err="1"/>
              <a:t>називається</a:t>
            </a:r>
            <a:r>
              <a:rPr lang="ru-RU" dirty="0" smtClean="0"/>
              <a:t>?    (</a:t>
            </a:r>
            <a:r>
              <a:rPr lang="ru-RU" dirty="0"/>
              <a:t>Мальва)</a:t>
            </a:r>
          </a:p>
          <a:p>
            <a:r>
              <a:rPr lang="ru-RU" dirty="0"/>
              <a:t>-	Чим вона </a:t>
            </a:r>
            <a:r>
              <a:rPr lang="ru-RU" dirty="0" err="1"/>
              <a:t>являється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?</a:t>
            </a:r>
          </a:p>
          <a:p>
            <a:r>
              <a:rPr lang="ru-RU" dirty="0"/>
              <a:t>-	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належать до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6085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7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Цілі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(</a:t>
            </a: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очікувані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результати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dirty="0"/>
              <a:t>	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діалог</a:t>
            </a:r>
            <a:r>
              <a:rPr lang="ru-RU" dirty="0"/>
              <a:t>», «</a:t>
            </a:r>
            <a:r>
              <a:rPr lang="ru-RU" dirty="0" err="1"/>
              <a:t>репліка</a:t>
            </a:r>
            <a:r>
              <a:rPr lang="ru-RU" dirty="0"/>
              <a:t>», «монолог», «</a:t>
            </a:r>
            <a:r>
              <a:rPr lang="ru-RU" dirty="0" err="1"/>
              <a:t>полілог</a:t>
            </a:r>
            <a:r>
              <a:rPr lang="ru-RU" dirty="0"/>
              <a:t>», «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»;</a:t>
            </a:r>
          </a:p>
          <a:p>
            <a:r>
              <a:rPr lang="ru-RU" dirty="0"/>
              <a:t>-	</a:t>
            </a:r>
            <a:r>
              <a:rPr lang="ru-RU" dirty="0" err="1"/>
              <a:t>пояснювати</a:t>
            </a:r>
            <a:r>
              <a:rPr lang="ru-RU" dirty="0"/>
              <a:t> правила </a:t>
            </a:r>
            <a:r>
              <a:rPr lang="ru-RU" dirty="0" err="1"/>
              <a:t>розстановки</a:t>
            </a:r>
            <a:r>
              <a:rPr lang="ru-RU" dirty="0"/>
              <a:t> </a:t>
            </a:r>
            <a:r>
              <a:rPr lang="ru-RU" dirty="0" err="1"/>
              <a:t>розділових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при </a:t>
            </a:r>
            <a:r>
              <a:rPr lang="ru-RU" dirty="0" err="1"/>
              <a:t>діалозі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інтонаційно</a:t>
            </a:r>
            <a:r>
              <a:rPr lang="ru-RU" dirty="0"/>
              <a:t> </a:t>
            </a:r>
            <a:r>
              <a:rPr lang="ru-RU" dirty="0" err="1"/>
              <a:t>виразно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діалоги</a:t>
            </a:r>
            <a:r>
              <a:rPr lang="ru-RU" dirty="0"/>
              <a:t> ;</a:t>
            </a:r>
          </a:p>
          <a:p>
            <a:r>
              <a:rPr lang="ru-RU" dirty="0"/>
              <a:t>-	</a:t>
            </a:r>
            <a:r>
              <a:rPr lang="ru-RU" dirty="0" err="1"/>
              <a:t>переробляти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з прямою </a:t>
            </a:r>
            <a:r>
              <a:rPr lang="ru-RU" dirty="0" err="1"/>
              <a:t>мовою</a:t>
            </a:r>
            <a:r>
              <a:rPr lang="ru-RU" dirty="0"/>
              <a:t> на </a:t>
            </a:r>
            <a:r>
              <a:rPr lang="ru-RU" dirty="0" err="1"/>
              <a:t>діалог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9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Створення</a:t>
            </a:r>
            <a:r>
              <a:rPr lang="ru-RU" dirty="0"/>
              <a:t> позитивного настрою.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616624" cy="4392488"/>
          </a:xfrm>
        </p:spPr>
      </p:pic>
    </p:spTree>
    <p:extLst>
      <p:ext uri="{BB962C8B-B14F-4D97-AF65-F5344CB8AC3E}">
        <p14:creationId xmlns:p14="http://schemas.microsoft.com/office/powerpoint/2010/main" val="8882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Ти</a:t>
            </a:r>
            <a:r>
              <a:rPr lang="ru-RU" dirty="0"/>
              <a:t>  - Редактор»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лікарство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кожного дня по </a:t>
            </a:r>
            <a:r>
              <a:rPr lang="ru-RU" dirty="0" err="1"/>
              <a:t>ложці</a:t>
            </a:r>
            <a:r>
              <a:rPr lang="ru-RU" dirty="0"/>
              <a:t> на </a:t>
            </a:r>
            <a:r>
              <a:rPr lang="ru-RU" dirty="0" err="1"/>
              <a:t>пустий</a:t>
            </a:r>
            <a:r>
              <a:rPr lang="ru-RU" dirty="0"/>
              <a:t> желудок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</a:t>
            </a:r>
          </a:p>
          <a:p>
            <a:r>
              <a:rPr lang="ru-RU" dirty="0"/>
              <a:t>Магазин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круглодобово</a:t>
            </a:r>
            <a:r>
              <a:rPr lang="ru-RU" dirty="0"/>
              <a:t>.</a:t>
            </a:r>
          </a:p>
          <a:p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оповідач</a:t>
            </a:r>
            <a:r>
              <a:rPr lang="ru-RU" dirty="0"/>
              <a:t> </a:t>
            </a:r>
            <a:r>
              <a:rPr lang="ru-RU" dirty="0" err="1"/>
              <a:t>захопив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  </a:t>
            </a:r>
            <a:r>
              <a:rPr lang="ru-RU" dirty="0" err="1"/>
              <a:t>захоплюючим</a:t>
            </a:r>
            <a:r>
              <a:rPr lang="ru-RU" dirty="0"/>
              <a:t> </a:t>
            </a:r>
            <a:r>
              <a:rPr lang="ru-RU" dirty="0" err="1"/>
              <a:t>оповіданням</a:t>
            </a:r>
            <a:r>
              <a:rPr lang="ru-RU" dirty="0"/>
              <a:t>.</a:t>
            </a:r>
          </a:p>
          <a:p>
            <a:r>
              <a:rPr lang="ru-RU" dirty="0" err="1"/>
              <a:t>Висловлюючи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подій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наголосив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час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по </a:t>
            </a:r>
            <a:r>
              <a:rPr lang="ru-RU" dirty="0" err="1"/>
              <a:t>налагодженню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dirty="0"/>
              <a:t>Через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неділі</a:t>
            </a:r>
            <a:r>
              <a:rPr lang="ru-RU" dirty="0"/>
              <a:t> я маю </a:t>
            </a:r>
            <a:r>
              <a:rPr lang="ru-RU" dirty="0" err="1"/>
              <a:t>їхати</a:t>
            </a:r>
            <a:r>
              <a:rPr lang="ru-RU" dirty="0"/>
              <a:t> у </a:t>
            </a:r>
            <a:r>
              <a:rPr lang="ru-RU" dirty="0" err="1"/>
              <a:t>зарубіжну</a:t>
            </a:r>
            <a:r>
              <a:rPr lang="ru-RU" dirty="0"/>
              <a:t> командировку.</a:t>
            </a:r>
          </a:p>
          <a:p>
            <a:r>
              <a:rPr lang="ru-RU" dirty="0"/>
              <a:t>Стоячи на </a:t>
            </a:r>
            <a:r>
              <a:rPr lang="ru-RU" dirty="0" err="1"/>
              <a:t>зупинці</a:t>
            </a:r>
            <a:r>
              <a:rPr lang="ru-RU" dirty="0"/>
              <a:t> </a:t>
            </a:r>
            <a:r>
              <a:rPr lang="ru-RU" dirty="0" err="1"/>
              <a:t>дівчина</a:t>
            </a:r>
            <a:r>
              <a:rPr lang="ru-RU" dirty="0"/>
              <a:t> </a:t>
            </a:r>
            <a:r>
              <a:rPr lang="ru-RU" dirty="0" err="1"/>
              <a:t>кинулася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в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строкатим</a:t>
            </a:r>
            <a:r>
              <a:rPr lang="ru-RU" dirty="0"/>
              <a:t> </a:t>
            </a:r>
            <a:r>
              <a:rPr lang="ru-RU" dirty="0" err="1"/>
              <a:t>вбранням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1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Влуч</a:t>
            </a:r>
            <a:r>
              <a:rPr lang="ru-RU" dirty="0"/>
              <a:t> в </a:t>
            </a:r>
            <a:r>
              <a:rPr lang="ru-RU" dirty="0" err="1"/>
              <a:t>ціль</a:t>
            </a:r>
            <a:r>
              <a:rPr lang="ru-RU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,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, воля і </a:t>
            </a:r>
            <a:r>
              <a:rPr lang="ru-RU" dirty="0" err="1"/>
              <a:t>маленька</a:t>
            </a:r>
            <a:r>
              <a:rPr lang="ru-RU" dirty="0"/>
              <a:t> </a:t>
            </a:r>
            <a:r>
              <a:rPr lang="ru-RU" dirty="0" err="1"/>
              <a:t>квітка</a:t>
            </a:r>
            <a:r>
              <a:rPr lang="ru-RU" dirty="0" smtClean="0"/>
              <a:t>!» </a:t>
            </a:r>
            <a:endParaRPr lang="en-US" dirty="0" smtClean="0"/>
          </a:p>
          <a:p>
            <a:r>
              <a:rPr lang="ru-RU" dirty="0" smtClean="0"/>
              <a:t> «</a:t>
            </a:r>
            <a:r>
              <a:rPr lang="ru-RU" dirty="0"/>
              <a:t>Ой, яка </a:t>
            </a:r>
            <a:r>
              <a:rPr lang="ru-RU" dirty="0" err="1"/>
              <a:t>чудова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 smtClean="0"/>
              <a:t>!»</a:t>
            </a:r>
            <a:endParaRPr lang="en-US" dirty="0" smtClean="0"/>
          </a:p>
          <a:p>
            <a:r>
              <a:rPr lang="ru-RU" dirty="0" smtClean="0"/>
              <a:t> «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школярі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підручників</a:t>
            </a:r>
            <a:r>
              <a:rPr lang="ru-RU" dirty="0"/>
              <a:t>, не </a:t>
            </a:r>
            <a:r>
              <a:rPr lang="ru-RU" dirty="0" err="1"/>
              <a:t>читають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поверхово</a:t>
            </a:r>
            <a:r>
              <a:rPr lang="ru-RU" dirty="0"/>
              <a:t> </a:t>
            </a:r>
            <a:r>
              <a:rPr lang="ru-RU" dirty="0" err="1"/>
              <a:t>оволодівають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 smtClean="0"/>
              <a:t>»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— </a:t>
            </a:r>
            <a:r>
              <a:rPr lang="ru-RU" dirty="0" err="1">
                <a:solidFill>
                  <a:prstClr val="black"/>
                </a:solidFill>
              </a:rPr>
              <a:t>захоплено</a:t>
            </a:r>
            <a:r>
              <a:rPr lang="ru-RU" dirty="0">
                <a:solidFill>
                  <a:prstClr val="black"/>
                </a:solidFill>
              </a:rPr>
              <a:t> писав </a:t>
            </a:r>
            <a:r>
              <a:rPr lang="ru-RU" dirty="0" err="1">
                <a:solidFill>
                  <a:prstClr val="black"/>
                </a:solidFill>
              </a:rPr>
              <a:t>український</a:t>
            </a:r>
            <a:r>
              <a:rPr lang="ru-RU" dirty="0">
                <a:solidFill>
                  <a:prstClr val="black"/>
                </a:solidFill>
              </a:rPr>
              <a:t> поет </a:t>
            </a:r>
            <a:r>
              <a:rPr lang="ru-RU" dirty="0" err="1">
                <a:solidFill>
                  <a:prstClr val="black"/>
                </a:solidFill>
              </a:rPr>
              <a:t>Олександр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Підсуха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 smtClean="0"/>
              <a:t>— </a:t>
            </a:r>
            <a:r>
              <a:rPr lang="ru-RU" dirty="0"/>
              <a:t>говорив великий </a:t>
            </a:r>
            <a:r>
              <a:rPr lang="ru-RU" dirty="0" err="1"/>
              <a:t>казкар</a:t>
            </a:r>
            <a:r>
              <a:rPr lang="ru-RU" dirty="0"/>
              <a:t> Ганс </a:t>
            </a:r>
            <a:r>
              <a:rPr lang="ru-RU" dirty="0" err="1"/>
              <a:t>Крістіан</a:t>
            </a:r>
            <a:r>
              <a:rPr lang="ru-RU" dirty="0"/>
              <a:t> Андерсен.</a:t>
            </a:r>
          </a:p>
          <a:p>
            <a:r>
              <a:rPr lang="ru-RU" dirty="0"/>
              <a:t>- писав </a:t>
            </a:r>
            <a:r>
              <a:rPr lang="ru-RU" dirty="0" err="1"/>
              <a:t>письменник</a:t>
            </a:r>
            <a:r>
              <a:rPr lang="ru-RU" dirty="0"/>
              <a:t> і педагог </a:t>
            </a:r>
            <a:r>
              <a:rPr lang="ru-RU" dirty="0" err="1"/>
              <a:t>В.О.Сухомлинський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Орфографічна</a:t>
            </a:r>
            <a:r>
              <a:rPr lang="ru-RU" dirty="0"/>
              <a:t> </a:t>
            </a:r>
            <a:r>
              <a:rPr lang="ru-RU" dirty="0" err="1"/>
              <a:t>розминка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словосполучення</a:t>
            </a:r>
            <a:r>
              <a:rPr lang="ru-RU" dirty="0"/>
              <a:t> </a:t>
            </a:r>
            <a:r>
              <a:rPr lang="ru-RU" dirty="0" err="1"/>
              <a:t>словниковими</a:t>
            </a:r>
            <a:r>
              <a:rPr lang="ru-RU" dirty="0"/>
              <a:t> словами: </a:t>
            </a:r>
          </a:p>
          <a:p>
            <a:r>
              <a:rPr lang="ru-RU" dirty="0"/>
              <a:t>    кожного дня –</a:t>
            </a:r>
          </a:p>
          <a:p>
            <a:r>
              <a:rPr lang="ru-RU" dirty="0"/>
              <a:t>   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– </a:t>
            </a:r>
          </a:p>
          <a:p>
            <a:r>
              <a:rPr lang="ru-RU" dirty="0"/>
              <a:t>    слова </a:t>
            </a:r>
            <a:r>
              <a:rPr lang="ru-RU" dirty="0" err="1"/>
              <a:t>прощання</a:t>
            </a:r>
            <a:r>
              <a:rPr lang="ru-RU" dirty="0"/>
              <a:t>  - 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цвет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45067" cy="24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Словникова</a:t>
            </a:r>
            <a:r>
              <a:rPr lang="ru-RU" dirty="0"/>
              <a:t> </a:t>
            </a:r>
            <a:r>
              <a:rPr lang="ru-RU" dirty="0" smtClean="0"/>
              <a:t>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Діалог</a:t>
            </a:r>
            <a:r>
              <a:rPr lang="ru-RU" dirty="0"/>
              <a:t> </a:t>
            </a:r>
            <a:r>
              <a:rPr lang="en-US" dirty="0" smtClean="0"/>
              <a:t>                                  </a:t>
            </a:r>
            <a:endParaRPr lang="en-US" dirty="0" smtClean="0"/>
          </a:p>
          <a:p>
            <a:r>
              <a:rPr lang="ru-RU" dirty="0" smtClean="0"/>
              <a:t>Монолог </a:t>
            </a:r>
            <a:endParaRPr lang="en-US" dirty="0" smtClean="0"/>
          </a:p>
          <a:p>
            <a:r>
              <a:rPr lang="ru-RU" dirty="0" smtClean="0"/>
              <a:t>Полілог</a:t>
            </a:r>
            <a:endParaRPr lang="en-US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Репліка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err="1" smtClean="0"/>
              <a:t>Міміка</a:t>
            </a:r>
            <a:r>
              <a:rPr lang="ru-RU" dirty="0" smtClean="0"/>
              <a:t>  </a:t>
            </a:r>
            <a:endParaRPr lang="en-US" dirty="0" smtClean="0"/>
          </a:p>
          <a:p>
            <a:r>
              <a:rPr lang="ru-RU" dirty="0" smtClean="0"/>
              <a:t>Жести</a:t>
            </a:r>
            <a:endParaRPr lang="ru-RU" dirty="0"/>
          </a:p>
          <a:p>
            <a:r>
              <a:rPr lang="ru-RU" dirty="0" err="1"/>
              <a:t>Інтонація</a:t>
            </a:r>
            <a:r>
              <a:rPr lang="ru-RU" dirty="0"/>
              <a:t> </a:t>
            </a:r>
          </a:p>
        </p:txBody>
      </p:sp>
      <p:pic>
        <p:nvPicPr>
          <p:cNvPr id="2051" name="Picture 3" descr="C:\Documents and Settings\User\Рабочий стол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240360" cy="3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6336704"/>
          </a:xfrm>
        </p:spPr>
        <p:txBody>
          <a:bodyPr>
            <a:normAutofit/>
          </a:bodyPr>
          <a:lstStyle/>
          <a:p>
            <a:r>
              <a:rPr lang="ru-RU" dirty="0"/>
              <a:t>1.«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винен</a:t>
            </a:r>
            <a:r>
              <a:rPr lang="ru-RU" dirty="0"/>
              <a:t>?» - «</a:t>
            </a:r>
            <a:r>
              <a:rPr lang="ru-RU" dirty="0" err="1"/>
              <a:t>Невістка</a:t>
            </a:r>
            <a:r>
              <a:rPr lang="ru-RU" dirty="0"/>
              <a:t>!» - « Так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 нема ».- «Та он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плаття</a:t>
            </a:r>
            <a:r>
              <a:rPr lang="ru-RU" dirty="0"/>
              <a:t> на </a:t>
            </a:r>
            <a:r>
              <a:rPr lang="ru-RU" dirty="0" err="1"/>
              <a:t>жердці</a:t>
            </a:r>
            <a:r>
              <a:rPr lang="ru-RU" dirty="0"/>
              <a:t> </a:t>
            </a:r>
            <a:r>
              <a:rPr lang="ru-RU" dirty="0" err="1"/>
              <a:t>висить</a:t>
            </a:r>
            <a:r>
              <a:rPr lang="ru-RU" dirty="0"/>
              <a:t>!»</a:t>
            </a:r>
          </a:p>
          <a:p>
            <a:r>
              <a:rPr lang="ru-RU" dirty="0"/>
              <a:t>     2.»Чим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хлопці</a:t>
            </a:r>
            <a:r>
              <a:rPr lang="ru-RU" dirty="0"/>
              <a:t>, дома </a:t>
            </a:r>
            <a:r>
              <a:rPr lang="ru-RU" dirty="0" err="1"/>
              <a:t>втираєтесь</a:t>
            </a:r>
            <a:r>
              <a:rPr lang="ru-RU" dirty="0"/>
              <a:t>?» - «</a:t>
            </a:r>
            <a:r>
              <a:rPr lang="ru-RU" dirty="0" err="1"/>
              <a:t>Батько</a:t>
            </a:r>
            <a:r>
              <a:rPr lang="ru-RU" dirty="0"/>
              <a:t> рукавом, </a:t>
            </a:r>
            <a:r>
              <a:rPr lang="ru-RU" dirty="0" err="1"/>
              <a:t>мати</a:t>
            </a:r>
            <a:r>
              <a:rPr lang="ru-RU" dirty="0"/>
              <a:t> подолом, а я на </a:t>
            </a:r>
            <a:r>
              <a:rPr lang="ru-RU" dirty="0" err="1"/>
              <a:t>печі</a:t>
            </a:r>
            <a:r>
              <a:rPr lang="ru-RU" dirty="0"/>
              <a:t> так сохну!»</a:t>
            </a:r>
          </a:p>
          <a:p>
            <a:r>
              <a:rPr lang="ru-RU" dirty="0"/>
              <a:t>     3. «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дівчата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?» - «</a:t>
            </a:r>
            <a:r>
              <a:rPr lang="ru-RU" dirty="0" err="1"/>
              <a:t>Шиють</a:t>
            </a:r>
            <a:r>
              <a:rPr lang="ru-RU" dirty="0"/>
              <a:t> та </a:t>
            </a:r>
            <a:r>
              <a:rPr lang="ru-RU" dirty="0" err="1"/>
              <a:t>співають</a:t>
            </a:r>
            <a:r>
              <a:rPr lang="ru-RU" dirty="0"/>
              <a:t>». – «А </a:t>
            </a:r>
            <a:r>
              <a:rPr lang="ru-RU" dirty="0" err="1"/>
              <a:t>мати</a:t>
            </a:r>
            <a:r>
              <a:rPr lang="ru-RU" dirty="0"/>
              <a:t>?» - «</a:t>
            </a:r>
            <a:r>
              <a:rPr lang="ru-RU" dirty="0" err="1"/>
              <a:t>Порють</a:t>
            </a:r>
            <a:r>
              <a:rPr lang="ru-RU" dirty="0"/>
              <a:t> та </a:t>
            </a:r>
            <a:r>
              <a:rPr lang="ru-RU" dirty="0" err="1"/>
              <a:t>плачуть</a:t>
            </a:r>
            <a:r>
              <a:rPr lang="ru-RU" dirty="0"/>
              <a:t>».</a:t>
            </a:r>
          </a:p>
          <a:p>
            <a:r>
              <a:rPr lang="ru-RU" dirty="0"/>
              <a:t>    4.»Тит, </a:t>
            </a:r>
            <a:r>
              <a:rPr lang="ru-RU" dirty="0" err="1"/>
              <a:t>іди</a:t>
            </a:r>
            <a:r>
              <a:rPr lang="ru-RU" dirty="0"/>
              <a:t> молотить!» - «Спина </a:t>
            </a:r>
            <a:r>
              <a:rPr lang="ru-RU" dirty="0" err="1"/>
              <a:t>болить</a:t>
            </a:r>
            <a:r>
              <a:rPr lang="ru-RU" dirty="0"/>
              <a:t>!» - «Тит, </a:t>
            </a:r>
            <a:r>
              <a:rPr lang="ru-RU" dirty="0" err="1"/>
              <a:t>іди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!» - «А де моя велика ложка?»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4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НАШ РІД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Мама </a:t>
            </a:r>
            <a:r>
              <a:rPr lang="ru-RU" dirty="0" err="1"/>
              <a:t>вишиває</a:t>
            </a:r>
            <a:r>
              <a:rPr lang="ru-RU" dirty="0"/>
              <a:t>  на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полотні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барвінок</a:t>
            </a:r>
            <a:r>
              <a:rPr lang="ru-RU" dirty="0"/>
              <a:t>, </a:t>
            </a:r>
            <a:r>
              <a:rPr lang="ru-RU" dirty="0" err="1"/>
              <a:t>чорнобривці</a:t>
            </a:r>
            <a:r>
              <a:rPr lang="ru-RU" dirty="0"/>
              <a:t>, </a:t>
            </a:r>
            <a:r>
              <a:rPr lang="ru-RU" dirty="0" err="1"/>
              <a:t>сині</a:t>
            </a:r>
            <a:r>
              <a:rPr lang="ru-RU" dirty="0"/>
              <a:t> </a:t>
            </a:r>
            <a:r>
              <a:rPr lang="ru-RU" dirty="0" err="1"/>
              <a:t>волошки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маленьку</a:t>
            </a:r>
            <a:r>
              <a:rPr lang="ru-RU" dirty="0"/>
              <a:t>  </a:t>
            </a:r>
            <a:r>
              <a:rPr lang="ru-RU" dirty="0" err="1"/>
              <a:t>качечку-утінку</a:t>
            </a:r>
            <a:r>
              <a:rPr lang="ru-RU" dirty="0"/>
              <a:t> </a:t>
            </a:r>
            <a:r>
              <a:rPr lang="ru-RU" dirty="0" err="1"/>
              <a:t>вишила</a:t>
            </a:r>
            <a:r>
              <a:rPr lang="ru-RU" dirty="0"/>
              <a:t>.</a:t>
            </a:r>
          </a:p>
          <a:p>
            <a:r>
              <a:rPr lang="ru-RU" dirty="0"/>
              <a:t>—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це</a:t>
            </a:r>
            <a:r>
              <a:rPr lang="ru-RU" dirty="0"/>
              <a:t> буде, </a:t>
            </a:r>
            <a:r>
              <a:rPr lang="ru-RU" dirty="0" err="1"/>
              <a:t>нене</a:t>
            </a:r>
            <a:r>
              <a:rPr lang="ru-RU" dirty="0"/>
              <a:t>? — </a:t>
            </a:r>
            <a:r>
              <a:rPr lang="ru-RU" dirty="0" err="1"/>
              <a:t>питає</a:t>
            </a:r>
            <a:r>
              <a:rPr lang="ru-RU" dirty="0"/>
              <a:t> </a:t>
            </a:r>
            <a:r>
              <a:rPr lang="ru-RU" dirty="0" err="1"/>
              <a:t>Андрійко</a:t>
            </a:r>
            <a:r>
              <a:rPr lang="ru-RU" dirty="0"/>
              <a:t>.</a:t>
            </a:r>
          </a:p>
          <a:p>
            <a:r>
              <a:rPr lang="ru-RU" dirty="0"/>
              <a:t>—    </a:t>
            </a:r>
            <a:r>
              <a:rPr lang="ru-RU" dirty="0" err="1"/>
              <a:t>Українська</a:t>
            </a:r>
            <a:r>
              <a:rPr lang="ru-RU" dirty="0"/>
              <a:t>  </a:t>
            </a:r>
            <a:r>
              <a:rPr lang="ru-RU" dirty="0" err="1"/>
              <a:t>святкова</a:t>
            </a:r>
            <a:r>
              <a:rPr lang="ru-RU" dirty="0"/>
              <a:t>  </a:t>
            </a:r>
            <a:r>
              <a:rPr lang="ru-RU" dirty="0" err="1"/>
              <a:t>сорочечка</a:t>
            </a:r>
            <a:r>
              <a:rPr lang="ru-RU" dirty="0"/>
              <a:t>  для тебе, - </a:t>
            </a:r>
            <a:r>
              <a:rPr lang="ru-RU" dirty="0" err="1"/>
              <a:t>відповіла</a:t>
            </a:r>
            <a:r>
              <a:rPr lang="ru-RU" dirty="0"/>
              <a:t> </a:t>
            </a:r>
            <a:r>
              <a:rPr lang="ru-RU" dirty="0" err="1"/>
              <a:t>матуся</a:t>
            </a:r>
            <a:r>
              <a:rPr lang="ru-RU" dirty="0"/>
              <a:t>.</a:t>
            </a:r>
          </a:p>
          <a:p>
            <a:r>
              <a:rPr lang="ru-RU" dirty="0"/>
              <a:t>—    </a:t>
            </a:r>
            <a:r>
              <a:rPr lang="ru-RU" dirty="0" err="1"/>
              <a:t>Чому</a:t>
            </a:r>
            <a:r>
              <a:rPr lang="ru-RU" dirty="0"/>
              <a:t>  </a:t>
            </a:r>
            <a:r>
              <a:rPr lang="ru-RU" dirty="0" err="1"/>
              <a:t>українська</a:t>
            </a:r>
            <a:r>
              <a:rPr lang="ru-RU" dirty="0"/>
              <a:t>? — </a:t>
            </a:r>
            <a:r>
              <a:rPr lang="ru-RU" dirty="0" err="1"/>
              <a:t>допитується</a:t>
            </a:r>
            <a:r>
              <a:rPr lang="ru-RU" dirty="0"/>
              <a:t> </a:t>
            </a:r>
            <a:r>
              <a:rPr lang="ru-RU" dirty="0" err="1"/>
              <a:t>Андрійко</a:t>
            </a:r>
            <a:r>
              <a:rPr lang="ru-RU" dirty="0"/>
              <a:t>.</a:t>
            </a:r>
          </a:p>
          <a:p>
            <a:r>
              <a:rPr lang="ru-RU" dirty="0"/>
              <a:t>—   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вишиваю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на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А земля наша </a:t>
            </a:r>
            <a:r>
              <a:rPr lang="ru-RU" dirty="0" err="1"/>
              <a:t>зветься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.</a:t>
            </a:r>
          </a:p>
          <a:p>
            <a:r>
              <a:rPr lang="ru-RU" dirty="0"/>
              <a:t>              І  </a:t>
            </a:r>
            <a:r>
              <a:rPr lang="ru-RU" dirty="0" err="1"/>
              <a:t>ти</a:t>
            </a:r>
            <a:r>
              <a:rPr lang="ru-RU" dirty="0"/>
              <a:t> — маленький </a:t>
            </a:r>
            <a:r>
              <a:rPr lang="ru-RU" dirty="0" err="1"/>
              <a:t>українець</a:t>
            </a:r>
            <a:r>
              <a:rPr lang="ru-RU" dirty="0"/>
              <a:t>.</a:t>
            </a:r>
          </a:p>
          <a:p>
            <a:r>
              <a:rPr lang="ru-RU" dirty="0"/>
              <a:t>—    А </a:t>
            </a:r>
            <a:r>
              <a:rPr lang="ru-RU" dirty="0" err="1"/>
              <a:t>ти</a:t>
            </a:r>
            <a:r>
              <a:rPr lang="ru-RU" dirty="0"/>
              <a:t>, </a:t>
            </a:r>
            <a:r>
              <a:rPr lang="ru-RU" dirty="0" err="1"/>
              <a:t>мамо</a:t>
            </a:r>
            <a:r>
              <a:rPr lang="ru-RU" dirty="0"/>
              <a:t>?</a:t>
            </a:r>
          </a:p>
          <a:p>
            <a:r>
              <a:rPr lang="ru-RU" dirty="0"/>
              <a:t>—    І я </a:t>
            </a:r>
            <a:r>
              <a:rPr lang="ru-RU" dirty="0" err="1"/>
              <a:t>українка</a:t>
            </a:r>
            <a:r>
              <a:rPr lang="ru-RU" dirty="0"/>
              <a:t>, і </a:t>
            </a:r>
            <a:r>
              <a:rPr lang="ru-RU" dirty="0" err="1"/>
              <a:t>татко</a:t>
            </a:r>
            <a:r>
              <a:rPr lang="ru-RU" dirty="0"/>
              <a:t>, й бабуся, й </a:t>
            </a:r>
            <a:r>
              <a:rPr lang="ru-RU" dirty="0" err="1"/>
              <a:t>дідусь</a:t>
            </a:r>
            <a:r>
              <a:rPr lang="ru-RU" dirty="0"/>
              <a:t>. Ми </a:t>
            </a:r>
            <a:r>
              <a:rPr lang="ru-RU" dirty="0" err="1"/>
              <a:t>українського</a:t>
            </a:r>
            <a:r>
              <a:rPr lang="ru-RU" dirty="0"/>
              <a:t> роду.  І любимо нашу землю, нашу </a:t>
            </a:r>
            <a:r>
              <a:rPr lang="ru-RU" dirty="0" err="1"/>
              <a:t>мову</a:t>
            </a:r>
            <a:r>
              <a:rPr lang="ru-RU" dirty="0"/>
              <a:t>,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— як наша </a:t>
            </a:r>
            <a:r>
              <a:rPr lang="ru-RU" dirty="0" err="1"/>
              <a:t>рідна</a:t>
            </a:r>
            <a:r>
              <a:rPr lang="ru-RU" dirty="0"/>
              <a:t> хата. І </a:t>
            </a:r>
            <a:r>
              <a:rPr lang="ru-RU" dirty="0" err="1"/>
              <a:t>сусіди</a:t>
            </a:r>
            <a:r>
              <a:rPr lang="ru-RU" dirty="0"/>
              <a:t> в нас є </a:t>
            </a:r>
            <a:r>
              <a:rPr lang="ru-RU" dirty="0" err="1"/>
              <a:t>Білорусія</a:t>
            </a:r>
            <a:r>
              <a:rPr lang="ru-RU" dirty="0"/>
              <a:t>, </a:t>
            </a:r>
            <a:r>
              <a:rPr lang="ru-RU" dirty="0" err="1"/>
              <a:t>Росія</a:t>
            </a:r>
            <a:r>
              <a:rPr lang="ru-RU" dirty="0"/>
              <a:t>, Молдова,  </a:t>
            </a:r>
            <a:r>
              <a:rPr lang="ru-RU" dirty="0" err="1"/>
              <a:t>Грузія</a:t>
            </a:r>
            <a:r>
              <a:rPr lang="ru-RU" dirty="0"/>
              <a:t>,  </a:t>
            </a:r>
            <a:r>
              <a:rPr lang="ru-RU" dirty="0" err="1"/>
              <a:t>Вірменія</a:t>
            </a:r>
            <a:r>
              <a:rPr lang="ru-RU" dirty="0"/>
              <a:t>.  Ми й </a:t>
            </a:r>
            <a:r>
              <a:rPr lang="ru-RU" dirty="0" err="1"/>
              <a:t>сусідів</a:t>
            </a:r>
            <a:r>
              <a:rPr lang="ru-RU" dirty="0"/>
              <a:t>  любимо, </a:t>
            </a:r>
            <a:r>
              <a:rPr lang="ru-RU" dirty="0" err="1"/>
              <a:t>бо</a:t>
            </a:r>
            <a:r>
              <a:rPr lang="ru-RU" dirty="0"/>
              <a:t>  вони </a:t>
            </a:r>
            <a:r>
              <a:rPr lang="ru-RU" dirty="0" err="1"/>
              <a:t>добрі</a:t>
            </a:r>
            <a:r>
              <a:rPr lang="ru-RU" dirty="0"/>
              <a:t>, вони —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14875"/>
            <a:ext cx="48245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681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 Діалог. Тире при діалозі.</vt:lpstr>
      <vt:lpstr>Цілі (очікувані результати).</vt:lpstr>
      <vt:lpstr>Створення позитивного настрою. </vt:lpstr>
      <vt:lpstr>«Ти  - Редактор» </vt:lpstr>
      <vt:lpstr>«Влуч в ціль» </vt:lpstr>
      <vt:lpstr>Орфографічна розминка </vt:lpstr>
      <vt:lpstr>Словникова робота</vt:lpstr>
      <vt:lpstr>Презентация PowerPoint</vt:lpstr>
      <vt:lpstr> НАШ РІД </vt:lpstr>
      <vt:lpstr>Складання схем за текстом </vt:lpstr>
      <vt:lpstr>Трансформація діалогу у непряму мову ( перевірка)</vt:lpstr>
      <vt:lpstr>Правила роботи в групі</vt:lpstr>
      <vt:lpstr> « П’ятипелюсткова квітка». </vt:lpstr>
      <vt:lpstr>Презентация PowerPoint</vt:lpstr>
      <vt:lpstr>Презентация PowerPoint</vt:lpstr>
      <vt:lpstr>Складіть і  допишіть пропущені репліки. </vt:lpstr>
      <vt:lpstr>Презентация PowerPoint</vt:lpstr>
      <vt:lpstr>6. Переробіть діалог на текст з непрямою мовою.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 Діалог. Тире при діалозі.</dc:title>
  <cp:lastModifiedBy>Admin</cp:lastModifiedBy>
  <cp:revision>14</cp:revision>
  <dcterms:modified xsi:type="dcterms:W3CDTF">2013-11-22T16:54:22Z</dcterms:modified>
</cp:coreProperties>
</file>